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31" r:id="rId2"/>
    <p:sldId id="332" r:id="rId3"/>
    <p:sldId id="333" r:id="rId4"/>
    <p:sldId id="334" r:id="rId5"/>
    <p:sldId id="335" r:id="rId6"/>
    <p:sldId id="336" r:id="rId7"/>
    <p:sldId id="337" r:id="rId8"/>
    <p:sldId id="354" r:id="rId9"/>
    <p:sldId id="338" r:id="rId10"/>
    <p:sldId id="340" r:id="rId11"/>
    <p:sldId id="341" r:id="rId12"/>
    <p:sldId id="342" r:id="rId13"/>
    <p:sldId id="355" r:id="rId14"/>
    <p:sldId id="344" r:id="rId15"/>
    <p:sldId id="345" r:id="rId16"/>
    <p:sldId id="346" r:id="rId17"/>
    <p:sldId id="347" r:id="rId18"/>
    <p:sldId id="356" r:id="rId19"/>
    <p:sldId id="348" r:id="rId20"/>
    <p:sldId id="350" r:id="rId21"/>
    <p:sldId id="351" r:id="rId22"/>
    <p:sldId id="352" r:id="rId23"/>
    <p:sldId id="353" r:id="rId24"/>
    <p:sldId id="357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FA1"/>
    <a:srgbClr val="EF393C"/>
    <a:srgbClr val="C00000"/>
    <a:srgbClr val="EE3A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/>
    <p:restoredTop sz="95694" autoAdjust="0"/>
  </p:normalViewPr>
  <p:slideViewPr>
    <p:cSldViewPr snapToGrid="0">
      <p:cViewPr>
        <p:scale>
          <a:sx n="66" d="100"/>
          <a:sy n="66" d="100"/>
        </p:scale>
        <p:origin x="2004" y="1098"/>
      </p:cViewPr>
      <p:guideLst>
        <p:guide pos="2880"/>
        <p:guide orient="horz" pos="1620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338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207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347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403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105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364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5597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465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844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9153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810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189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623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0966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0247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92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584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073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727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656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4120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618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80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19462B1-6808-F249-9D44-7329FBEA51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2DD0055-7DDE-A5D7-857C-94073A3A22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6587" y="-17698"/>
            <a:ext cx="5817413" cy="243097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CE4868E-6179-EC31-E48F-0E47FF665BC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705368"/>
            <a:ext cx="2847659" cy="1185747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7004141-958B-06C8-CC8B-D8F73B9B38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88232"/>
            <a:ext cx="9144000" cy="66056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8083DD8-3314-5651-76A3-FC1AA3E3453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2557" y="162660"/>
            <a:ext cx="1254903" cy="81841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A145952-5A35-5FED-AB11-03E7CAB0651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893" y="3552825"/>
            <a:ext cx="1271532" cy="136296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A535C19-4AD4-7CCA-A5F9-D9EE478E811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8051" y="4402397"/>
            <a:ext cx="1394016" cy="730503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852B65E-B67D-A0FD-9B2B-790A93196103}"/>
              </a:ext>
            </a:extLst>
          </p:cNvPr>
          <p:cNvSpPr/>
          <p:nvPr userDrawn="1"/>
        </p:nvSpPr>
        <p:spPr>
          <a:xfrm rot="764401">
            <a:off x="-1799905" y="-573722"/>
            <a:ext cx="2972038" cy="1857160"/>
          </a:xfrm>
          <a:custGeom>
            <a:avLst/>
            <a:gdLst>
              <a:gd name="connsiteX0" fmla="*/ 1395349 w 2140521"/>
              <a:gd name="connsiteY0" fmla="*/ 1206246 h 1337564"/>
              <a:gd name="connsiteX1" fmla="*/ 1395349 w 2140521"/>
              <a:gd name="connsiteY1" fmla="*/ 1209104 h 1337564"/>
              <a:gd name="connsiteX2" fmla="*/ 1387475 w 2140521"/>
              <a:gd name="connsiteY2" fmla="*/ 1204849 h 1337564"/>
              <a:gd name="connsiteX3" fmla="*/ 1391793 w 2140521"/>
              <a:gd name="connsiteY3" fmla="*/ 1204087 h 1337564"/>
              <a:gd name="connsiteX4" fmla="*/ 1395349 w 2140521"/>
              <a:gd name="connsiteY4" fmla="*/ 1206246 h 1337564"/>
              <a:gd name="connsiteX5" fmla="*/ 1263333 w 2140521"/>
              <a:gd name="connsiteY5" fmla="*/ 1147763 h 1337564"/>
              <a:gd name="connsiteX6" fmla="*/ 1298258 w 2140521"/>
              <a:gd name="connsiteY6" fmla="*/ 1161987 h 1337564"/>
              <a:gd name="connsiteX7" fmla="*/ 1351090 w 2140521"/>
              <a:gd name="connsiteY7" fmla="*/ 1176973 h 1337564"/>
              <a:gd name="connsiteX8" fmla="*/ 1407478 w 2140521"/>
              <a:gd name="connsiteY8" fmla="*/ 1186244 h 1337564"/>
              <a:gd name="connsiteX9" fmla="*/ 1448181 w 2140521"/>
              <a:gd name="connsiteY9" fmla="*/ 1201293 h 1337564"/>
              <a:gd name="connsiteX10" fmla="*/ 1520952 w 2140521"/>
              <a:gd name="connsiteY10" fmla="*/ 1224788 h 1337564"/>
              <a:gd name="connsiteX11" fmla="*/ 1540954 w 2140521"/>
              <a:gd name="connsiteY11" fmla="*/ 1232662 h 1337564"/>
              <a:gd name="connsiteX12" fmla="*/ 1550225 w 2140521"/>
              <a:gd name="connsiteY12" fmla="*/ 1231265 h 1337564"/>
              <a:gd name="connsiteX13" fmla="*/ 1596644 w 2140521"/>
              <a:gd name="connsiteY13" fmla="*/ 1263333 h 1337564"/>
              <a:gd name="connsiteX14" fmla="*/ 1592326 w 2140521"/>
              <a:gd name="connsiteY14" fmla="*/ 1263333 h 1337564"/>
              <a:gd name="connsiteX15" fmla="*/ 1544511 w 2140521"/>
              <a:gd name="connsiteY15" fmla="*/ 1249109 h 1337564"/>
              <a:gd name="connsiteX16" fmla="*/ 1484566 w 2140521"/>
              <a:gd name="connsiteY16" fmla="*/ 1224788 h 1337564"/>
              <a:gd name="connsiteX17" fmla="*/ 1477454 w 2140521"/>
              <a:gd name="connsiteY17" fmla="*/ 1221931 h 1337564"/>
              <a:gd name="connsiteX18" fmla="*/ 1457452 w 2140521"/>
              <a:gd name="connsiteY18" fmla="*/ 1218375 h 1337564"/>
              <a:gd name="connsiteX19" fmla="*/ 1414653 w 2140521"/>
              <a:gd name="connsiteY19" fmla="*/ 1209802 h 1337564"/>
              <a:gd name="connsiteX20" fmla="*/ 1388935 w 2140521"/>
              <a:gd name="connsiteY20" fmla="*/ 1196975 h 1337564"/>
              <a:gd name="connsiteX21" fmla="*/ 1369632 w 2140521"/>
              <a:gd name="connsiteY21" fmla="*/ 1196975 h 1337564"/>
              <a:gd name="connsiteX22" fmla="*/ 1306830 w 2140521"/>
              <a:gd name="connsiteY22" fmla="*/ 1183450 h 1337564"/>
              <a:gd name="connsiteX23" fmla="*/ 1287590 w 2140521"/>
              <a:gd name="connsiteY23" fmla="*/ 1176973 h 1337564"/>
              <a:gd name="connsiteX24" fmla="*/ 1229042 w 2140521"/>
              <a:gd name="connsiteY24" fmla="*/ 1157732 h 1337564"/>
              <a:gd name="connsiteX25" fmla="*/ 1207643 w 2140521"/>
              <a:gd name="connsiteY25" fmla="*/ 1149160 h 1337564"/>
              <a:gd name="connsiteX26" fmla="*/ 1217613 w 2140521"/>
              <a:gd name="connsiteY26" fmla="*/ 1147001 h 1337564"/>
              <a:gd name="connsiteX27" fmla="*/ 1241870 w 2140521"/>
              <a:gd name="connsiteY27" fmla="*/ 1146302 h 1337564"/>
              <a:gd name="connsiteX28" fmla="*/ 1263333 w 2140521"/>
              <a:gd name="connsiteY28" fmla="*/ 1147763 h 1337564"/>
              <a:gd name="connsiteX29" fmla="*/ 1558100 w 2140521"/>
              <a:gd name="connsiteY29" fmla="*/ 1141286 h 1337564"/>
              <a:gd name="connsiteX30" fmla="*/ 1540954 w 2140521"/>
              <a:gd name="connsiteY30" fmla="*/ 1169861 h 1337564"/>
              <a:gd name="connsiteX31" fmla="*/ 1538097 w 2140521"/>
              <a:gd name="connsiteY31" fmla="*/ 1165606 h 1337564"/>
              <a:gd name="connsiteX32" fmla="*/ 1557401 w 2140521"/>
              <a:gd name="connsiteY32" fmla="*/ 1139889 h 1337564"/>
              <a:gd name="connsiteX33" fmla="*/ 1558100 w 2140521"/>
              <a:gd name="connsiteY33" fmla="*/ 1141286 h 1337564"/>
              <a:gd name="connsiteX34" fmla="*/ 902145 w 2140521"/>
              <a:gd name="connsiteY34" fmla="*/ 1134173 h 1337564"/>
              <a:gd name="connsiteX35" fmla="*/ 902843 w 2140521"/>
              <a:gd name="connsiteY35" fmla="*/ 1136333 h 1337564"/>
              <a:gd name="connsiteX36" fmla="*/ 899287 w 2140521"/>
              <a:gd name="connsiteY36" fmla="*/ 1141286 h 1337564"/>
              <a:gd name="connsiteX37" fmla="*/ 897128 w 2140521"/>
              <a:gd name="connsiteY37" fmla="*/ 1141286 h 1337564"/>
              <a:gd name="connsiteX38" fmla="*/ 895731 w 2140521"/>
              <a:gd name="connsiteY38" fmla="*/ 1138428 h 1337564"/>
              <a:gd name="connsiteX39" fmla="*/ 899287 w 2140521"/>
              <a:gd name="connsiteY39" fmla="*/ 1134173 h 1337564"/>
              <a:gd name="connsiteX40" fmla="*/ 902145 w 2140521"/>
              <a:gd name="connsiteY40" fmla="*/ 1134173 h 1337564"/>
              <a:gd name="connsiteX41" fmla="*/ 1222629 w 2140521"/>
              <a:gd name="connsiteY41" fmla="*/ 1132713 h 1337564"/>
              <a:gd name="connsiteX42" fmla="*/ 1214057 w 2140521"/>
              <a:gd name="connsiteY42" fmla="*/ 1135571 h 1337564"/>
              <a:gd name="connsiteX43" fmla="*/ 1177671 w 2140521"/>
              <a:gd name="connsiteY43" fmla="*/ 1121347 h 1337564"/>
              <a:gd name="connsiteX44" fmla="*/ 1184085 w 2140521"/>
              <a:gd name="connsiteY44" fmla="*/ 1118489 h 1337564"/>
              <a:gd name="connsiteX45" fmla="*/ 1222629 w 2140521"/>
              <a:gd name="connsiteY45" fmla="*/ 1132713 h 1337564"/>
              <a:gd name="connsiteX46" fmla="*/ 1094867 w 2140521"/>
              <a:gd name="connsiteY46" fmla="*/ 1108456 h 1337564"/>
              <a:gd name="connsiteX47" fmla="*/ 1137666 w 2140521"/>
              <a:gd name="connsiteY47" fmla="*/ 1127062 h 1337564"/>
              <a:gd name="connsiteX48" fmla="*/ 1178370 w 2140521"/>
              <a:gd name="connsiteY48" fmla="*/ 1139889 h 1337564"/>
              <a:gd name="connsiteX49" fmla="*/ 1176210 w 2140521"/>
              <a:gd name="connsiteY49" fmla="*/ 1142048 h 1337564"/>
              <a:gd name="connsiteX50" fmla="*/ 1162685 w 2140521"/>
              <a:gd name="connsiteY50" fmla="*/ 1142048 h 1337564"/>
              <a:gd name="connsiteX51" fmla="*/ 1142683 w 2140521"/>
              <a:gd name="connsiteY51" fmla="*/ 1136333 h 1337564"/>
              <a:gd name="connsiteX52" fmla="*/ 1130554 w 2140521"/>
              <a:gd name="connsiteY52" fmla="*/ 1130617 h 1337564"/>
              <a:gd name="connsiteX53" fmla="*/ 1070610 w 2140521"/>
              <a:gd name="connsiteY53" fmla="*/ 1107758 h 1337564"/>
              <a:gd name="connsiteX54" fmla="*/ 1080579 w 2140521"/>
              <a:gd name="connsiteY54" fmla="*/ 1105598 h 1337564"/>
              <a:gd name="connsiteX55" fmla="*/ 1094867 w 2140521"/>
              <a:gd name="connsiteY55" fmla="*/ 1108456 h 1337564"/>
              <a:gd name="connsiteX56" fmla="*/ 1577340 w 2140521"/>
              <a:gd name="connsiteY56" fmla="*/ 1101344 h 1337564"/>
              <a:gd name="connsiteX57" fmla="*/ 1569529 w 2140521"/>
              <a:gd name="connsiteY57" fmla="*/ 1112774 h 1337564"/>
              <a:gd name="connsiteX58" fmla="*/ 1569529 w 2140521"/>
              <a:gd name="connsiteY58" fmla="*/ 1109917 h 1337564"/>
              <a:gd name="connsiteX59" fmla="*/ 1577340 w 2140521"/>
              <a:gd name="connsiteY59" fmla="*/ 1099884 h 1337564"/>
              <a:gd name="connsiteX60" fmla="*/ 1577340 w 2140521"/>
              <a:gd name="connsiteY60" fmla="*/ 1101344 h 1337564"/>
              <a:gd name="connsiteX61" fmla="*/ 717995 w 2140521"/>
              <a:gd name="connsiteY61" fmla="*/ 1108456 h 1337564"/>
              <a:gd name="connsiteX62" fmla="*/ 713740 w 2140521"/>
              <a:gd name="connsiteY62" fmla="*/ 1113473 h 1337564"/>
              <a:gd name="connsiteX63" fmla="*/ 690182 w 2140521"/>
              <a:gd name="connsiteY63" fmla="*/ 1099185 h 1337564"/>
              <a:gd name="connsiteX64" fmla="*/ 700151 w 2140521"/>
              <a:gd name="connsiteY64" fmla="*/ 1095629 h 1337564"/>
              <a:gd name="connsiteX65" fmla="*/ 717995 w 2140521"/>
              <a:gd name="connsiteY65" fmla="*/ 1108456 h 1337564"/>
              <a:gd name="connsiteX66" fmla="*/ 906463 w 2140521"/>
              <a:gd name="connsiteY66" fmla="*/ 1093470 h 1337564"/>
              <a:gd name="connsiteX67" fmla="*/ 919988 w 2140521"/>
              <a:gd name="connsiteY67" fmla="*/ 1093470 h 1337564"/>
              <a:gd name="connsiteX68" fmla="*/ 906463 w 2140521"/>
              <a:gd name="connsiteY68" fmla="*/ 1093470 h 1337564"/>
              <a:gd name="connsiteX69" fmla="*/ 1580896 w 2140521"/>
              <a:gd name="connsiteY69" fmla="*/ 1091375 h 1337564"/>
              <a:gd name="connsiteX70" fmla="*/ 1579499 w 2140521"/>
              <a:gd name="connsiteY70" fmla="*/ 1094169 h 1337564"/>
              <a:gd name="connsiteX71" fmla="*/ 1576641 w 2140521"/>
              <a:gd name="connsiteY71" fmla="*/ 1094169 h 1337564"/>
              <a:gd name="connsiteX72" fmla="*/ 1580198 w 2140521"/>
              <a:gd name="connsiteY72" fmla="*/ 1089216 h 1337564"/>
              <a:gd name="connsiteX73" fmla="*/ 1580896 w 2140521"/>
              <a:gd name="connsiteY73" fmla="*/ 1091375 h 1337564"/>
              <a:gd name="connsiteX74" fmla="*/ 1599501 w 2140521"/>
              <a:gd name="connsiteY74" fmla="*/ 1061339 h 1337564"/>
              <a:gd name="connsiteX75" fmla="*/ 1595946 w 2140521"/>
              <a:gd name="connsiteY75" fmla="*/ 1064959 h 1337564"/>
              <a:gd name="connsiteX76" fmla="*/ 1599501 w 2140521"/>
              <a:gd name="connsiteY76" fmla="*/ 1058482 h 1337564"/>
              <a:gd name="connsiteX77" fmla="*/ 1599501 w 2140521"/>
              <a:gd name="connsiteY77" fmla="*/ 1061339 h 1337564"/>
              <a:gd name="connsiteX78" fmla="*/ 938530 w 2140521"/>
              <a:gd name="connsiteY78" fmla="*/ 1063498 h 1337564"/>
              <a:gd name="connsiteX79" fmla="*/ 962089 w 2140521"/>
              <a:gd name="connsiteY79" fmla="*/ 1067816 h 1337564"/>
              <a:gd name="connsiteX80" fmla="*/ 997776 w 2140521"/>
              <a:gd name="connsiteY80" fmla="*/ 1082802 h 1337564"/>
              <a:gd name="connsiteX81" fmla="*/ 1050608 w 2140521"/>
              <a:gd name="connsiteY81" fmla="*/ 1102042 h 1337564"/>
              <a:gd name="connsiteX82" fmla="*/ 1053465 w 2140521"/>
              <a:gd name="connsiteY82" fmla="*/ 1106361 h 1337564"/>
              <a:gd name="connsiteX83" fmla="*/ 1049909 w 2140521"/>
              <a:gd name="connsiteY83" fmla="*/ 1107059 h 1337564"/>
              <a:gd name="connsiteX84" fmla="*/ 1027049 w 2140521"/>
              <a:gd name="connsiteY84" fmla="*/ 1101344 h 1337564"/>
              <a:gd name="connsiteX85" fmla="*/ 996378 w 2140521"/>
              <a:gd name="connsiteY85" fmla="*/ 1094931 h 1337564"/>
              <a:gd name="connsiteX86" fmla="*/ 968502 w 2140521"/>
              <a:gd name="connsiteY86" fmla="*/ 1088517 h 1337564"/>
              <a:gd name="connsiteX87" fmla="*/ 917829 w 2140521"/>
              <a:gd name="connsiteY87" fmla="*/ 1074229 h 1337564"/>
              <a:gd name="connsiteX88" fmla="*/ 905002 w 2140521"/>
              <a:gd name="connsiteY88" fmla="*/ 1074229 h 1337564"/>
              <a:gd name="connsiteX89" fmla="*/ 885761 w 2140521"/>
              <a:gd name="connsiteY89" fmla="*/ 1068515 h 1337564"/>
              <a:gd name="connsiteX90" fmla="*/ 914972 w 2140521"/>
              <a:gd name="connsiteY90" fmla="*/ 1055688 h 1337564"/>
              <a:gd name="connsiteX91" fmla="*/ 938530 w 2140521"/>
              <a:gd name="connsiteY91" fmla="*/ 1063498 h 1337564"/>
              <a:gd name="connsiteX92" fmla="*/ 661607 w 2140521"/>
              <a:gd name="connsiteY92" fmla="*/ 1048512 h 1337564"/>
              <a:gd name="connsiteX93" fmla="*/ 651637 w 2140521"/>
              <a:gd name="connsiteY93" fmla="*/ 1049211 h 1337564"/>
              <a:gd name="connsiteX94" fmla="*/ 656653 w 2140521"/>
              <a:gd name="connsiteY94" fmla="*/ 1047814 h 1337564"/>
              <a:gd name="connsiteX95" fmla="*/ 661607 w 2140521"/>
              <a:gd name="connsiteY95" fmla="*/ 1048512 h 1337564"/>
              <a:gd name="connsiteX96" fmla="*/ 962851 w 2140521"/>
              <a:gd name="connsiteY96" fmla="*/ 1041400 h 1337564"/>
              <a:gd name="connsiteX97" fmla="*/ 1064895 w 2140521"/>
              <a:gd name="connsiteY97" fmla="*/ 1079945 h 1337564"/>
              <a:gd name="connsiteX98" fmla="*/ 1097026 w 2140521"/>
              <a:gd name="connsiteY98" fmla="*/ 1088517 h 1337564"/>
              <a:gd name="connsiteX99" fmla="*/ 1141285 w 2140521"/>
              <a:gd name="connsiteY99" fmla="*/ 1099884 h 1337564"/>
              <a:gd name="connsiteX100" fmla="*/ 1161225 w 2140521"/>
              <a:gd name="connsiteY100" fmla="*/ 1099884 h 1337564"/>
              <a:gd name="connsiteX101" fmla="*/ 1190498 w 2140521"/>
              <a:gd name="connsiteY101" fmla="*/ 1111314 h 1337564"/>
              <a:gd name="connsiteX102" fmla="*/ 1179830 w 2140521"/>
              <a:gd name="connsiteY102" fmla="*/ 1114870 h 1337564"/>
              <a:gd name="connsiteX103" fmla="*/ 1157669 w 2140521"/>
              <a:gd name="connsiteY103" fmla="*/ 1107758 h 1337564"/>
              <a:gd name="connsiteX104" fmla="*/ 1154811 w 2140521"/>
              <a:gd name="connsiteY104" fmla="*/ 1107758 h 1337564"/>
              <a:gd name="connsiteX105" fmla="*/ 1154113 w 2140521"/>
              <a:gd name="connsiteY105" fmla="*/ 1109218 h 1337564"/>
              <a:gd name="connsiteX106" fmla="*/ 1161225 w 2140521"/>
              <a:gd name="connsiteY106" fmla="*/ 1119886 h 1337564"/>
              <a:gd name="connsiteX107" fmla="*/ 1151255 w 2140521"/>
              <a:gd name="connsiteY107" fmla="*/ 1119886 h 1337564"/>
              <a:gd name="connsiteX108" fmla="*/ 1086295 w 2140521"/>
              <a:gd name="connsiteY108" fmla="*/ 1094931 h 1337564"/>
              <a:gd name="connsiteX109" fmla="*/ 997776 w 2140521"/>
              <a:gd name="connsiteY109" fmla="*/ 1071372 h 1337564"/>
              <a:gd name="connsiteX110" fmla="*/ 966407 w 2140521"/>
              <a:gd name="connsiteY110" fmla="*/ 1056386 h 1337564"/>
              <a:gd name="connsiteX111" fmla="*/ 945007 w 2140521"/>
              <a:gd name="connsiteY111" fmla="*/ 1053529 h 1337564"/>
              <a:gd name="connsiteX112" fmla="*/ 917829 w 2140521"/>
              <a:gd name="connsiteY112" fmla="*/ 1047115 h 1337564"/>
              <a:gd name="connsiteX113" fmla="*/ 877888 w 2140521"/>
              <a:gd name="connsiteY113" fmla="*/ 1058482 h 1337564"/>
              <a:gd name="connsiteX114" fmla="*/ 875728 w 2140521"/>
              <a:gd name="connsiteY114" fmla="*/ 1057783 h 1337564"/>
              <a:gd name="connsiteX115" fmla="*/ 875728 w 2140521"/>
              <a:gd name="connsiteY115" fmla="*/ 1054926 h 1337564"/>
              <a:gd name="connsiteX116" fmla="*/ 898589 w 2140521"/>
              <a:gd name="connsiteY116" fmla="*/ 1037082 h 1337564"/>
              <a:gd name="connsiteX117" fmla="*/ 922846 w 2140521"/>
              <a:gd name="connsiteY117" fmla="*/ 1028510 h 1337564"/>
              <a:gd name="connsiteX118" fmla="*/ 962851 w 2140521"/>
              <a:gd name="connsiteY118" fmla="*/ 1041400 h 1337564"/>
              <a:gd name="connsiteX119" fmla="*/ 1628775 w 2140521"/>
              <a:gd name="connsiteY119" fmla="*/ 1002855 h 1337564"/>
              <a:gd name="connsiteX120" fmla="*/ 1613027 w 2140521"/>
              <a:gd name="connsiteY120" fmla="*/ 1027113 h 1337564"/>
              <a:gd name="connsiteX121" fmla="*/ 1613027 w 2140521"/>
              <a:gd name="connsiteY121" fmla="*/ 1022795 h 1337564"/>
              <a:gd name="connsiteX122" fmla="*/ 1628775 w 2140521"/>
              <a:gd name="connsiteY122" fmla="*/ 997839 h 1337564"/>
              <a:gd name="connsiteX123" fmla="*/ 1628775 w 2140521"/>
              <a:gd name="connsiteY123" fmla="*/ 1002855 h 1337564"/>
              <a:gd name="connsiteX124" fmla="*/ 953516 w 2140521"/>
              <a:gd name="connsiteY124" fmla="*/ 971423 h 1337564"/>
              <a:gd name="connsiteX125" fmla="*/ 1015619 w 2140521"/>
              <a:gd name="connsiteY125" fmla="*/ 1003554 h 1337564"/>
              <a:gd name="connsiteX126" fmla="*/ 1044194 w 2140521"/>
              <a:gd name="connsiteY126" fmla="*/ 1014984 h 1337564"/>
              <a:gd name="connsiteX127" fmla="*/ 1086295 w 2140521"/>
              <a:gd name="connsiteY127" fmla="*/ 1023557 h 1337564"/>
              <a:gd name="connsiteX128" fmla="*/ 1113409 w 2140521"/>
              <a:gd name="connsiteY128" fmla="*/ 1030669 h 1337564"/>
              <a:gd name="connsiteX129" fmla="*/ 1126998 w 2140521"/>
              <a:gd name="connsiteY129" fmla="*/ 1038542 h 1337564"/>
              <a:gd name="connsiteX130" fmla="*/ 1154113 w 2140521"/>
              <a:gd name="connsiteY130" fmla="*/ 1049211 h 1337564"/>
              <a:gd name="connsiteX131" fmla="*/ 1170496 w 2140521"/>
              <a:gd name="connsiteY131" fmla="*/ 1052830 h 1337564"/>
              <a:gd name="connsiteX132" fmla="*/ 1243330 w 2140521"/>
              <a:gd name="connsiteY132" fmla="*/ 1077087 h 1337564"/>
              <a:gd name="connsiteX133" fmla="*/ 1251204 w 2140521"/>
              <a:gd name="connsiteY133" fmla="*/ 1082040 h 1337564"/>
              <a:gd name="connsiteX134" fmla="*/ 1240472 w 2140521"/>
              <a:gd name="connsiteY134" fmla="*/ 1084898 h 1337564"/>
              <a:gd name="connsiteX135" fmla="*/ 1169098 w 2140521"/>
              <a:gd name="connsiteY135" fmla="*/ 1068515 h 1337564"/>
              <a:gd name="connsiteX136" fmla="*/ 1138428 w 2140521"/>
              <a:gd name="connsiteY136" fmla="*/ 1056386 h 1337564"/>
              <a:gd name="connsiteX137" fmla="*/ 1123442 w 2140521"/>
              <a:gd name="connsiteY137" fmla="*/ 1054227 h 1337564"/>
              <a:gd name="connsiteX138" fmla="*/ 1057720 w 2140521"/>
              <a:gd name="connsiteY138" fmla="*/ 1027811 h 1337564"/>
              <a:gd name="connsiteX139" fmla="*/ 1022033 w 2140521"/>
              <a:gd name="connsiteY139" fmla="*/ 1020001 h 1337564"/>
              <a:gd name="connsiteX140" fmla="*/ 1004951 w 2140521"/>
              <a:gd name="connsiteY140" fmla="*/ 1015683 h 1337564"/>
              <a:gd name="connsiteX141" fmla="*/ 983552 w 2140521"/>
              <a:gd name="connsiteY141" fmla="*/ 1006411 h 1337564"/>
              <a:gd name="connsiteX142" fmla="*/ 973519 w 2140521"/>
              <a:gd name="connsiteY142" fmla="*/ 1000697 h 1337564"/>
              <a:gd name="connsiteX143" fmla="*/ 949960 w 2140521"/>
              <a:gd name="connsiteY143" fmla="*/ 985711 h 1337564"/>
              <a:gd name="connsiteX144" fmla="*/ 907860 w 2140521"/>
              <a:gd name="connsiteY144" fmla="*/ 996442 h 1337564"/>
              <a:gd name="connsiteX145" fmla="*/ 888619 w 2140521"/>
              <a:gd name="connsiteY145" fmla="*/ 999300 h 1337564"/>
              <a:gd name="connsiteX146" fmla="*/ 857885 w 2140521"/>
              <a:gd name="connsiteY146" fmla="*/ 1032828 h 1337564"/>
              <a:gd name="connsiteX147" fmla="*/ 845757 w 2140521"/>
              <a:gd name="connsiteY147" fmla="*/ 1049211 h 1337564"/>
              <a:gd name="connsiteX148" fmla="*/ 840041 w 2140521"/>
              <a:gd name="connsiteY148" fmla="*/ 1035685 h 1337564"/>
              <a:gd name="connsiteX149" fmla="*/ 840041 w 2140521"/>
              <a:gd name="connsiteY149" fmla="*/ 1032129 h 1337564"/>
              <a:gd name="connsiteX150" fmla="*/ 852170 w 2140521"/>
              <a:gd name="connsiteY150" fmla="*/ 1019239 h 1337564"/>
              <a:gd name="connsiteX151" fmla="*/ 887159 w 2140521"/>
              <a:gd name="connsiteY151" fmla="*/ 982154 h 1337564"/>
              <a:gd name="connsiteX152" fmla="*/ 926402 w 2140521"/>
              <a:gd name="connsiteY152" fmla="*/ 964311 h 1337564"/>
              <a:gd name="connsiteX153" fmla="*/ 953516 w 2140521"/>
              <a:gd name="connsiteY153" fmla="*/ 971423 h 1337564"/>
              <a:gd name="connsiteX154" fmla="*/ 822897 w 2140521"/>
              <a:gd name="connsiteY154" fmla="*/ 992124 h 1337564"/>
              <a:gd name="connsiteX155" fmla="*/ 820801 w 2140521"/>
              <a:gd name="connsiteY155" fmla="*/ 992124 h 1337564"/>
              <a:gd name="connsiteX156" fmla="*/ 795084 w 2140521"/>
              <a:gd name="connsiteY156" fmla="*/ 967867 h 1337564"/>
              <a:gd name="connsiteX157" fmla="*/ 797242 w 2140521"/>
              <a:gd name="connsiteY157" fmla="*/ 964311 h 1337564"/>
              <a:gd name="connsiteX158" fmla="*/ 822897 w 2140521"/>
              <a:gd name="connsiteY158" fmla="*/ 992124 h 1337564"/>
              <a:gd name="connsiteX159" fmla="*/ 817944 w 2140521"/>
              <a:gd name="connsiteY159" fmla="*/ 952183 h 1337564"/>
              <a:gd name="connsiteX160" fmla="*/ 826516 w 2140521"/>
              <a:gd name="connsiteY160" fmla="*/ 957898 h 1337564"/>
              <a:gd name="connsiteX161" fmla="*/ 834327 w 2140521"/>
              <a:gd name="connsiteY161" fmla="*/ 961454 h 1337564"/>
              <a:gd name="connsiteX162" fmla="*/ 836485 w 2140521"/>
              <a:gd name="connsiteY162" fmla="*/ 965708 h 1337564"/>
              <a:gd name="connsiteX163" fmla="*/ 832929 w 2140521"/>
              <a:gd name="connsiteY163" fmla="*/ 970026 h 1337564"/>
              <a:gd name="connsiteX164" fmla="*/ 815086 w 2140521"/>
              <a:gd name="connsiteY164" fmla="*/ 953579 h 1337564"/>
              <a:gd name="connsiteX165" fmla="*/ 815785 w 2140521"/>
              <a:gd name="connsiteY165" fmla="*/ 952183 h 1337564"/>
              <a:gd name="connsiteX166" fmla="*/ 817944 w 2140521"/>
              <a:gd name="connsiteY166" fmla="*/ 952183 h 1337564"/>
              <a:gd name="connsiteX167" fmla="*/ 183388 w 2140521"/>
              <a:gd name="connsiteY167" fmla="*/ 931482 h 1337564"/>
              <a:gd name="connsiteX168" fmla="*/ 246952 w 2140521"/>
              <a:gd name="connsiteY168" fmla="*/ 942911 h 1337564"/>
              <a:gd name="connsiteX169" fmla="*/ 358267 w 2140521"/>
              <a:gd name="connsiteY169" fmla="*/ 941451 h 1337564"/>
              <a:gd name="connsiteX170" fmla="*/ 507428 w 2140521"/>
              <a:gd name="connsiteY170" fmla="*/ 942911 h 1337564"/>
              <a:gd name="connsiteX171" fmla="*/ 697992 w 2140521"/>
              <a:gd name="connsiteY171" fmla="*/ 936435 h 1337564"/>
              <a:gd name="connsiteX172" fmla="*/ 720852 w 2140521"/>
              <a:gd name="connsiteY172" fmla="*/ 954278 h 1337564"/>
              <a:gd name="connsiteX173" fmla="*/ 732282 w 2140521"/>
              <a:gd name="connsiteY173" fmla="*/ 962152 h 1337564"/>
              <a:gd name="connsiteX174" fmla="*/ 735838 w 2140521"/>
              <a:gd name="connsiteY174" fmla="*/ 968566 h 1337564"/>
              <a:gd name="connsiteX175" fmla="*/ 788670 w 2140521"/>
              <a:gd name="connsiteY175" fmla="*/ 1001395 h 1337564"/>
              <a:gd name="connsiteX176" fmla="*/ 805053 w 2140521"/>
              <a:gd name="connsiteY176" fmla="*/ 1020699 h 1337564"/>
              <a:gd name="connsiteX177" fmla="*/ 811530 w 2140521"/>
              <a:gd name="connsiteY177" fmla="*/ 1039241 h 1337564"/>
              <a:gd name="connsiteX178" fmla="*/ 807910 w 2140521"/>
              <a:gd name="connsiteY178" fmla="*/ 1044956 h 1337564"/>
              <a:gd name="connsiteX179" fmla="*/ 791528 w 2140521"/>
              <a:gd name="connsiteY179" fmla="*/ 1032828 h 1337564"/>
              <a:gd name="connsiteX180" fmla="*/ 782257 w 2140521"/>
              <a:gd name="connsiteY180" fmla="*/ 1025652 h 1337564"/>
              <a:gd name="connsiteX181" fmla="*/ 741553 w 2140521"/>
              <a:gd name="connsiteY181" fmla="*/ 1001395 h 1337564"/>
              <a:gd name="connsiteX182" fmla="*/ 697992 w 2140521"/>
              <a:gd name="connsiteY182" fmla="*/ 973582 h 1337564"/>
              <a:gd name="connsiteX183" fmla="*/ 675894 w 2140521"/>
              <a:gd name="connsiteY183" fmla="*/ 965708 h 1337564"/>
              <a:gd name="connsiteX184" fmla="*/ 637350 w 2140521"/>
              <a:gd name="connsiteY184" fmla="*/ 959295 h 1337564"/>
              <a:gd name="connsiteX185" fmla="*/ 598107 w 2140521"/>
              <a:gd name="connsiteY185" fmla="*/ 959295 h 1337564"/>
              <a:gd name="connsiteX186" fmla="*/ 513905 w 2140521"/>
              <a:gd name="connsiteY186" fmla="*/ 965708 h 1337564"/>
              <a:gd name="connsiteX187" fmla="*/ 503174 w 2140521"/>
              <a:gd name="connsiteY187" fmla="*/ 965708 h 1337564"/>
              <a:gd name="connsiteX188" fmla="*/ 418973 w 2140521"/>
              <a:gd name="connsiteY188" fmla="*/ 974280 h 1337564"/>
              <a:gd name="connsiteX189" fmla="*/ 371856 w 2140521"/>
              <a:gd name="connsiteY189" fmla="*/ 975741 h 1337564"/>
              <a:gd name="connsiteX190" fmla="*/ 264033 w 2140521"/>
              <a:gd name="connsiteY190" fmla="*/ 984314 h 1337564"/>
              <a:gd name="connsiteX191" fmla="*/ 226949 w 2140521"/>
              <a:gd name="connsiteY191" fmla="*/ 985711 h 1337564"/>
              <a:gd name="connsiteX192" fmla="*/ 129159 w 2140521"/>
              <a:gd name="connsiteY192" fmla="*/ 986409 h 1337564"/>
              <a:gd name="connsiteX193" fmla="*/ 122746 w 2140521"/>
              <a:gd name="connsiteY193" fmla="*/ 980694 h 1337564"/>
              <a:gd name="connsiteX194" fmla="*/ 134874 w 2140521"/>
              <a:gd name="connsiteY194" fmla="*/ 955040 h 1337564"/>
              <a:gd name="connsiteX195" fmla="*/ 134176 w 2140521"/>
              <a:gd name="connsiteY195" fmla="*/ 948627 h 1337564"/>
              <a:gd name="connsiteX196" fmla="*/ 137033 w 2140521"/>
              <a:gd name="connsiteY196" fmla="*/ 943610 h 1337564"/>
              <a:gd name="connsiteX197" fmla="*/ 147003 w 2140521"/>
              <a:gd name="connsiteY197" fmla="*/ 936435 h 1337564"/>
              <a:gd name="connsiteX198" fmla="*/ 161290 w 2140521"/>
              <a:gd name="connsiteY198" fmla="*/ 922211 h 1337564"/>
              <a:gd name="connsiteX199" fmla="*/ 183388 w 2140521"/>
              <a:gd name="connsiteY199" fmla="*/ 931482 h 1337564"/>
              <a:gd name="connsiteX200" fmla="*/ 849313 w 2140521"/>
              <a:gd name="connsiteY200" fmla="*/ 939292 h 1337564"/>
              <a:gd name="connsiteX201" fmla="*/ 845058 w 2140521"/>
              <a:gd name="connsiteY201" fmla="*/ 944309 h 1337564"/>
              <a:gd name="connsiteX202" fmla="*/ 832929 w 2140521"/>
              <a:gd name="connsiteY202" fmla="*/ 924306 h 1337564"/>
              <a:gd name="connsiteX203" fmla="*/ 835787 w 2140521"/>
              <a:gd name="connsiteY203" fmla="*/ 920052 h 1337564"/>
              <a:gd name="connsiteX204" fmla="*/ 849313 w 2140521"/>
              <a:gd name="connsiteY204" fmla="*/ 939292 h 1337564"/>
              <a:gd name="connsiteX205" fmla="*/ 1783651 w 2140521"/>
              <a:gd name="connsiteY205" fmla="*/ 907923 h 1337564"/>
              <a:gd name="connsiteX206" fmla="*/ 1724406 w 2140521"/>
              <a:gd name="connsiteY206" fmla="*/ 1037844 h 1337564"/>
              <a:gd name="connsiteX207" fmla="*/ 1705864 w 2140521"/>
              <a:gd name="connsiteY207" fmla="*/ 1085660 h 1337564"/>
              <a:gd name="connsiteX208" fmla="*/ 1688719 w 2140521"/>
              <a:gd name="connsiteY208" fmla="*/ 1121347 h 1337564"/>
              <a:gd name="connsiteX209" fmla="*/ 1671574 w 2140521"/>
              <a:gd name="connsiteY209" fmla="*/ 1152716 h 1337564"/>
              <a:gd name="connsiteX210" fmla="*/ 1668018 w 2140521"/>
              <a:gd name="connsiteY210" fmla="*/ 1151319 h 1337564"/>
              <a:gd name="connsiteX211" fmla="*/ 1668018 w 2140521"/>
              <a:gd name="connsiteY211" fmla="*/ 1149160 h 1337564"/>
              <a:gd name="connsiteX212" fmla="*/ 1697990 w 2140521"/>
              <a:gd name="connsiteY212" fmla="*/ 1083501 h 1337564"/>
              <a:gd name="connsiteX213" fmla="*/ 1775079 w 2140521"/>
              <a:gd name="connsiteY213" fmla="*/ 915734 h 1337564"/>
              <a:gd name="connsiteX214" fmla="*/ 1782889 w 2140521"/>
              <a:gd name="connsiteY214" fmla="*/ 906463 h 1337564"/>
              <a:gd name="connsiteX215" fmla="*/ 1783651 w 2140521"/>
              <a:gd name="connsiteY215" fmla="*/ 907923 h 1337564"/>
              <a:gd name="connsiteX216" fmla="*/ 862203 w 2140521"/>
              <a:gd name="connsiteY216" fmla="*/ 910082 h 1337564"/>
              <a:gd name="connsiteX217" fmla="*/ 861441 w 2140521"/>
              <a:gd name="connsiteY217" fmla="*/ 912178 h 1337564"/>
              <a:gd name="connsiteX218" fmla="*/ 857186 w 2140521"/>
              <a:gd name="connsiteY218" fmla="*/ 912940 h 1337564"/>
              <a:gd name="connsiteX219" fmla="*/ 850773 w 2140521"/>
              <a:gd name="connsiteY219" fmla="*/ 907923 h 1337564"/>
              <a:gd name="connsiteX220" fmla="*/ 854329 w 2140521"/>
              <a:gd name="connsiteY220" fmla="*/ 902208 h 1337564"/>
              <a:gd name="connsiteX221" fmla="*/ 862203 w 2140521"/>
              <a:gd name="connsiteY221" fmla="*/ 910082 h 1337564"/>
              <a:gd name="connsiteX222" fmla="*/ 875030 w 2140521"/>
              <a:gd name="connsiteY222" fmla="*/ 888619 h 1337564"/>
              <a:gd name="connsiteX223" fmla="*/ 870014 w 2140521"/>
              <a:gd name="connsiteY223" fmla="*/ 893636 h 1337564"/>
              <a:gd name="connsiteX224" fmla="*/ 866458 w 2140521"/>
              <a:gd name="connsiteY224" fmla="*/ 891477 h 1337564"/>
              <a:gd name="connsiteX225" fmla="*/ 862902 w 2140521"/>
              <a:gd name="connsiteY225" fmla="*/ 877253 h 1337564"/>
              <a:gd name="connsiteX226" fmla="*/ 865759 w 2140521"/>
              <a:gd name="connsiteY226" fmla="*/ 874395 h 1337564"/>
              <a:gd name="connsiteX227" fmla="*/ 875030 w 2140521"/>
              <a:gd name="connsiteY227" fmla="*/ 888619 h 1337564"/>
              <a:gd name="connsiteX228" fmla="*/ 893572 w 2140521"/>
              <a:gd name="connsiteY228" fmla="*/ 857948 h 1337564"/>
              <a:gd name="connsiteX229" fmla="*/ 893572 w 2140521"/>
              <a:gd name="connsiteY229" fmla="*/ 863664 h 1337564"/>
              <a:gd name="connsiteX230" fmla="*/ 891477 w 2140521"/>
              <a:gd name="connsiteY230" fmla="*/ 864362 h 1337564"/>
              <a:gd name="connsiteX231" fmla="*/ 881444 w 2140521"/>
              <a:gd name="connsiteY231" fmla="*/ 850836 h 1337564"/>
              <a:gd name="connsiteX232" fmla="*/ 882142 w 2140521"/>
              <a:gd name="connsiteY232" fmla="*/ 849376 h 1337564"/>
              <a:gd name="connsiteX233" fmla="*/ 885000 w 2140521"/>
              <a:gd name="connsiteY233" fmla="*/ 849376 h 1337564"/>
              <a:gd name="connsiteX234" fmla="*/ 893572 w 2140521"/>
              <a:gd name="connsiteY234" fmla="*/ 857948 h 1337564"/>
              <a:gd name="connsiteX235" fmla="*/ 1716532 w 2140521"/>
              <a:gd name="connsiteY235" fmla="*/ 845122 h 1337564"/>
              <a:gd name="connsiteX236" fmla="*/ 1710119 w 2140521"/>
              <a:gd name="connsiteY236" fmla="*/ 859409 h 1337564"/>
              <a:gd name="connsiteX237" fmla="*/ 1707261 w 2140521"/>
              <a:gd name="connsiteY237" fmla="*/ 870077 h 1337564"/>
              <a:gd name="connsiteX238" fmla="*/ 1686560 w 2140521"/>
              <a:gd name="connsiteY238" fmla="*/ 895795 h 1337564"/>
              <a:gd name="connsiteX239" fmla="*/ 1686560 w 2140521"/>
              <a:gd name="connsiteY239" fmla="*/ 890778 h 1337564"/>
              <a:gd name="connsiteX240" fmla="*/ 1716532 w 2140521"/>
              <a:gd name="connsiteY240" fmla="*/ 842963 h 1337564"/>
              <a:gd name="connsiteX241" fmla="*/ 1716532 w 2140521"/>
              <a:gd name="connsiteY241" fmla="*/ 845122 h 1337564"/>
              <a:gd name="connsiteX242" fmla="*/ 909320 w 2140521"/>
              <a:gd name="connsiteY242" fmla="*/ 832993 h 1337564"/>
              <a:gd name="connsiteX243" fmla="*/ 904303 w 2140521"/>
              <a:gd name="connsiteY243" fmla="*/ 837946 h 1337564"/>
              <a:gd name="connsiteX244" fmla="*/ 897890 w 2140521"/>
              <a:gd name="connsiteY244" fmla="*/ 825119 h 1337564"/>
              <a:gd name="connsiteX245" fmla="*/ 899985 w 2140521"/>
              <a:gd name="connsiteY245" fmla="*/ 820865 h 1337564"/>
              <a:gd name="connsiteX246" fmla="*/ 909320 w 2140521"/>
              <a:gd name="connsiteY246" fmla="*/ 832993 h 1337564"/>
              <a:gd name="connsiteX247" fmla="*/ 925703 w 2140521"/>
              <a:gd name="connsiteY247" fmla="*/ 810133 h 1337564"/>
              <a:gd name="connsiteX248" fmla="*/ 922147 w 2140521"/>
              <a:gd name="connsiteY248" fmla="*/ 813689 h 1337564"/>
              <a:gd name="connsiteX249" fmla="*/ 913575 w 2140521"/>
              <a:gd name="connsiteY249" fmla="*/ 798703 h 1337564"/>
              <a:gd name="connsiteX250" fmla="*/ 914972 w 2140521"/>
              <a:gd name="connsiteY250" fmla="*/ 791591 h 1337564"/>
              <a:gd name="connsiteX251" fmla="*/ 925703 w 2140521"/>
              <a:gd name="connsiteY251" fmla="*/ 810133 h 1337564"/>
              <a:gd name="connsiteX252" fmla="*/ 941388 w 2140521"/>
              <a:gd name="connsiteY252" fmla="*/ 783717 h 1337564"/>
              <a:gd name="connsiteX253" fmla="*/ 935672 w 2140521"/>
              <a:gd name="connsiteY253" fmla="*/ 787972 h 1337564"/>
              <a:gd name="connsiteX254" fmla="*/ 929259 w 2140521"/>
              <a:gd name="connsiteY254" fmla="*/ 777304 h 1337564"/>
              <a:gd name="connsiteX255" fmla="*/ 932116 w 2140521"/>
              <a:gd name="connsiteY255" fmla="*/ 766572 h 1337564"/>
              <a:gd name="connsiteX256" fmla="*/ 941388 w 2140521"/>
              <a:gd name="connsiteY256" fmla="*/ 783717 h 1337564"/>
              <a:gd name="connsiteX257" fmla="*/ 957834 w 2140521"/>
              <a:gd name="connsiteY257" fmla="*/ 752285 h 1337564"/>
              <a:gd name="connsiteX258" fmla="*/ 957135 w 2140521"/>
              <a:gd name="connsiteY258" fmla="*/ 755904 h 1337564"/>
              <a:gd name="connsiteX259" fmla="*/ 954278 w 2140521"/>
              <a:gd name="connsiteY259" fmla="*/ 755904 h 1337564"/>
              <a:gd name="connsiteX260" fmla="*/ 945705 w 2140521"/>
              <a:gd name="connsiteY260" fmla="*/ 742315 h 1337564"/>
              <a:gd name="connsiteX261" fmla="*/ 948563 w 2140521"/>
              <a:gd name="connsiteY261" fmla="*/ 740156 h 1337564"/>
              <a:gd name="connsiteX262" fmla="*/ 957834 w 2140521"/>
              <a:gd name="connsiteY262" fmla="*/ 752285 h 1337564"/>
              <a:gd name="connsiteX263" fmla="*/ 989965 w 2140521"/>
              <a:gd name="connsiteY263" fmla="*/ 688086 h 1337564"/>
              <a:gd name="connsiteX264" fmla="*/ 984948 w 2140521"/>
              <a:gd name="connsiteY264" fmla="*/ 691642 h 1337564"/>
              <a:gd name="connsiteX265" fmla="*/ 977836 w 2140521"/>
              <a:gd name="connsiteY265" fmla="*/ 683070 h 1337564"/>
              <a:gd name="connsiteX266" fmla="*/ 980694 w 2140521"/>
              <a:gd name="connsiteY266" fmla="*/ 680212 h 1337564"/>
              <a:gd name="connsiteX267" fmla="*/ 989965 w 2140521"/>
              <a:gd name="connsiteY267" fmla="*/ 688086 h 1337564"/>
              <a:gd name="connsiteX268" fmla="*/ 1001395 w 2140521"/>
              <a:gd name="connsiteY268" fmla="*/ 649542 h 1337564"/>
              <a:gd name="connsiteX269" fmla="*/ 1005650 w 2140521"/>
              <a:gd name="connsiteY269" fmla="*/ 662369 h 1337564"/>
              <a:gd name="connsiteX270" fmla="*/ 1002094 w 2140521"/>
              <a:gd name="connsiteY270" fmla="*/ 665925 h 1337564"/>
              <a:gd name="connsiteX271" fmla="*/ 996378 w 2140521"/>
              <a:gd name="connsiteY271" fmla="*/ 655257 h 1337564"/>
              <a:gd name="connsiteX272" fmla="*/ 999236 w 2140521"/>
              <a:gd name="connsiteY272" fmla="*/ 647383 h 1337564"/>
              <a:gd name="connsiteX273" fmla="*/ 1001395 w 2140521"/>
              <a:gd name="connsiteY273" fmla="*/ 649542 h 1337564"/>
              <a:gd name="connsiteX274" fmla="*/ 1027747 w 2140521"/>
              <a:gd name="connsiteY274" fmla="*/ 633095 h 1337564"/>
              <a:gd name="connsiteX275" fmla="*/ 1025652 w 2140521"/>
              <a:gd name="connsiteY275" fmla="*/ 635953 h 1337564"/>
              <a:gd name="connsiteX276" fmla="*/ 1017079 w 2140521"/>
              <a:gd name="connsiteY276" fmla="*/ 621729 h 1337564"/>
              <a:gd name="connsiteX277" fmla="*/ 1019239 w 2140521"/>
              <a:gd name="connsiteY277" fmla="*/ 617411 h 1337564"/>
              <a:gd name="connsiteX278" fmla="*/ 1027747 w 2140521"/>
              <a:gd name="connsiteY278" fmla="*/ 633095 h 1337564"/>
              <a:gd name="connsiteX279" fmla="*/ 1049909 w 2140521"/>
              <a:gd name="connsiteY279" fmla="*/ 601726 h 1337564"/>
              <a:gd name="connsiteX280" fmla="*/ 1049909 w 2140521"/>
              <a:gd name="connsiteY280" fmla="*/ 605980 h 1337564"/>
              <a:gd name="connsiteX281" fmla="*/ 1047052 w 2140521"/>
              <a:gd name="connsiteY281" fmla="*/ 605980 h 1337564"/>
              <a:gd name="connsiteX282" fmla="*/ 1034923 w 2140521"/>
              <a:gd name="connsiteY282" fmla="*/ 593154 h 1337564"/>
              <a:gd name="connsiteX283" fmla="*/ 1039178 w 2140521"/>
              <a:gd name="connsiteY283" fmla="*/ 590296 h 1337564"/>
              <a:gd name="connsiteX284" fmla="*/ 1049909 w 2140521"/>
              <a:gd name="connsiteY284" fmla="*/ 601726 h 1337564"/>
              <a:gd name="connsiteX285" fmla="*/ 1072769 w 2140521"/>
              <a:gd name="connsiteY285" fmla="*/ 560324 h 1337564"/>
              <a:gd name="connsiteX286" fmla="*/ 1069150 w 2140521"/>
              <a:gd name="connsiteY286" fmla="*/ 566039 h 1337564"/>
              <a:gd name="connsiteX287" fmla="*/ 1061339 w 2140521"/>
              <a:gd name="connsiteY287" fmla="*/ 556006 h 1337564"/>
              <a:gd name="connsiteX288" fmla="*/ 1064895 w 2140521"/>
              <a:gd name="connsiteY288" fmla="*/ 549592 h 1337564"/>
              <a:gd name="connsiteX289" fmla="*/ 1072769 w 2140521"/>
              <a:gd name="connsiteY289" fmla="*/ 560324 h 1337564"/>
              <a:gd name="connsiteX290" fmla="*/ 1092010 w 2140521"/>
              <a:gd name="connsiteY290" fmla="*/ 528193 h 1337564"/>
              <a:gd name="connsiteX291" fmla="*/ 1087755 w 2140521"/>
              <a:gd name="connsiteY291" fmla="*/ 532511 h 1337564"/>
              <a:gd name="connsiteX292" fmla="*/ 1079881 w 2140521"/>
              <a:gd name="connsiteY292" fmla="*/ 523177 h 1337564"/>
              <a:gd name="connsiteX293" fmla="*/ 1082739 w 2140521"/>
              <a:gd name="connsiteY293" fmla="*/ 520319 h 1337564"/>
              <a:gd name="connsiteX294" fmla="*/ 1092010 w 2140521"/>
              <a:gd name="connsiteY294" fmla="*/ 528193 h 1337564"/>
              <a:gd name="connsiteX295" fmla="*/ 1102741 w 2140521"/>
              <a:gd name="connsiteY295" fmla="*/ 485394 h 1337564"/>
              <a:gd name="connsiteX296" fmla="*/ 1112710 w 2140521"/>
              <a:gd name="connsiteY296" fmla="*/ 493205 h 1337564"/>
              <a:gd name="connsiteX297" fmla="*/ 1106996 w 2140521"/>
              <a:gd name="connsiteY297" fmla="*/ 496824 h 1337564"/>
              <a:gd name="connsiteX298" fmla="*/ 1099122 w 2140521"/>
              <a:gd name="connsiteY298" fmla="*/ 488252 h 1337564"/>
              <a:gd name="connsiteX299" fmla="*/ 1099884 w 2140521"/>
              <a:gd name="connsiteY299" fmla="*/ 485394 h 1337564"/>
              <a:gd name="connsiteX300" fmla="*/ 1102741 w 2140521"/>
              <a:gd name="connsiteY300" fmla="*/ 485394 h 1337564"/>
              <a:gd name="connsiteX301" fmla="*/ 1126998 w 2140521"/>
              <a:gd name="connsiteY301" fmla="*/ 455422 h 1337564"/>
              <a:gd name="connsiteX302" fmla="*/ 1122680 w 2140521"/>
              <a:gd name="connsiteY302" fmla="*/ 461836 h 1337564"/>
              <a:gd name="connsiteX303" fmla="*/ 1118426 w 2140521"/>
              <a:gd name="connsiteY303" fmla="*/ 455422 h 1337564"/>
              <a:gd name="connsiteX304" fmla="*/ 1122680 w 2140521"/>
              <a:gd name="connsiteY304" fmla="*/ 449707 h 1337564"/>
              <a:gd name="connsiteX305" fmla="*/ 1126998 w 2140521"/>
              <a:gd name="connsiteY305" fmla="*/ 455422 h 1337564"/>
              <a:gd name="connsiteX306" fmla="*/ 1150557 w 2140521"/>
              <a:gd name="connsiteY306" fmla="*/ 421831 h 1337564"/>
              <a:gd name="connsiteX307" fmla="*/ 1144841 w 2140521"/>
              <a:gd name="connsiteY307" fmla="*/ 426149 h 1337564"/>
              <a:gd name="connsiteX308" fmla="*/ 1137666 w 2140521"/>
              <a:gd name="connsiteY308" fmla="*/ 418275 h 1337564"/>
              <a:gd name="connsiteX309" fmla="*/ 1140523 w 2140521"/>
              <a:gd name="connsiteY309" fmla="*/ 414719 h 1337564"/>
              <a:gd name="connsiteX310" fmla="*/ 1150557 w 2140521"/>
              <a:gd name="connsiteY310" fmla="*/ 421831 h 1337564"/>
              <a:gd name="connsiteX311" fmla="*/ 1175512 w 2140521"/>
              <a:gd name="connsiteY311" fmla="*/ 378333 h 1337564"/>
              <a:gd name="connsiteX312" fmla="*/ 1174814 w 2140521"/>
              <a:gd name="connsiteY312" fmla="*/ 391160 h 1337564"/>
              <a:gd name="connsiteX313" fmla="*/ 1165542 w 2140521"/>
              <a:gd name="connsiteY313" fmla="*/ 376174 h 1337564"/>
              <a:gd name="connsiteX314" fmla="*/ 1170496 w 2140521"/>
              <a:gd name="connsiteY314" fmla="*/ 363347 h 1337564"/>
              <a:gd name="connsiteX315" fmla="*/ 1175512 w 2140521"/>
              <a:gd name="connsiteY315" fmla="*/ 378333 h 1337564"/>
              <a:gd name="connsiteX316" fmla="*/ 1202627 w 2140521"/>
              <a:gd name="connsiteY316" fmla="*/ 346202 h 1337564"/>
              <a:gd name="connsiteX317" fmla="*/ 1198372 w 2140521"/>
              <a:gd name="connsiteY317" fmla="*/ 359728 h 1337564"/>
              <a:gd name="connsiteX318" fmla="*/ 1194054 w 2140521"/>
              <a:gd name="connsiteY318" fmla="*/ 347599 h 1337564"/>
              <a:gd name="connsiteX319" fmla="*/ 1193356 w 2140521"/>
              <a:gd name="connsiteY319" fmla="*/ 331216 h 1337564"/>
              <a:gd name="connsiteX320" fmla="*/ 1196213 w 2140521"/>
              <a:gd name="connsiteY320" fmla="*/ 326898 h 1337564"/>
              <a:gd name="connsiteX321" fmla="*/ 1202627 w 2140521"/>
              <a:gd name="connsiteY321" fmla="*/ 346202 h 1337564"/>
              <a:gd name="connsiteX322" fmla="*/ 2052002 w 2140521"/>
              <a:gd name="connsiteY322" fmla="*/ 299085 h 1337564"/>
              <a:gd name="connsiteX323" fmla="*/ 2040573 w 2140521"/>
              <a:gd name="connsiteY323" fmla="*/ 329756 h 1337564"/>
              <a:gd name="connsiteX324" fmla="*/ 2031301 w 2140521"/>
              <a:gd name="connsiteY324" fmla="*/ 354013 h 1337564"/>
              <a:gd name="connsiteX325" fmla="*/ 2024189 w 2140521"/>
              <a:gd name="connsiteY325" fmla="*/ 372618 h 1337564"/>
              <a:gd name="connsiteX326" fmla="*/ 2012760 w 2140521"/>
              <a:gd name="connsiteY326" fmla="*/ 401130 h 1337564"/>
              <a:gd name="connsiteX327" fmla="*/ 2007743 w 2140521"/>
              <a:gd name="connsiteY327" fmla="*/ 414020 h 1337564"/>
              <a:gd name="connsiteX328" fmla="*/ 1996313 w 2140521"/>
              <a:gd name="connsiteY328" fmla="*/ 436817 h 1337564"/>
              <a:gd name="connsiteX329" fmla="*/ 1981327 w 2140521"/>
              <a:gd name="connsiteY329" fmla="*/ 455422 h 1337564"/>
              <a:gd name="connsiteX330" fmla="*/ 2007045 w 2140521"/>
              <a:gd name="connsiteY330" fmla="*/ 393319 h 1337564"/>
              <a:gd name="connsiteX331" fmla="*/ 2013458 w 2140521"/>
              <a:gd name="connsiteY331" fmla="*/ 374714 h 1337564"/>
              <a:gd name="connsiteX332" fmla="*/ 2028444 w 2140521"/>
              <a:gd name="connsiteY332" fmla="*/ 344742 h 1337564"/>
              <a:gd name="connsiteX333" fmla="*/ 2049145 w 2140521"/>
              <a:gd name="connsiteY333" fmla="*/ 296926 h 1337564"/>
              <a:gd name="connsiteX334" fmla="*/ 2052002 w 2140521"/>
              <a:gd name="connsiteY334" fmla="*/ 296228 h 1337564"/>
              <a:gd name="connsiteX335" fmla="*/ 2052002 w 2140521"/>
              <a:gd name="connsiteY335" fmla="*/ 299085 h 1337564"/>
              <a:gd name="connsiteX336" fmla="*/ 1226185 w 2140521"/>
              <a:gd name="connsiteY336" fmla="*/ 313373 h 1337564"/>
              <a:gd name="connsiteX337" fmla="*/ 1224788 w 2140521"/>
              <a:gd name="connsiteY337" fmla="*/ 321183 h 1337564"/>
              <a:gd name="connsiteX338" fmla="*/ 1216914 w 2140521"/>
              <a:gd name="connsiteY338" fmla="*/ 296228 h 1337564"/>
              <a:gd name="connsiteX339" fmla="*/ 1219772 w 2140521"/>
              <a:gd name="connsiteY339" fmla="*/ 290513 h 1337564"/>
              <a:gd name="connsiteX340" fmla="*/ 1226185 w 2140521"/>
              <a:gd name="connsiteY340" fmla="*/ 313373 h 1337564"/>
              <a:gd name="connsiteX341" fmla="*/ 2031301 w 2140521"/>
              <a:gd name="connsiteY341" fmla="*/ 273368 h 1337564"/>
              <a:gd name="connsiteX342" fmla="*/ 2031301 w 2140521"/>
              <a:gd name="connsiteY342" fmla="*/ 276987 h 1337564"/>
              <a:gd name="connsiteX343" fmla="*/ 1992059 w 2140521"/>
              <a:gd name="connsiteY343" fmla="*/ 347599 h 1337564"/>
              <a:gd name="connsiteX344" fmla="*/ 1962087 w 2140521"/>
              <a:gd name="connsiteY344" fmla="*/ 394716 h 1337564"/>
              <a:gd name="connsiteX345" fmla="*/ 1884299 w 2140521"/>
              <a:gd name="connsiteY345" fmla="*/ 538163 h 1337564"/>
              <a:gd name="connsiteX346" fmla="*/ 1872869 w 2140521"/>
              <a:gd name="connsiteY346" fmla="*/ 563182 h 1337564"/>
              <a:gd name="connsiteX347" fmla="*/ 1844992 w 2140521"/>
              <a:gd name="connsiteY347" fmla="*/ 605282 h 1337564"/>
              <a:gd name="connsiteX348" fmla="*/ 1813624 w 2140521"/>
              <a:gd name="connsiteY348" fmla="*/ 665925 h 1337564"/>
              <a:gd name="connsiteX349" fmla="*/ 1774381 w 2140521"/>
              <a:gd name="connsiteY349" fmla="*/ 721614 h 1337564"/>
              <a:gd name="connsiteX350" fmla="*/ 1734375 w 2140521"/>
              <a:gd name="connsiteY350" fmla="*/ 780860 h 1337564"/>
              <a:gd name="connsiteX351" fmla="*/ 1712976 w 2140521"/>
              <a:gd name="connsiteY351" fmla="*/ 812991 h 1337564"/>
              <a:gd name="connsiteX352" fmla="*/ 1699387 w 2140521"/>
              <a:gd name="connsiteY352" fmla="*/ 837248 h 1337564"/>
              <a:gd name="connsiteX353" fmla="*/ 1680845 w 2140521"/>
              <a:gd name="connsiteY353" fmla="*/ 862203 h 1337564"/>
              <a:gd name="connsiteX354" fmla="*/ 1672971 w 2140521"/>
              <a:gd name="connsiteY354" fmla="*/ 885063 h 1337564"/>
              <a:gd name="connsiteX355" fmla="*/ 1662303 w 2140521"/>
              <a:gd name="connsiteY355" fmla="*/ 922909 h 1337564"/>
              <a:gd name="connsiteX356" fmla="*/ 1649476 w 2140521"/>
              <a:gd name="connsiteY356" fmla="*/ 948627 h 1337564"/>
              <a:gd name="connsiteX357" fmla="*/ 1620901 w 2140521"/>
              <a:gd name="connsiteY357" fmla="*/ 983552 h 1337564"/>
              <a:gd name="connsiteX358" fmla="*/ 1590929 w 2140521"/>
              <a:gd name="connsiteY358" fmla="*/ 1039241 h 1337564"/>
              <a:gd name="connsiteX359" fmla="*/ 1567371 w 2140521"/>
              <a:gd name="connsiteY359" fmla="*/ 1086358 h 1337564"/>
              <a:gd name="connsiteX360" fmla="*/ 1535938 w 2140521"/>
              <a:gd name="connsiteY360" fmla="*/ 1138428 h 1337564"/>
              <a:gd name="connsiteX361" fmla="*/ 1525969 w 2140521"/>
              <a:gd name="connsiteY361" fmla="*/ 1144143 h 1337564"/>
              <a:gd name="connsiteX362" fmla="*/ 1511681 w 2140521"/>
              <a:gd name="connsiteY362" fmla="*/ 1154176 h 1337564"/>
              <a:gd name="connsiteX363" fmla="*/ 1521714 w 2140521"/>
              <a:gd name="connsiteY363" fmla="*/ 1157732 h 1337564"/>
              <a:gd name="connsiteX364" fmla="*/ 1534541 w 2140521"/>
              <a:gd name="connsiteY364" fmla="*/ 1176274 h 1337564"/>
              <a:gd name="connsiteX365" fmla="*/ 1528826 w 2140521"/>
              <a:gd name="connsiteY365" fmla="*/ 1180592 h 1337564"/>
              <a:gd name="connsiteX366" fmla="*/ 1498854 w 2140521"/>
              <a:gd name="connsiteY366" fmla="*/ 1175576 h 1337564"/>
              <a:gd name="connsiteX367" fmla="*/ 1453197 w 2140521"/>
              <a:gd name="connsiteY367" fmla="*/ 1164844 h 1337564"/>
              <a:gd name="connsiteX368" fmla="*/ 1446022 w 2140521"/>
              <a:gd name="connsiteY368" fmla="*/ 1159891 h 1337564"/>
              <a:gd name="connsiteX369" fmla="*/ 1436053 w 2140521"/>
              <a:gd name="connsiteY369" fmla="*/ 1154875 h 1337564"/>
              <a:gd name="connsiteX370" fmla="*/ 1386078 w 2140521"/>
              <a:gd name="connsiteY370" fmla="*/ 1147001 h 1337564"/>
              <a:gd name="connsiteX371" fmla="*/ 1331849 w 2140521"/>
              <a:gd name="connsiteY371" fmla="*/ 1139889 h 1337564"/>
              <a:gd name="connsiteX372" fmla="*/ 1271143 w 2140521"/>
              <a:gd name="connsiteY372" fmla="*/ 1119886 h 1337564"/>
              <a:gd name="connsiteX373" fmla="*/ 1187641 w 2140521"/>
              <a:gd name="connsiteY373" fmla="*/ 1094169 h 1337564"/>
              <a:gd name="connsiteX374" fmla="*/ 1174814 w 2140521"/>
              <a:gd name="connsiteY374" fmla="*/ 1091375 h 1337564"/>
              <a:gd name="connsiteX375" fmla="*/ 1074865 w 2140521"/>
              <a:gd name="connsiteY375" fmla="*/ 1072769 h 1337564"/>
              <a:gd name="connsiteX376" fmla="*/ 1041336 w 2140521"/>
              <a:gd name="connsiteY376" fmla="*/ 1056386 h 1337564"/>
              <a:gd name="connsiteX377" fmla="*/ 945007 w 2140521"/>
              <a:gd name="connsiteY377" fmla="*/ 1022795 h 1337564"/>
              <a:gd name="connsiteX378" fmla="*/ 922846 w 2140521"/>
              <a:gd name="connsiteY378" fmla="*/ 1015683 h 1337564"/>
              <a:gd name="connsiteX379" fmla="*/ 907860 w 2140521"/>
              <a:gd name="connsiteY379" fmla="*/ 1022096 h 1337564"/>
              <a:gd name="connsiteX380" fmla="*/ 893572 w 2140521"/>
              <a:gd name="connsiteY380" fmla="*/ 1026414 h 1337564"/>
              <a:gd name="connsiteX381" fmla="*/ 856488 w 2140521"/>
              <a:gd name="connsiteY381" fmla="*/ 1059942 h 1337564"/>
              <a:gd name="connsiteX382" fmla="*/ 875030 w 2140521"/>
              <a:gd name="connsiteY382" fmla="*/ 1020001 h 1337564"/>
              <a:gd name="connsiteX383" fmla="*/ 897128 w 2140521"/>
              <a:gd name="connsiteY383" fmla="*/ 1010666 h 1337564"/>
              <a:gd name="connsiteX384" fmla="*/ 941388 w 2140521"/>
              <a:gd name="connsiteY384" fmla="*/ 1004951 h 1337564"/>
              <a:gd name="connsiteX385" fmla="*/ 957834 w 2140521"/>
              <a:gd name="connsiteY385" fmla="*/ 1005713 h 1337564"/>
              <a:gd name="connsiteX386" fmla="*/ 983552 w 2140521"/>
              <a:gd name="connsiteY386" fmla="*/ 1018540 h 1337564"/>
              <a:gd name="connsiteX387" fmla="*/ 1028510 w 2140521"/>
              <a:gd name="connsiteY387" fmla="*/ 1031367 h 1337564"/>
              <a:gd name="connsiteX388" fmla="*/ 1047750 w 2140521"/>
              <a:gd name="connsiteY388" fmla="*/ 1037844 h 1337564"/>
              <a:gd name="connsiteX389" fmla="*/ 1161225 w 2140521"/>
              <a:gd name="connsiteY389" fmla="*/ 1077786 h 1337564"/>
              <a:gd name="connsiteX390" fmla="*/ 1179068 w 2140521"/>
              <a:gd name="connsiteY390" fmla="*/ 1080643 h 1337564"/>
              <a:gd name="connsiteX391" fmla="*/ 1209040 w 2140521"/>
              <a:gd name="connsiteY391" fmla="*/ 1089216 h 1337564"/>
              <a:gd name="connsiteX392" fmla="*/ 1224026 w 2140521"/>
              <a:gd name="connsiteY392" fmla="*/ 1091375 h 1337564"/>
              <a:gd name="connsiteX393" fmla="*/ 1330389 w 2140521"/>
              <a:gd name="connsiteY393" fmla="*/ 1116330 h 1337564"/>
              <a:gd name="connsiteX394" fmla="*/ 1345375 w 2140521"/>
              <a:gd name="connsiteY394" fmla="*/ 1119188 h 1337564"/>
              <a:gd name="connsiteX395" fmla="*/ 1372489 w 2140521"/>
              <a:gd name="connsiteY395" fmla="*/ 1129157 h 1337564"/>
              <a:gd name="connsiteX396" fmla="*/ 1423924 w 2140521"/>
              <a:gd name="connsiteY396" fmla="*/ 1142048 h 1337564"/>
              <a:gd name="connsiteX397" fmla="*/ 1493139 w 2140521"/>
              <a:gd name="connsiteY397" fmla="*/ 1164146 h 1337564"/>
              <a:gd name="connsiteX398" fmla="*/ 1504569 w 2140521"/>
              <a:gd name="connsiteY398" fmla="*/ 1156272 h 1337564"/>
              <a:gd name="connsiteX399" fmla="*/ 1476692 w 2140521"/>
              <a:gd name="connsiteY399" fmla="*/ 1147001 h 1337564"/>
              <a:gd name="connsiteX400" fmla="*/ 1418209 w 2140521"/>
              <a:gd name="connsiteY400" fmla="*/ 1129157 h 1337564"/>
              <a:gd name="connsiteX401" fmla="*/ 1361122 w 2140521"/>
              <a:gd name="connsiteY401" fmla="*/ 1111314 h 1337564"/>
              <a:gd name="connsiteX402" fmla="*/ 1414653 w 2140521"/>
              <a:gd name="connsiteY402" fmla="*/ 1119188 h 1337564"/>
              <a:gd name="connsiteX403" fmla="*/ 1418209 w 2140521"/>
              <a:gd name="connsiteY403" fmla="*/ 1122045 h 1337564"/>
              <a:gd name="connsiteX404" fmla="*/ 1427480 w 2140521"/>
              <a:gd name="connsiteY404" fmla="*/ 1125601 h 1337564"/>
              <a:gd name="connsiteX405" fmla="*/ 1453197 w 2140521"/>
              <a:gd name="connsiteY405" fmla="*/ 1114171 h 1337564"/>
              <a:gd name="connsiteX406" fmla="*/ 1507426 w 2140521"/>
              <a:gd name="connsiteY406" fmla="*/ 1094169 h 1337564"/>
              <a:gd name="connsiteX407" fmla="*/ 1547368 w 2140521"/>
              <a:gd name="connsiteY407" fmla="*/ 1027113 h 1337564"/>
              <a:gd name="connsiteX408" fmla="*/ 1600200 w 2140521"/>
              <a:gd name="connsiteY408" fmla="*/ 948627 h 1337564"/>
              <a:gd name="connsiteX409" fmla="*/ 1630871 w 2140521"/>
              <a:gd name="connsiteY409" fmla="*/ 897890 h 1337564"/>
              <a:gd name="connsiteX410" fmla="*/ 1660144 w 2140521"/>
              <a:gd name="connsiteY410" fmla="*/ 853694 h 1337564"/>
              <a:gd name="connsiteX411" fmla="*/ 1732978 w 2140521"/>
              <a:gd name="connsiteY411" fmla="*/ 745173 h 1337564"/>
              <a:gd name="connsiteX412" fmla="*/ 1743647 w 2140521"/>
              <a:gd name="connsiteY412" fmla="*/ 723075 h 1337564"/>
              <a:gd name="connsiteX413" fmla="*/ 1797177 w 2140521"/>
              <a:gd name="connsiteY413" fmla="*/ 636715 h 1337564"/>
              <a:gd name="connsiteX414" fmla="*/ 1810067 w 2140521"/>
              <a:gd name="connsiteY414" fmla="*/ 617411 h 1337564"/>
              <a:gd name="connsiteX415" fmla="*/ 1818576 w 2140521"/>
              <a:gd name="connsiteY415" fmla="*/ 600266 h 1337564"/>
              <a:gd name="connsiteX416" fmla="*/ 1831467 w 2140521"/>
              <a:gd name="connsiteY416" fmla="*/ 582422 h 1337564"/>
              <a:gd name="connsiteX417" fmla="*/ 1857121 w 2140521"/>
              <a:gd name="connsiteY417" fmla="*/ 528892 h 1337564"/>
              <a:gd name="connsiteX418" fmla="*/ 1872107 w 2140521"/>
              <a:gd name="connsiteY418" fmla="*/ 511048 h 1337564"/>
              <a:gd name="connsiteX419" fmla="*/ 1898523 w 2140521"/>
              <a:gd name="connsiteY419" fmla="*/ 476123 h 1337564"/>
              <a:gd name="connsiteX420" fmla="*/ 1937829 w 2140521"/>
              <a:gd name="connsiteY420" fmla="*/ 413258 h 1337564"/>
              <a:gd name="connsiteX421" fmla="*/ 1968500 w 2140521"/>
              <a:gd name="connsiteY421" fmla="*/ 357632 h 1337564"/>
              <a:gd name="connsiteX422" fmla="*/ 1974913 w 2140521"/>
              <a:gd name="connsiteY422" fmla="*/ 344043 h 1337564"/>
              <a:gd name="connsiteX423" fmla="*/ 2028444 w 2140521"/>
              <a:gd name="connsiteY423" fmla="*/ 273368 h 1337564"/>
              <a:gd name="connsiteX424" fmla="*/ 2031301 w 2140521"/>
              <a:gd name="connsiteY424" fmla="*/ 273368 h 1337564"/>
              <a:gd name="connsiteX425" fmla="*/ 2102675 w 2140521"/>
              <a:gd name="connsiteY425" fmla="*/ 264795 h 1337564"/>
              <a:gd name="connsiteX426" fmla="*/ 2114804 w 2140521"/>
              <a:gd name="connsiteY426" fmla="*/ 269113 h 1337564"/>
              <a:gd name="connsiteX427" fmla="*/ 2117662 w 2140521"/>
              <a:gd name="connsiteY427" fmla="*/ 277686 h 1337564"/>
              <a:gd name="connsiteX428" fmla="*/ 2091246 w 2140521"/>
              <a:gd name="connsiteY428" fmla="*/ 334772 h 1337564"/>
              <a:gd name="connsiteX429" fmla="*/ 2083435 w 2140521"/>
              <a:gd name="connsiteY429" fmla="*/ 355473 h 1337564"/>
              <a:gd name="connsiteX430" fmla="*/ 2053400 w 2140521"/>
              <a:gd name="connsiteY430" fmla="*/ 433261 h 1337564"/>
              <a:gd name="connsiteX431" fmla="*/ 2047748 w 2140521"/>
              <a:gd name="connsiteY431" fmla="*/ 457518 h 1337564"/>
              <a:gd name="connsiteX432" fmla="*/ 2013458 w 2140521"/>
              <a:gd name="connsiteY432" fmla="*/ 532511 h 1337564"/>
              <a:gd name="connsiteX433" fmla="*/ 2002028 w 2140521"/>
              <a:gd name="connsiteY433" fmla="*/ 557467 h 1337564"/>
              <a:gd name="connsiteX434" fmla="*/ 1991360 w 2140521"/>
              <a:gd name="connsiteY434" fmla="*/ 568897 h 1337564"/>
              <a:gd name="connsiteX435" fmla="*/ 1989201 w 2140521"/>
              <a:gd name="connsiteY435" fmla="*/ 575310 h 1337564"/>
              <a:gd name="connsiteX436" fmla="*/ 1973516 w 2140521"/>
              <a:gd name="connsiteY436" fmla="*/ 613854 h 1337564"/>
              <a:gd name="connsiteX437" fmla="*/ 1963484 w 2140521"/>
              <a:gd name="connsiteY437" fmla="*/ 638111 h 1337564"/>
              <a:gd name="connsiteX438" fmla="*/ 1954911 w 2140521"/>
              <a:gd name="connsiteY438" fmla="*/ 655257 h 1337564"/>
              <a:gd name="connsiteX439" fmla="*/ 1925638 w 2140521"/>
              <a:gd name="connsiteY439" fmla="*/ 715899 h 1337564"/>
              <a:gd name="connsiteX440" fmla="*/ 1895665 w 2140521"/>
              <a:gd name="connsiteY440" fmla="*/ 785178 h 1337564"/>
              <a:gd name="connsiteX441" fmla="*/ 1835023 w 2140521"/>
              <a:gd name="connsiteY441" fmla="*/ 917892 h 1337564"/>
              <a:gd name="connsiteX442" fmla="*/ 1829308 w 2140521"/>
              <a:gd name="connsiteY442" fmla="*/ 932879 h 1337564"/>
              <a:gd name="connsiteX443" fmla="*/ 1820736 w 2140521"/>
              <a:gd name="connsiteY443" fmla="*/ 947166 h 1337564"/>
              <a:gd name="connsiteX444" fmla="*/ 1802194 w 2140521"/>
              <a:gd name="connsiteY444" fmla="*/ 989267 h 1337564"/>
              <a:gd name="connsiteX445" fmla="*/ 1784350 w 2140521"/>
              <a:gd name="connsiteY445" fmla="*/ 1027811 h 1337564"/>
              <a:gd name="connsiteX446" fmla="*/ 1781492 w 2140521"/>
              <a:gd name="connsiteY446" fmla="*/ 1042797 h 1337564"/>
              <a:gd name="connsiteX447" fmla="*/ 1772920 w 2140521"/>
              <a:gd name="connsiteY447" fmla="*/ 1061339 h 1337564"/>
              <a:gd name="connsiteX448" fmla="*/ 1770063 w 2140521"/>
              <a:gd name="connsiteY448" fmla="*/ 1072071 h 1337564"/>
              <a:gd name="connsiteX449" fmla="*/ 1755076 w 2140521"/>
              <a:gd name="connsiteY449" fmla="*/ 1099884 h 1337564"/>
              <a:gd name="connsiteX450" fmla="*/ 1728661 w 2140521"/>
              <a:gd name="connsiteY450" fmla="*/ 1148461 h 1337564"/>
              <a:gd name="connsiteX451" fmla="*/ 1723708 w 2140521"/>
              <a:gd name="connsiteY451" fmla="*/ 1162748 h 1337564"/>
              <a:gd name="connsiteX452" fmla="*/ 1716532 w 2140521"/>
              <a:gd name="connsiteY452" fmla="*/ 1171258 h 1337564"/>
              <a:gd name="connsiteX453" fmla="*/ 1707960 w 2140521"/>
              <a:gd name="connsiteY453" fmla="*/ 1184847 h 1337564"/>
              <a:gd name="connsiteX454" fmla="*/ 1662303 w 2140521"/>
              <a:gd name="connsiteY454" fmla="*/ 1267651 h 1337564"/>
              <a:gd name="connsiteX455" fmla="*/ 1655889 w 2140521"/>
              <a:gd name="connsiteY455" fmla="*/ 1274763 h 1337564"/>
              <a:gd name="connsiteX456" fmla="*/ 1648714 w 2140521"/>
              <a:gd name="connsiteY456" fmla="*/ 1292606 h 1337564"/>
              <a:gd name="connsiteX457" fmla="*/ 1651572 w 2140521"/>
              <a:gd name="connsiteY457" fmla="*/ 1296924 h 1337564"/>
              <a:gd name="connsiteX458" fmla="*/ 1665859 w 2140521"/>
              <a:gd name="connsiteY458" fmla="*/ 1292606 h 1337564"/>
              <a:gd name="connsiteX459" fmla="*/ 1670113 w 2140521"/>
              <a:gd name="connsiteY459" fmla="*/ 1299782 h 1337564"/>
              <a:gd name="connsiteX460" fmla="*/ 1665859 w 2140521"/>
              <a:gd name="connsiteY460" fmla="*/ 1311148 h 1337564"/>
              <a:gd name="connsiteX461" fmla="*/ 1632331 w 2140521"/>
              <a:gd name="connsiteY461" fmla="*/ 1318323 h 1337564"/>
              <a:gd name="connsiteX462" fmla="*/ 1600899 w 2140521"/>
              <a:gd name="connsiteY462" fmla="*/ 1301877 h 1337564"/>
              <a:gd name="connsiteX463" fmla="*/ 1564513 w 2140521"/>
              <a:gd name="connsiteY463" fmla="*/ 1291908 h 1337564"/>
              <a:gd name="connsiteX464" fmla="*/ 1510284 w 2140521"/>
              <a:gd name="connsiteY464" fmla="*/ 1274064 h 1337564"/>
              <a:gd name="connsiteX465" fmla="*/ 1497394 w 2140521"/>
              <a:gd name="connsiteY465" fmla="*/ 1268349 h 1337564"/>
              <a:gd name="connsiteX466" fmla="*/ 1475296 w 2140521"/>
              <a:gd name="connsiteY466" fmla="*/ 1265492 h 1337564"/>
              <a:gd name="connsiteX467" fmla="*/ 1450340 w 2140521"/>
              <a:gd name="connsiteY467" fmla="*/ 1259777 h 1337564"/>
              <a:gd name="connsiteX468" fmla="*/ 1384617 w 2140521"/>
              <a:gd name="connsiteY468" fmla="*/ 1239774 h 1337564"/>
              <a:gd name="connsiteX469" fmla="*/ 1364678 w 2140521"/>
              <a:gd name="connsiteY469" fmla="*/ 1233361 h 1337564"/>
              <a:gd name="connsiteX470" fmla="*/ 1359662 w 2140521"/>
              <a:gd name="connsiteY470" fmla="*/ 1229804 h 1337564"/>
              <a:gd name="connsiteX471" fmla="*/ 1336802 w 2140521"/>
              <a:gd name="connsiteY471" fmla="*/ 1225550 h 1337564"/>
              <a:gd name="connsiteX472" fmla="*/ 1230503 w 2140521"/>
              <a:gd name="connsiteY472" fmla="*/ 1198436 h 1337564"/>
              <a:gd name="connsiteX473" fmla="*/ 1169797 w 2140521"/>
              <a:gd name="connsiteY473" fmla="*/ 1182688 h 1337564"/>
              <a:gd name="connsiteX474" fmla="*/ 1127697 w 2140521"/>
              <a:gd name="connsiteY474" fmla="*/ 1168400 h 1337564"/>
              <a:gd name="connsiteX475" fmla="*/ 1108456 w 2140521"/>
              <a:gd name="connsiteY475" fmla="*/ 1164844 h 1337564"/>
              <a:gd name="connsiteX476" fmla="*/ 1051306 w 2140521"/>
              <a:gd name="connsiteY476" fmla="*/ 1146302 h 1337564"/>
              <a:gd name="connsiteX477" fmla="*/ 997776 w 2140521"/>
              <a:gd name="connsiteY477" fmla="*/ 1127062 h 1337564"/>
              <a:gd name="connsiteX478" fmla="*/ 973519 w 2140521"/>
              <a:gd name="connsiteY478" fmla="*/ 1120585 h 1337564"/>
              <a:gd name="connsiteX479" fmla="*/ 939991 w 2140521"/>
              <a:gd name="connsiteY479" fmla="*/ 1109218 h 1337564"/>
              <a:gd name="connsiteX480" fmla="*/ 899985 w 2140521"/>
              <a:gd name="connsiteY480" fmla="*/ 1115632 h 1337564"/>
              <a:gd name="connsiteX481" fmla="*/ 895731 w 2140521"/>
              <a:gd name="connsiteY481" fmla="*/ 1123442 h 1337564"/>
              <a:gd name="connsiteX482" fmla="*/ 882904 w 2140521"/>
              <a:gd name="connsiteY482" fmla="*/ 1138428 h 1337564"/>
              <a:gd name="connsiteX483" fmla="*/ 848614 w 2140521"/>
              <a:gd name="connsiteY483" fmla="*/ 1142746 h 1337564"/>
              <a:gd name="connsiteX484" fmla="*/ 821500 w 2140521"/>
              <a:gd name="connsiteY484" fmla="*/ 1142048 h 1337564"/>
              <a:gd name="connsiteX485" fmla="*/ 807910 w 2140521"/>
              <a:gd name="connsiteY485" fmla="*/ 1139889 h 1337564"/>
              <a:gd name="connsiteX486" fmla="*/ 756539 w 2140521"/>
              <a:gd name="connsiteY486" fmla="*/ 1127760 h 1337564"/>
              <a:gd name="connsiteX487" fmla="*/ 730123 w 2140521"/>
              <a:gd name="connsiteY487" fmla="*/ 1107059 h 1337564"/>
              <a:gd name="connsiteX488" fmla="*/ 720852 w 2140521"/>
              <a:gd name="connsiteY488" fmla="*/ 1080643 h 1337564"/>
              <a:gd name="connsiteX489" fmla="*/ 705866 w 2140521"/>
              <a:gd name="connsiteY489" fmla="*/ 1077786 h 1337564"/>
              <a:gd name="connsiteX490" fmla="*/ 676592 w 2140521"/>
              <a:gd name="connsiteY490" fmla="*/ 1077087 h 1337564"/>
              <a:gd name="connsiteX491" fmla="*/ 553847 w 2140521"/>
              <a:gd name="connsiteY491" fmla="*/ 1086358 h 1337564"/>
              <a:gd name="connsiteX492" fmla="*/ 452501 w 2140521"/>
              <a:gd name="connsiteY492" fmla="*/ 1089216 h 1337564"/>
              <a:gd name="connsiteX493" fmla="*/ 310452 w 2140521"/>
              <a:gd name="connsiteY493" fmla="*/ 1087755 h 1337564"/>
              <a:gd name="connsiteX494" fmla="*/ 229108 w 2140521"/>
              <a:gd name="connsiteY494" fmla="*/ 1090613 h 1337564"/>
              <a:gd name="connsiteX495" fmla="*/ 134874 w 2140521"/>
              <a:gd name="connsiteY495" fmla="*/ 1096328 h 1337564"/>
              <a:gd name="connsiteX496" fmla="*/ 56388 w 2140521"/>
              <a:gd name="connsiteY496" fmla="*/ 1104202 h 1337564"/>
              <a:gd name="connsiteX497" fmla="*/ 42101 w 2140521"/>
              <a:gd name="connsiteY497" fmla="*/ 1102741 h 1337564"/>
              <a:gd name="connsiteX498" fmla="*/ 30671 w 2140521"/>
              <a:gd name="connsiteY498" fmla="*/ 1099185 h 1337564"/>
              <a:gd name="connsiteX499" fmla="*/ 17082 w 2140521"/>
              <a:gd name="connsiteY499" fmla="*/ 1099185 h 1337564"/>
              <a:gd name="connsiteX500" fmla="*/ 12128 w 2140521"/>
              <a:gd name="connsiteY500" fmla="*/ 1092772 h 1337564"/>
              <a:gd name="connsiteX501" fmla="*/ 31369 w 2140521"/>
              <a:gd name="connsiteY501" fmla="*/ 1084898 h 1337564"/>
              <a:gd name="connsiteX502" fmla="*/ 66358 w 2140521"/>
              <a:gd name="connsiteY502" fmla="*/ 1082040 h 1337564"/>
              <a:gd name="connsiteX503" fmla="*/ 211963 w 2140521"/>
              <a:gd name="connsiteY503" fmla="*/ 1077087 h 1337564"/>
              <a:gd name="connsiteX504" fmla="*/ 266192 w 2140521"/>
              <a:gd name="connsiteY504" fmla="*/ 1073531 h 1337564"/>
              <a:gd name="connsiteX505" fmla="*/ 498158 w 2140521"/>
              <a:gd name="connsiteY505" fmla="*/ 1067816 h 1337564"/>
              <a:gd name="connsiteX506" fmla="*/ 617347 w 2140521"/>
              <a:gd name="connsiteY506" fmla="*/ 1057085 h 1337564"/>
              <a:gd name="connsiteX507" fmla="*/ 692341 w 2140521"/>
              <a:gd name="connsiteY507" fmla="*/ 1064959 h 1337564"/>
              <a:gd name="connsiteX508" fmla="*/ 703009 w 2140521"/>
              <a:gd name="connsiteY508" fmla="*/ 1059244 h 1337564"/>
              <a:gd name="connsiteX509" fmla="*/ 690182 w 2140521"/>
              <a:gd name="connsiteY509" fmla="*/ 1049973 h 1337564"/>
              <a:gd name="connsiteX510" fmla="*/ 653796 w 2140521"/>
              <a:gd name="connsiteY510" fmla="*/ 1041400 h 1337564"/>
              <a:gd name="connsiteX511" fmla="*/ 555244 w 2140521"/>
              <a:gd name="connsiteY511" fmla="*/ 1047115 h 1337564"/>
              <a:gd name="connsiteX512" fmla="*/ 501015 w 2140521"/>
              <a:gd name="connsiteY512" fmla="*/ 1052068 h 1337564"/>
              <a:gd name="connsiteX513" fmla="*/ 483172 w 2140521"/>
              <a:gd name="connsiteY513" fmla="*/ 1052068 h 1337564"/>
              <a:gd name="connsiteX514" fmla="*/ 504571 w 2140521"/>
              <a:gd name="connsiteY514" fmla="*/ 1046353 h 1337564"/>
              <a:gd name="connsiteX515" fmla="*/ 517461 w 2140521"/>
              <a:gd name="connsiteY515" fmla="*/ 1049211 h 1337564"/>
              <a:gd name="connsiteX516" fmla="*/ 561721 w 2140521"/>
              <a:gd name="connsiteY516" fmla="*/ 1037082 h 1337564"/>
              <a:gd name="connsiteX517" fmla="*/ 555244 w 2140521"/>
              <a:gd name="connsiteY517" fmla="*/ 1032129 h 1337564"/>
              <a:gd name="connsiteX518" fmla="*/ 540258 w 2140521"/>
              <a:gd name="connsiteY518" fmla="*/ 1035685 h 1337564"/>
              <a:gd name="connsiteX519" fmla="*/ 521716 w 2140521"/>
              <a:gd name="connsiteY519" fmla="*/ 1039241 h 1337564"/>
              <a:gd name="connsiteX520" fmla="*/ 502476 w 2140521"/>
              <a:gd name="connsiteY520" fmla="*/ 1039241 h 1337564"/>
              <a:gd name="connsiteX521" fmla="*/ 451803 w 2140521"/>
              <a:gd name="connsiteY521" fmla="*/ 1057085 h 1337564"/>
              <a:gd name="connsiteX522" fmla="*/ 426085 w 2140521"/>
              <a:gd name="connsiteY522" fmla="*/ 1059942 h 1337564"/>
              <a:gd name="connsiteX523" fmla="*/ 110617 w 2140521"/>
              <a:gd name="connsiteY523" fmla="*/ 1061339 h 1337564"/>
              <a:gd name="connsiteX524" fmla="*/ 86360 w 2140521"/>
              <a:gd name="connsiteY524" fmla="*/ 1056386 h 1337564"/>
              <a:gd name="connsiteX525" fmla="*/ 80645 w 2140521"/>
              <a:gd name="connsiteY525" fmla="*/ 1060641 h 1337564"/>
              <a:gd name="connsiteX526" fmla="*/ 102743 w 2140521"/>
              <a:gd name="connsiteY526" fmla="*/ 1069213 h 1337564"/>
              <a:gd name="connsiteX527" fmla="*/ 87757 w 2140521"/>
              <a:gd name="connsiteY527" fmla="*/ 1071372 h 1337564"/>
              <a:gd name="connsiteX528" fmla="*/ 70612 w 2140521"/>
              <a:gd name="connsiteY528" fmla="*/ 1069912 h 1337564"/>
              <a:gd name="connsiteX529" fmla="*/ 62802 w 2140521"/>
              <a:gd name="connsiteY529" fmla="*/ 1067816 h 1337564"/>
              <a:gd name="connsiteX530" fmla="*/ 62802 w 2140521"/>
              <a:gd name="connsiteY530" fmla="*/ 1063498 h 1337564"/>
              <a:gd name="connsiteX531" fmla="*/ 63500 w 2140521"/>
              <a:gd name="connsiteY531" fmla="*/ 1054926 h 1337564"/>
              <a:gd name="connsiteX532" fmla="*/ 72072 w 2140521"/>
              <a:gd name="connsiteY532" fmla="*/ 1039940 h 1337564"/>
              <a:gd name="connsiteX533" fmla="*/ 78486 w 2140521"/>
              <a:gd name="connsiteY533" fmla="*/ 1039940 h 1337564"/>
              <a:gd name="connsiteX534" fmla="*/ 89916 w 2140521"/>
              <a:gd name="connsiteY534" fmla="*/ 1035685 h 1337564"/>
              <a:gd name="connsiteX535" fmla="*/ 118428 w 2140521"/>
              <a:gd name="connsiteY535" fmla="*/ 1039940 h 1337564"/>
              <a:gd name="connsiteX536" fmla="*/ 133477 w 2140521"/>
              <a:gd name="connsiteY536" fmla="*/ 1039940 h 1337564"/>
              <a:gd name="connsiteX537" fmla="*/ 201232 w 2140521"/>
              <a:gd name="connsiteY537" fmla="*/ 1046353 h 1337564"/>
              <a:gd name="connsiteX538" fmla="*/ 306197 w 2140521"/>
              <a:gd name="connsiteY538" fmla="*/ 1044258 h 1337564"/>
              <a:gd name="connsiteX539" fmla="*/ 363982 w 2140521"/>
              <a:gd name="connsiteY539" fmla="*/ 1044258 h 1337564"/>
              <a:gd name="connsiteX540" fmla="*/ 460311 w 2140521"/>
              <a:gd name="connsiteY540" fmla="*/ 1035685 h 1337564"/>
              <a:gd name="connsiteX541" fmla="*/ 588073 w 2140521"/>
              <a:gd name="connsiteY541" fmla="*/ 1021398 h 1337564"/>
              <a:gd name="connsiteX542" fmla="*/ 634492 w 2140521"/>
              <a:gd name="connsiteY542" fmla="*/ 1021398 h 1337564"/>
              <a:gd name="connsiteX543" fmla="*/ 669480 w 2140521"/>
              <a:gd name="connsiteY543" fmla="*/ 1028510 h 1337564"/>
              <a:gd name="connsiteX544" fmla="*/ 690182 w 2140521"/>
              <a:gd name="connsiteY544" fmla="*/ 1037844 h 1337564"/>
              <a:gd name="connsiteX545" fmla="*/ 740156 w 2140521"/>
              <a:gd name="connsiteY545" fmla="*/ 1064197 h 1337564"/>
              <a:gd name="connsiteX546" fmla="*/ 747268 w 2140521"/>
              <a:gd name="connsiteY546" fmla="*/ 1061339 h 1337564"/>
              <a:gd name="connsiteX547" fmla="*/ 758698 w 2140521"/>
              <a:gd name="connsiteY547" fmla="*/ 1066356 h 1337564"/>
              <a:gd name="connsiteX548" fmla="*/ 762254 w 2140521"/>
              <a:gd name="connsiteY548" fmla="*/ 1066356 h 1337564"/>
              <a:gd name="connsiteX549" fmla="*/ 762254 w 2140521"/>
              <a:gd name="connsiteY549" fmla="*/ 1054227 h 1337564"/>
              <a:gd name="connsiteX550" fmla="*/ 763715 w 2140521"/>
              <a:gd name="connsiteY550" fmla="*/ 1054227 h 1337564"/>
              <a:gd name="connsiteX551" fmla="*/ 782955 w 2140521"/>
              <a:gd name="connsiteY551" fmla="*/ 1072769 h 1337564"/>
              <a:gd name="connsiteX552" fmla="*/ 769366 w 2140521"/>
              <a:gd name="connsiteY552" fmla="*/ 1085660 h 1337564"/>
              <a:gd name="connsiteX553" fmla="*/ 785114 w 2140521"/>
              <a:gd name="connsiteY553" fmla="*/ 1099185 h 1337564"/>
              <a:gd name="connsiteX554" fmla="*/ 775843 w 2140521"/>
              <a:gd name="connsiteY554" fmla="*/ 1107059 h 1337564"/>
              <a:gd name="connsiteX555" fmla="*/ 763715 w 2140521"/>
              <a:gd name="connsiteY555" fmla="*/ 1097026 h 1337564"/>
              <a:gd name="connsiteX556" fmla="*/ 761555 w 2140521"/>
              <a:gd name="connsiteY556" fmla="*/ 1087057 h 1337564"/>
              <a:gd name="connsiteX557" fmla="*/ 745109 w 2140521"/>
              <a:gd name="connsiteY557" fmla="*/ 1079945 h 1337564"/>
              <a:gd name="connsiteX558" fmla="*/ 737997 w 2140521"/>
              <a:gd name="connsiteY558" fmla="*/ 1075627 h 1337564"/>
              <a:gd name="connsiteX559" fmla="*/ 733679 w 2140521"/>
              <a:gd name="connsiteY559" fmla="*/ 1081342 h 1337564"/>
              <a:gd name="connsiteX560" fmla="*/ 742252 w 2140521"/>
              <a:gd name="connsiteY560" fmla="*/ 1093470 h 1337564"/>
              <a:gd name="connsiteX561" fmla="*/ 737997 w 2140521"/>
              <a:gd name="connsiteY561" fmla="*/ 1104202 h 1337564"/>
              <a:gd name="connsiteX562" fmla="*/ 740156 w 2140521"/>
              <a:gd name="connsiteY562" fmla="*/ 1107758 h 1337564"/>
              <a:gd name="connsiteX563" fmla="*/ 752285 w 2140521"/>
              <a:gd name="connsiteY563" fmla="*/ 1103503 h 1337564"/>
              <a:gd name="connsiteX564" fmla="*/ 765111 w 2140521"/>
              <a:gd name="connsiteY564" fmla="*/ 1111314 h 1337564"/>
              <a:gd name="connsiteX565" fmla="*/ 785114 w 2140521"/>
              <a:gd name="connsiteY565" fmla="*/ 1115632 h 1337564"/>
              <a:gd name="connsiteX566" fmla="*/ 801497 w 2140521"/>
              <a:gd name="connsiteY566" fmla="*/ 1122045 h 1337564"/>
              <a:gd name="connsiteX567" fmla="*/ 831469 w 2140521"/>
              <a:gd name="connsiteY567" fmla="*/ 1124204 h 1337564"/>
              <a:gd name="connsiteX568" fmla="*/ 867918 w 2140521"/>
              <a:gd name="connsiteY568" fmla="*/ 1119188 h 1337564"/>
              <a:gd name="connsiteX569" fmla="*/ 897128 w 2140521"/>
              <a:gd name="connsiteY569" fmla="*/ 1099884 h 1337564"/>
              <a:gd name="connsiteX570" fmla="*/ 887159 w 2140521"/>
              <a:gd name="connsiteY570" fmla="*/ 1093470 h 1337564"/>
              <a:gd name="connsiteX571" fmla="*/ 862203 w 2140521"/>
              <a:gd name="connsiteY571" fmla="*/ 1104202 h 1337564"/>
              <a:gd name="connsiteX572" fmla="*/ 847217 w 2140521"/>
              <a:gd name="connsiteY572" fmla="*/ 1089216 h 1337564"/>
              <a:gd name="connsiteX573" fmla="*/ 840740 w 2140521"/>
              <a:gd name="connsiteY573" fmla="*/ 1090613 h 1337564"/>
              <a:gd name="connsiteX574" fmla="*/ 792226 w 2140521"/>
              <a:gd name="connsiteY574" fmla="*/ 1079945 h 1337564"/>
              <a:gd name="connsiteX575" fmla="*/ 785114 w 2140521"/>
              <a:gd name="connsiteY575" fmla="*/ 1064959 h 1337564"/>
              <a:gd name="connsiteX576" fmla="*/ 769366 w 2140521"/>
              <a:gd name="connsiteY576" fmla="*/ 1048512 h 1337564"/>
              <a:gd name="connsiteX577" fmla="*/ 757238 w 2140521"/>
              <a:gd name="connsiteY577" fmla="*/ 1046353 h 1337564"/>
              <a:gd name="connsiteX578" fmla="*/ 705167 w 2140521"/>
              <a:gd name="connsiteY578" fmla="*/ 1004951 h 1337564"/>
              <a:gd name="connsiteX579" fmla="*/ 700850 w 2140521"/>
              <a:gd name="connsiteY579" fmla="*/ 1009967 h 1337564"/>
              <a:gd name="connsiteX580" fmla="*/ 625221 w 2140521"/>
              <a:gd name="connsiteY580" fmla="*/ 986409 h 1337564"/>
              <a:gd name="connsiteX581" fmla="*/ 596646 w 2140521"/>
              <a:gd name="connsiteY581" fmla="*/ 987108 h 1337564"/>
              <a:gd name="connsiteX582" fmla="*/ 316865 w 2140521"/>
              <a:gd name="connsiteY582" fmla="*/ 1009269 h 1337564"/>
              <a:gd name="connsiteX583" fmla="*/ 271907 w 2140521"/>
              <a:gd name="connsiteY583" fmla="*/ 1010666 h 1337564"/>
              <a:gd name="connsiteX584" fmla="*/ 186246 w 2140521"/>
              <a:gd name="connsiteY584" fmla="*/ 1010666 h 1337564"/>
              <a:gd name="connsiteX585" fmla="*/ 129159 w 2140521"/>
              <a:gd name="connsiteY585" fmla="*/ 1008571 h 1337564"/>
              <a:gd name="connsiteX586" fmla="*/ 112014 w 2140521"/>
              <a:gd name="connsiteY586" fmla="*/ 1012825 h 1337564"/>
              <a:gd name="connsiteX587" fmla="*/ 117030 w 2140521"/>
              <a:gd name="connsiteY587" fmla="*/ 1018540 h 1337564"/>
              <a:gd name="connsiteX588" fmla="*/ 121285 w 2140521"/>
              <a:gd name="connsiteY588" fmla="*/ 1015683 h 1337564"/>
              <a:gd name="connsiteX589" fmla="*/ 133477 w 2140521"/>
              <a:gd name="connsiteY589" fmla="*/ 1014984 h 1337564"/>
              <a:gd name="connsiteX590" fmla="*/ 169164 w 2140521"/>
              <a:gd name="connsiteY590" fmla="*/ 1017143 h 1337564"/>
              <a:gd name="connsiteX591" fmla="*/ 281178 w 2140521"/>
              <a:gd name="connsiteY591" fmla="*/ 1017143 h 1337564"/>
              <a:gd name="connsiteX592" fmla="*/ 410401 w 2140521"/>
              <a:gd name="connsiteY592" fmla="*/ 1012825 h 1337564"/>
              <a:gd name="connsiteX593" fmla="*/ 477457 w 2140521"/>
              <a:gd name="connsiteY593" fmla="*/ 1007809 h 1337564"/>
              <a:gd name="connsiteX594" fmla="*/ 518160 w 2140521"/>
              <a:gd name="connsiteY594" fmla="*/ 1002855 h 1337564"/>
              <a:gd name="connsiteX595" fmla="*/ 538163 w 2140521"/>
              <a:gd name="connsiteY595" fmla="*/ 1002855 h 1337564"/>
              <a:gd name="connsiteX596" fmla="*/ 564578 w 2140521"/>
              <a:gd name="connsiteY596" fmla="*/ 997141 h 1337564"/>
              <a:gd name="connsiteX597" fmla="*/ 620204 w 2140521"/>
              <a:gd name="connsiteY597" fmla="*/ 993585 h 1337564"/>
              <a:gd name="connsiteX598" fmla="*/ 636651 w 2140521"/>
              <a:gd name="connsiteY598" fmla="*/ 994283 h 1337564"/>
              <a:gd name="connsiteX599" fmla="*/ 650177 w 2140521"/>
              <a:gd name="connsiteY599" fmla="*/ 1002157 h 1337564"/>
              <a:gd name="connsiteX600" fmla="*/ 723011 w 2140521"/>
              <a:gd name="connsiteY600" fmla="*/ 1031367 h 1337564"/>
              <a:gd name="connsiteX601" fmla="*/ 733679 w 2140521"/>
              <a:gd name="connsiteY601" fmla="*/ 1044956 h 1337564"/>
              <a:gd name="connsiteX602" fmla="*/ 733679 w 2140521"/>
              <a:gd name="connsiteY602" fmla="*/ 1047814 h 1337564"/>
              <a:gd name="connsiteX603" fmla="*/ 731584 w 2140521"/>
              <a:gd name="connsiteY603" fmla="*/ 1048512 h 1337564"/>
              <a:gd name="connsiteX604" fmla="*/ 697992 w 2140521"/>
              <a:gd name="connsiteY604" fmla="*/ 1031367 h 1337564"/>
              <a:gd name="connsiteX605" fmla="*/ 638048 w 2140521"/>
              <a:gd name="connsiteY605" fmla="*/ 1011428 h 1337564"/>
              <a:gd name="connsiteX606" fmla="*/ 585279 w 2140521"/>
              <a:gd name="connsiteY606" fmla="*/ 1011428 h 1337564"/>
              <a:gd name="connsiteX607" fmla="*/ 501714 w 2140521"/>
              <a:gd name="connsiteY607" fmla="*/ 1018540 h 1337564"/>
              <a:gd name="connsiteX608" fmla="*/ 441770 w 2140521"/>
              <a:gd name="connsiteY608" fmla="*/ 1022795 h 1337564"/>
              <a:gd name="connsiteX609" fmla="*/ 398272 w 2140521"/>
              <a:gd name="connsiteY609" fmla="*/ 1030669 h 1337564"/>
              <a:gd name="connsiteX610" fmla="*/ 203391 w 2140521"/>
              <a:gd name="connsiteY610" fmla="*/ 1034225 h 1337564"/>
              <a:gd name="connsiteX611" fmla="*/ 129159 w 2140521"/>
              <a:gd name="connsiteY611" fmla="*/ 1025652 h 1337564"/>
              <a:gd name="connsiteX612" fmla="*/ 111316 w 2140521"/>
              <a:gd name="connsiteY612" fmla="*/ 1028510 h 1337564"/>
              <a:gd name="connsiteX613" fmla="*/ 95631 w 2140521"/>
              <a:gd name="connsiteY613" fmla="*/ 1012825 h 1337564"/>
              <a:gd name="connsiteX614" fmla="*/ 132016 w 2140521"/>
              <a:gd name="connsiteY614" fmla="*/ 996442 h 1337564"/>
              <a:gd name="connsiteX615" fmla="*/ 293307 w 2140521"/>
              <a:gd name="connsiteY615" fmla="*/ 992124 h 1337564"/>
              <a:gd name="connsiteX616" fmla="*/ 386144 w 2140521"/>
              <a:gd name="connsiteY616" fmla="*/ 985012 h 1337564"/>
              <a:gd name="connsiteX617" fmla="*/ 461073 w 2140521"/>
              <a:gd name="connsiteY617" fmla="*/ 981456 h 1337564"/>
              <a:gd name="connsiteX618" fmla="*/ 501714 w 2140521"/>
              <a:gd name="connsiteY618" fmla="*/ 980694 h 1337564"/>
              <a:gd name="connsiteX619" fmla="*/ 595249 w 2140521"/>
              <a:gd name="connsiteY619" fmla="*/ 971423 h 1337564"/>
              <a:gd name="connsiteX620" fmla="*/ 622364 w 2140521"/>
              <a:gd name="connsiteY620" fmla="*/ 970725 h 1337564"/>
              <a:gd name="connsiteX621" fmla="*/ 727266 w 2140521"/>
              <a:gd name="connsiteY621" fmla="*/ 1004253 h 1337564"/>
              <a:gd name="connsiteX622" fmla="*/ 765810 w 2140521"/>
              <a:gd name="connsiteY622" fmla="*/ 1027811 h 1337564"/>
              <a:gd name="connsiteX623" fmla="*/ 811530 w 2140521"/>
              <a:gd name="connsiteY623" fmla="*/ 1067054 h 1337564"/>
              <a:gd name="connsiteX624" fmla="*/ 827215 w 2140521"/>
              <a:gd name="connsiteY624" fmla="*/ 1039940 h 1337564"/>
              <a:gd name="connsiteX625" fmla="*/ 829373 w 2140521"/>
              <a:gd name="connsiteY625" fmla="*/ 1041400 h 1337564"/>
              <a:gd name="connsiteX626" fmla="*/ 838645 w 2140521"/>
              <a:gd name="connsiteY626" fmla="*/ 1062101 h 1337564"/>
              <a:gd name="connsiteX627" fmla="*/ 838645 w 2140521"/>
              <a:gd name="connsiteY627" fmla="*/ 1064959 h 1337564"/>
              <a:gd name="connsiteX628" fmla="*/ 827913 w 2140521"/>
              <a:gd name="connsiteY628" fmla="*/ 1064959 h 1337564"/>
              <a:gd name="connsiteX629" fmla="*/ 821500 w 2140521"/>
              <a:gd name="connsiteY629" fmla="*/ 1066356 h 1337564"/>
              <a:gd name="connsiteX630" fmla="*/ 821500 w 2140521"/>
              <a:gd name="connsiteY630" fmla="*/ 1068515 h 1337564"/>
              <a:gd name="connsiteX631" fmla="*/ 834327 w 2140521"/>
              <a:gd name="connsiteY631" fmla="*/ 1072769 h 1337564"/>
              <a:gd name="connsiteX632" fmla="*/ 852170 w 2140521"/>
              <a:gd name="connsiteY632" fmla="*/ 1084898 h 1337564"/>
              <a:gd name="connsiteX633" fmla="*/ 865060 w 2140521"/>
              <a:gd name="connsiteY633" fmla="*/ 1081342 h 1337564"/>
              <a:gd name="connsiteX634" fmla="*/ 873633 w 2140521"/>
              <a:gd name="connsiteY634" fmla="*/ 1084898 h 1337564"/>
              <a:gd name="connsiteX635" fmla="*/ 868616 w 2140521"/>
              <a:gd name="connsiteY635" fmla="*/ 1087755 h 1337564"/>
              <a:gd name="connsiteX636" fmla="*/ 872871 w 2140521"/>
              <a:gd name="connsiteY636" fmla="*/ 1087755 h 1337564"/>
              <a:gd name="connsiteX637" fmla="*/ 906463 w 2140521"/>
              <a:gd name="connsiteY637" fmla="*/ 1082040 h 1337564"/>
              <a:gd name="connsiteX638" fmla="*/ 969963 w 2140521"/>
              <a:gd name="connsiteY638" fmla="*/ 1102042 h 1337564"/>
              <a:gd name="connsiteX639" fmla="*/ 995680 w 2140521"/>
              <a:gd name="connsiteY639" fmla="*/ 1106361 h 1337564"/>
              <a:gd name="connsiteX640" fmla="*/ 1031367 w 2140521"/>
              <a:gd name="connsiteY640" fmla="*/ 1114870 h 1337564"/>
              <a:gd name="connsiteX641" fmla="*/ 1053465 w 2140521"/>
              <a:gd name="connsiteY641" fmla="*/ 1116330 h 1337564"/>
              <a:gd name="connsiteX642" fmla="*/ 1072007 w 2140521"/>
              <a:gd name="connsiteY642" fmla="*/ 1124903 h 1337564"/>
              <a:gd name="connsiteX643" fmla="*/ 1118426 w 2140521"/>
              <a:gd name="connsiteY643" fmla="*/ 1140587 h 1337564"/>
              <a:gd name="connsiteX644" fmla="*/ 1151953 w 2140521"/>
              <a:gd name="connsiteY644" fmla="*/ 1150557 h 1337564"/>
              <a:gd name="connsiteX645" fmla="*/ 1187641 w 2140521"/>
              <a:gd name="connsiteY645" fmla="*/ 1156272 h 1337564"/>
              <a:gd name="connsiteX646" fmla="*/ 1206945 w 2140521"/>
              <a:gd name="connsiteY646" fmla="*/ 1164844 h 1337564"/>
              <a:gd name="connsiteX647" fmla="*/ 1251903 w 2140521"/>
              <a:gd name="connsiteY647" fmla="*/ 1176973 h 1337564"/>
              <a:gd name="connsiteX648" fmla="*/ 1306132 w 2140521"/>
              <a:gd name="connsiteY648" fmla="*/ 1195578 h 1337564"/>
              <a:gd name="connsiteX649" fmla="*/ 1402461 w 2140521"/>
              <a:gd name="connsiteY649" fmla="*/ 1226248 h 1337564"/>
              <a:gd name="connsiteX650" fmla="*/ 1440307 w 2140521"/>
              <a:gd name="connsiteY650" fmla="*/ 1234123 h 1337564"/>
              <a:gd name="connsiteX651" fmla="*/ 1460310 w 2140521"/>
              <a:gd name="connsiteY651" fmla="*/ 1233361 h 1337564"/>
              <a:gd name="connsiteX652" fmla="*/ 1471041 w 2140521"/>
              <a:gd name="connsiteY652" fmla="*/ 1234821 h 1337564"/>
              <a:gd name="connsiteX653" fmla="*/ 1520253 w 2140521"/>
              <a:gd name="connsiteY653" fmla="*/ 1257617 h 1337564"/>
              <a:gd name="connsiteX654" fmla="*/ 1534541 w 2140521"/>
              <a:gd name="connsiteY654" fmla="*/ 1259777 h 1337564"/>
              <a:gd name="connsiteX655" fmla="*/ 1600200 w 2140521"/>
              <a:gd name="connsiteY655" fmla="*/ 1282637 h 1337564"/>
              <a:gd name="connsiteX656" fmla="*/ 1612328 w 2140521"/>
              <a:gd name="connsiteY656" fmla="*/ 1276223 h 1337564"/>
              <a:gd name="connsiteX657" fmla="*/ 1620202 w 2140521"/>
              <a:gd name="connsiteY657" fmla="*/ 1279779 h 1337564"/>
              <a:gd name="connsiteX658" fmla="*/ 1628013 w 2140521"/>
              <a:gd name="connsiteY658" fmla="*/ 1281176 h 1337564"/>
              <a:gd name="connsiteX659" fmla="*/ 1636586 w 2140521"/>
              <a:gd name="connsiteY659" fmla="*/ 1279081 h 1337564"/>
              <a:gd name="connsiteX660" fmla="*/ 1642300 w 2140521"/>
              <a:gd name="connsiteY660" fmla="*/ 1270508 h 1337564"/>
              <a:gd name="connsiteX661" fmla="*/ 1671574 w 2140521"/>
              <a:gd name="connsiteY661" fmla="*/ 1228408 h 1337564"/>
              <a:gd name="connsiteX662" fmla="*/ 1688021 w 2140521"/>
              <a:gd name="connsiteY662" fmla="*/ 1203389 h 1337564"/>
              <a:gd name="connsiteX663" fmla="*/ 1688719 w 2140521"/>
              <a:gd name="connsiteY663" fmla="*/ 1198436 h 1337564"/>
              <a:gd name="connsiteX664" fmla="*/ 1722247 w 2140521"/>
              <a:gd name="connsiteY664" fmla="*/ 1121347 h 1337564"/>
              <a:gd name="connsiteX665" fmla="*/ 1738694 w 2140521"/>
              <a:gd name="connsiteY665" fmla="*/ 1082802 h 1337564"/>
              <a:gd name="connsiteX666" fmla="*/ 1745107 w 2140521"/>
              <a:gd name="connsiteY666" fmla="*/ 1067054 h 1337564"/>
              <a:gd name="connsiteX667" fmla="*/ 1761490 w 2140521"/>
              <a:gd name="connsiteY667" fmla="*/ 1029970 h 1337564"/>
              <a:gd name="connsiteX668" fmla="*/ 1772222 w 2140521"/>
              <a:gd name="connsiteY668" fmla="*/ 1016381 h 1337564"/>
              <a:gd name="connsiteX669" fmla="*/ 1815021 w 2140521"/>
              <a:gd name="connsiteY669" fmla="*/ 924306 h 1337564"/>
              <a:gd name="connsiteX670" fmla="*/ 1844294 w 2140521"/>
              <a:gd name="connsiteY670" fmla="*/ 855091 h 1337564"/>
              <a:gd name="connsiteX671" fmla="*/ 1864995 w 2140521"/>
              <a:gd name="connsiteY671" fmla="*/ 819404 h 1337564"/>
              <a:gd name="connsiteX672" fmla="*/ 1897825 w 2140521"/>
              <a:gd name="connsiteY672" fmla="*/ 747332 h 1337564"/>
              <a:gd name="connsiteX673" fmla="*/ 1912112 w 2140521"/>
              <a:gd name="connsiteY673" fmla="*/ 710946 h 1337564"/>
              <a:gd name="connsiteX674" fmla="*/ 1972056 w 2140521"/>
              <a:gd name="connsiteY674" fmla="*/ 569595 h 1337564"/>
              <a:gd name="connsiteX675" fmla="*/ 1982788 w 2140521"/>
              <a:gd name="connsiteY675" fmla="*/ 557467 h 1337564"/>
              <a:gd name="connsiteX676" fmla="*/ 1987740 w 2140521"/>
              <a:gd name="connsiteY676" fmla="*/ 542480 h 1337564"/>
              <a:gd name="connsiteX677" fmla="*/ 1989201 w 2140521"/>
              <a:gd name="connsiteY677" fmla="*/ 533908 h 1337564"/>
              <a:gd name="connsiteX678" fmla="*/ 2000631 w 2140521"/>
              <a:gd name="connsiteY678" fmla="*/ 508191 h 1337564"/>
              <a:gd name="connsiteX679" fmla="*/ 2030603 w 2140521"/>
              <a:gd name="connsiteY679" fmla="*/ 452565 h 1337564"/>
              <a:gd name="connsiteX680" fmla="*/ 2040573 w 2140521"/>
              <a:gd name="connsiteY680" fmla="*/ 423291 h 1337564"/>
              <a:gd name="connsiteX681" fmla="*/ 2059876 w 2140521"/>
              <a:gd name="connsiteY681" fmla="*/ 379032 h 1337564"/>
              <a:gd name="connsiteX682" fmla="*/ 2072703 w 2140521"/>
              <a:gd name="connsiteY682" fmla="*/ 351917 h 1337564"/>
              <a:gd name="connsiteX683" fmla="*/ 2095563 w 2140521"/>
              <a:gd name="connsiteY683" fmla="*/ 297688 h 1337564"/>
              <a:gd name="connsiteX684" fmla="*/ 2070545 w 2140521"/>
              <a:gd name="connsiteY684" fmla="*/ 266954 h 1337564"/>
              <a:gd name="connsiteX685" fmla="*/ 2070545 w 2140521"/>
              <a:gd name="connsiteY685" fmla="*/ 263398 h 1337564"/>
              <a:gd name="connsiteX686" fmla="*/ 2080577 w 2140521"/>
              <a:gd name="connsiteY686" fmla="*/ 263398 h 1337564"/>
              <a:gd name="connsiteX687" fmla="*/ 2102675 w 2140521"/>
              <a:gd name="connsiteY687" fmla="*/ 264795 h 1337564"/>
              <a:gd name="connsiteX688" fmla="*/ 2052701 w 2140521"/>
              <a:gd name="connsiteY688" fmla="*/ 256985 h 1337564"/>
              <a:gd name="connsiteX689" fmla="*/ 2039175 w 2140521"/>
              <a:gd name="connsiteY689" fmla="*/ 292672 h 1337564"/>
              <a:gd name="connsiteX690" fmla="*/ 1979930 w 2140521"/>
              <a:gd name="connsiteY690" fmla="*/ 424688 h 1337564"/>
              <a:gd name="connsiteX691" fmla="*/ 1969199 w 2140521"/>
              <a:gd name="connsiteY691" fmla="*/ 452565 h 1337564"/>
              <a:gd name="connsiteX692" fmla="*/ 1919986 w 2140521"/>
              <a:gd name="connsiteY692" fmla="*/ 543179 h 1337564"/>
              <a:gd name="connsiteX693" fmla="*/ 1901381 w 2140521"/>
              <a:gd name="connsiteY693" fmla="*/ 588137 h 1337564"/>
              <a:gd name="connsiteX694" fmla="*/ 1814322 w 2140521"/>
              <a:gd name="connsiteY694" fmla="*/ 728790 h 1337564"/>
              <a:gd name="connsiteX695" fmla="*/ 1800035 w 2140521"/>
              <a:gd name="connsiteY695" fmla="*/ 750189 h 1337564"/>
              <a:gd name="connsiteX696" fmla="*/ 1692275 w 2140521"/>
              <a:gd name="connsiteY696" fmla="*/ 945769 h 1337564"/>
              <a:gd name="connsiteX697" fmla="*/ 1665859 w 2140521"/>
              <a:gd name="connsiteY697" fmla="*/ 992124 h 1337564"/>
              <a:gd name="connsiteX698" fmla="*/ 1655127 w 2140521"/>
              <a:gd name="connsiteY698" fmla="*/ 1007809 h 1337564"/>
              <a:gd name="connsiteX699" fmla="*/ 1646619 w 2140521"/>
              <a:gd name="connsiteY699" fmla="*/ 1018540 h 1337564"/>
              <a:gd name="connsiteX700" fmla="*/ 1646619 w 2140521"/>
              <a:gd name="connsiteY700" fmla="*/ 1023557 h 1337564"/>
              <a:gd name="connsiteX701" fmla="*/ 1644460 w 2140521"/>
              <a:gd name="connsiteY701" fmla="*/ 1031367 h 1337564"/>
              <a:gd name="connsiteX702" fmla="*/ 1639443 w 2140521"/>
              <a:gd name="connsiteY702" fmla="*/ 1044956 h 1337564"/>
              <a:gd name="connsiteX703" fmla="*/ 1619440 w 2140521"/>
              <a:gd name="connsiteY703" fmla="*/ 1090613 h 1337564"/>
              <a:gd name="connsiteX704" fmla="*/ 1590929 w 2140521"/>
              <a:gd name="connsiteY704" fmla="*/ 1148461 h 1337564"/>
              <a:gd name="connsiteX705" fmla="*/ 1580896 w 2140521"/>
              <a:gd name="connsiteY705" fmla="*/ 1155573 h 1337564"/>
              <a:gd name="connsiteX706" fmla="*/ 1576641 w 2140521"/>
              <a:gd name="connsiteY706" fmla="*/ 1164844 h 1337564"/>
              <a:gd name="connsiteX707" fmla="*/ 1563814 w 2140521"/>
              <a:gd name="connsiteY707" fmla="*/ 1194816 h 1337564"/>
              <a:gd name="connsiteX708" fmla="*/ 1568767 w 2140521"/>
              <a:gd name="connsiteY708" fmla="*/ 1201293 h 1337564"/>
              <a:gd name="connsiteX709" fmla="*/ 1585913 w 2140521"/>
              <a:gd name="connsiteY709" fmla="*/ 1180592 h 1337564"/>
              <a:gd name="connsiteX710" fmla="*/ 1591627 w 2140521"/>
              <a:gd name="connsiteY710" fmla="*/ 1167702 h 1337564"/>
              <a:gd name="connsiteX711" fmla="*/ 1605915 w 2140521"/>
              <a:gd name="connsiteY711" fmla="*/ 1146302 h 1337564"/>
              <a:gd name="connsiteX712" fmla="*/ 1636586 w 2140521"/>
              <a:gd name="connsiteY712" fmla="*/ 1077087 h 1337564"/>
              <a:gd name="connsiteX713" fmla="*/ 1675130 w 2140521"/>
              <a:gd name="connsiteY713" fmla="*/ 999998 h 1337564"/>
              <a:gd name="connsiteX714" fmla="*/ 1727263 w 2140521"/>
              <a:gd name="connsiteY714" fmla="*/ 900049 h 1337564"/>
              <a:gd name="connsiteX715" fmla="*/ 1754378 w 2140521"/>
              <a:gd name="connsiteY715" fmla="*/ 845820 h 1337564"/>
              <a:gd name="connsiteX716" fmla="*/ 1786509 w 2140521"/>
              <a:gd name="connsiteY716" fmla="*/ 787972 h 1337564"/>
              <a:gd name="connsiteX717" fmla="*/ 1824291 w 2140521"/>
              <a:gd name="connsiteY717" fmla="*/ 734441 h 1337564"/>
              <a:gd name="connsiteX718" fmla="*/ 1897126 w 2140521"/>
              <a:gd name="connsiteY718" fmla="*/ 623824 h 1337564"/>
              <a:gd name="connsiteX719" fmla="*/ 1924240 w 2140521"/>
              <a:gd name="connsiteY719" fmla="*/ 560324 h 1337564"/>
              <a:gd name="connsiteX720" fmla="*/ 1939925 w 2140521"/>
              <a:gd name="connsiteY720" fmla="*/ 533210 h 1337564"/>
              <a:gd name="connsiteX721" fmla="*/ 1966341 w 2140521"/>
              <a:gd name="connsiteY721" fmla="*/ 494665 h 1337564"/>
              <a:gd name="connsiteX722" fmla="*/ 1926400 w 2140521"/>
              <a:gd name="connsiteY722" fmla="*/ 588137 h 1337564"/>
              <a:gd name="connsiteX723" fmla="*/ 1906397 w 2140521"/>
              <a:gd name="connsiteY723" fmla="*/ 634555 h 1337564"/>
              <a:gd name="connsiteX724" fmla="*/ 1852168 w 2140521"/>
              <a:gd name="connsiteY724" fmla="*/ 735203 h 1337564"/>
              <a:gd name="connsiteX725" fmla="*/ 1842897 w 2140521"/>
              <a:gd name="connsiteY725" fmla="*/ 750189 h 1337564"/>
              <a:gd name="connsiteX726" fmla="*/ 1824291 w 2140521"/>
              <a:gd name="connsiteY726" fmla="*/ 796544 h 1337564"/>
              <a:gd name="connsiteX727" fmla="*/ 1809306 w 2140521"/>
              <a:gd name="connsiteY727" fmla="*/ 830136 h 1337564"/>
              <a:gd name="connsiteX728" fmla="*/ 1780032 w 2140521"/>
              <a:gd name="connsiteY728" fmla="*/ 871538 h 1337564"/>
              <a:gd name="connsiteX729" fmla="*/ 1735836 w 2140521"/>
              <a:gd name="connsiteY729" fmla="*/ 942911 h 1337564"/>
              <a:gd name="connsiteX730" fmla="*/ 1705864 w 2140521"/>
              <a:gd name="connsiteY730" fmla="*/ 994283 h 1337564"/>
              <a:gd name="connsiteX731" fmla="*/ 1702245 w 2140521"/>
              <a:gd name="connsiteY731" fmla="*/ 1004253 h 1337564"/>
              <a:gd name="connsiteX732" fmla="*/ 1677289 w 2140521"/>
              <a:gd name="connsiteY732" fmla="*/ 1060641 h 1337564"/>
              <a:gd name="connsiteX733" fmla="*/ 1643761 w 2140521"/>
              <a:gd name="connsiteY733" fmla="*/ 1115632 h 1337564"/>
              <a:gd name="connsiteX734" fmla="*/ 1643761 w 2140521"/>
              <a:gd name="connsiteY734" fmla="*/ 1111314 h 1337564"/>
              <a:gd name="connsiteX735" fmla="*/ 1692275 w 2140521"/>
              <a:gd name="connsiteY735" fmla="*/ 1003554 h 1337564"/>
              <a:gd name="connsiteX736" fmla="*/ 1701546 w 2140521"/>
              <a:gd name="connsiteY736" fmla="*/ 989965 h 1337564"/>
              <a:gd name="connsiteX737" fmla="*/ 1722946 w 2140521"/>
              <a:gd name="connsiteY737" fmla="*/ 942150 h 1337564"/>
              <a:gd name="connsiteX738" fmla="*/ 1740789 w 2140521"/>
              <a:gd name="connsiteY738" fmla="*/ 912940 h 1337564"/>
              <a:gd name="connsiteX739" fmla="*/ 1758633 w 2140521"/>
              <a:gd name="connsiteY739" fmla="*/ 880809 h 1337564"/>
              <a:gd name="connsiteX740" fmla="*/ 1777937 w 2140521"/>
              <a:gd name="connsiteY740" fmla="*/ 850075 h 1337564"/>
              <a:gd name="connsiteX741" fmla="*/ 1790065 w 2140521"/>
              <a:gd name="connsiteY741" fmla="*/ 825119 h 1337564"/>
              <a:gd name="connsiteX742" fmla="*/ 1825053 w 2140521"/>
              <a:gd name="connsiteY742" fmla="*/ 765175 h 1337564"/>
              <a:gd name="connsiteX743" fmla="*/ 1825053 w 2140521"/>
              <a:gd name="connsiteY743" fmla="*/ 762317 h 1337564"/>
              <a:gd name="connsiteX744" fmla="*/ 1822196 w 2140521"/>
              <a:gd name="connsiteY744" fmla="*/ 761619 h 1337564"/>
              <a:gd name="connsiteX745" fmla="*/ 1815719 w 2140521"/>
              <a:gd name="connsiteY745" fmla="*/ 767334 h 1337564"/>
              <a:gd name="connsiteX746" fmla="*/ 1807909 w 2140521"/>
              <a:gd name="connsiteY746" fmla="*/ 781558 h 1337564"/>
              <a:gd name="connsiteX747" fmla="*/ 1766507 w 2140521"/>
              <a:gd name="connsiteY747" fmla="*/ 851535 h 1337564"/>
              <a:gd name="connsiteX748" fmla="*/ 1741551 w 2140521"/>
              <a:gd name="connsiteY748" fmla="*/ 892239 h 1337564"/>
              <a:gd name="connsiteX749" fmla="*/ 1738694 w 2140521"/>
              <a:gd name="connsiteY749" fmla="*/ 899351 h 1337564"/>
              <a:gd name="connsiteX750" fmla="*/ 1720088 w 2140521"/>
              <a:gd name="connsiteY750" fmla="*/ 930021 h 1337564"/>
              <a:gd name="connsiteX751" fmla="*/ 1696529 w 2140521"/>
              <a:gd name="connsiteY751" fmla="*/ 979297 h 1337564"/>
              <a:gd name="connsiteX752" fmla="*/ 1670113 w 2140521"/>
              <a:gd name="connsiteY752" fmla="*/ 1029272 h 1337564"/>
              <a:gd name="connsiteX753" fmla="*/ 1654429 w 2140521"/>
              <a:gd name="connsiteY753" fmla="*/ 1057085 h 1337564"/>
              <a:gd name="connsiteX754" fmla="*/ 1628013 w 2140521"/>
              <a:gd name="connsiteY754" fmla="*/ 1122744 h 1337564"/>
              <a:gd name="connsiteX755" fmla="*/ 1619440 w 2140521"/>
              <a:gd name="connsiteY755" fmla="*/ 1140587 h 1337564"/>
              <a:gd name="connsiteX756" fmla="*/ 1623060 w 2140521"/>
              <a:gd name="connsiteY756" fmla="*/ 1143445 h 1337564"/>
              <a:gd name="connsiteX757" fmla="*/ 1641602 w 2140521"/>
              <a:gd name="connsiteY757" fmla="*/ 1128459 h 1337564"/>
              <a:gd name="connsiteX758" fmla="*/ 1656588 w 2140521"/>
              <a:gd name="connsiteY758" fmla="*/ 1115632 h 1337564"/>
              <a:gd name="connsiteX759" fmla="*/ 1648015 w 2140521"/>
              <a:gd name="connsiteY759" fmla="*/ 1142048 h 1337564"/>
              <a:gd name="connsiteX760" fmla="*/ 1640141 w 2140521"/>
              <a:gd name="connsiteY760" fmla="*/ 1161987 h 1337564"/>
              <a:gd name="connsiteX761" fmla="*/ 1610170 w 2140521"/>
              <a:gd name="connsiteY761" fmla="*/ 1239076 h 1337564"/>
              <a:gd name="connsiteX762" fmla="*/ 1612328 w 2140521"/>
              <a:gd name="connsiteY762" fmla="*/ 1249109 h 1337564"/>
              <a:gd name="connsiteX763" fmla="*/ 1618742 w 2140521"/>
              <a:gd name="connsiteY763" fmla="*/ 1234123 h 1337564"/>
              <a:gd name="connsiteX764" fmla="*/ 1623060 w 2140521"/>
              <a:gd name="connsiteY764" fmla="*/ 1223391 h 1337564"/>
              <a:gd name="connsiteX765" fmla="*/ 1640141 w 2140521"/>
              <a:gd name="connsiteY765" fmla="*/ 1197673 h 1337564"/>
              <a:gd name="connsiteX766" fmla="*/ 1651572 w 2140521"/>
              <a:gd name="connsiteY766" fmla="*/ 1163447 h 1337564"/>
              <a:gd name="connsiteX767" fmla="*/ 1680147 w 2140521"/>
              <a:gd name="connsiteY767" fmla="*/ 1084199 h 1337564"/>
              <a:gd name="connsiteX768" fmla="*/ 1719389 w 2140521"/>
              <a:gd name="connsiteY768" fmla="*/ 990727 h 1337564"/>
              <a:gd name="connsiteX769" fmla="*/ 1741551 w 2140521"/>
              <a:gd name="connsiteY769" fmla="*/ 954278 h 1337564"/>
              <a:gd name="connsiteX770" fmla="*/ 1767903 w 2140521"/>
              <a:gd name="connsiteY770" fmla="*/ 906463 h 1337564"/>
              <a:gd name="connsiteX771" fmla="*/ 1785747 w 2140521"/>
              <a:gd name="connsiteY771" fmla="*/ 882904 h 1337564"/>
              <a:gd name="connsiteX772" fmla="*/ 1841437 w 2140521"/>
              <a:gd name="connsiteY772" fmla="*/ 780161 h 1337564"/>
              <a:gd name="connsiteX773" fmla="*/ 1845754 w 2140521"/>
              <a:gd name="connsiteY773" fmla="*/ 769429 h 1337564"/>
              <a:gd name="connsiteX774" fmla="*/ 1850708 w 2140521"/>
              <a:gd name="connsiteY774" fmla="*/ 756603 h 1337564"/>
              <a:gd name="connsiteX775" fmla="*/ 1910651 w 2140521"/>
              <a:gd name="connsiteY775" fmla="*/ 651701 h 1337564"/>
              <a:gd name="connsiteX776" fmla="*/ 1975612 w 2140521"/>
              <a:gd name="connsiteY776" fmla="*/ 503936 h 1337564"/>
              <a:gd name="connsiteX777" fmla="*/ 2032699 w 2140521"/>
              <a:gd name="connsiteY777" fmla="*/ 379032 h 1337564"/>
              <a:gd name="connsiteX778" fmla="*/ 2043430 w 2140521"/>
              <a:gd name="connsiteY778" fmla="*/ 348361 h 1337564"/>
              <a:gd name="connsiteX779" fmla="*/ 2057019 w 2140521"/>
              <a:gd name="connsiteY779" fmla="*/ 311912 h 1337564"/>
              <a:gd name="connsiteX780" fmla="*/ 2068386 w 2140521"/>
              <a:gd name="connsiteY780" fmla="*/ 290513 h 1337564"/>
              <a:gd name="connsiteX781" fmla="*/ 2075561 w 2140521"/>
              <a:gd name="connsiteY781" fmla="*/ 296926 h 1337564"/>
              <a:gd name="connsiteX782" fmla="*/ 2079117 w 2140521"/>
              <a:gd name="connsiteY782" fmla="*/ 296926 h 1337564"/>
              <a:gd name="connsiteX783" fmla="*/ 2081975 w 2140521"/>
              <a:gd name="connsiteY783" fmla="*/ 296926 h 1337564"/>
              <a:gd name="connsiteX784" fmla="*/ 2082673 w 2140521"/>
              <a:gd name="connsiteY784" fmla="*/ 299085 h 1337564"/>
              <a:gd name="connsiteX785" fmla="*/ 2058416 w 2140521"/>
              <a:gd name="connsiteY785" fmla="*/ 355473 h 1337564"/>
              <a:gd name="connsiteX786" fmla="*/ 2035556 w 2140521"/>
              <a:gd name="connsiteY786" fmla="*/ 406146 h 1337564"/>
              <a:gd name="connsiteX787" fmla="*/ 1972754 w 2140521"/>
              <a:gd name="connsiteY787" fmla="*/ 544640 h 1337564"/>
              <a:gd name="connsiteX788" fmla="*/ 1922082 w 2140521"/>
              <a:gd name="connsiteY788" fmla="*/ 664528 h 1337564"/>
              <a:gd name="connsiteX789" fmla="*/ 1904238 w 2140521"/>
              <a:gd name="connsiteY789" fmla="*/ 702373 h 1337564"/>
              <a:gd name="connsiteX790" fmla="*/ 1847151 w 2140521"/>
              <a:gd name="connsiteY790" fmla="*/ 825817 h 1337564"/>
              <a:gd name="connsiteX791" fmla="*/ 1831467 w 2140521"/>
              <a:gd name="connsiteY791" fmla="*/ 860108 h 1337564"/>
              <a:gd name="connsiteX792" fmla="*/ 1818576 w 2140521"/>
              <a:gd name="connsiteY792" fmla="*/ 890079 h 1337564"/>
              <a:gd name="connsiteX793" fmla="*/ 1808607 w 2140521"/>
              <a:gd name="connsiteY793" fmla="*/ 914336 h 1337564"/>
              <a:gd name="connsiteX794" fmla="*/ 1799336 w 2140521"/>
              <a:gd name="connsiteY794" fmla="*/ 935038 h 1337564"/>
              <a:gd name="connsiteX795" fmla="*/ 1782191 w 2140521"/>
              <a:gd name="connsiteY795" fmla="*/ 969264 h 1337564"/>
              <a:gd name="connsiteX796" fmla="*/ 1741551 w 2140521"/>
              <a:gd name="connsiteY796" fmla="*/ 1022795 h 1337564"/>
              <a:gd name="connsiteX797" fmla="*/ 1740789 w 2140521"/>
              <a:gd name="connsiteY797" fmla="*/ 1024255 h 1337564"/>
              <a:gd name="connsiteX798" fmla="*/ 1745806 w 2140521"/>
              <a:gd name="connsiteY798" fmla="*/ 1034225 h 1337564"/>
              <a:gd name="connsiteX799" fmla="*/ 1710119 w 2140521"/>
              <a:gd name="connsiteY799" fmla="*/ 1118489 h 1337564"/>
              <a:gd name="connsiteX800" fmla="*/ 1701546 w 2140521"/>
              <a:gd name="connsiteY800" fmla="*/ 1127760 h 1337564"/>
              <a:gd name="connsiteX801" fmla="*/ 1697990 w 2140521"/>
              <a:gd name="connsiteY801" fmla="*/ 1144905 h 1337564"/>
              <a:gd name="connsiteX802" fmla="*/ 1691576 w 2140521"/>
              <a:gd name="connsiteY802" fmla="*/ 1159891 h 1337564"/>
              <a:gd name="connsiteX803" fmla="*/ 1661604 w 2140521"/>
              <a:gd name="connsiteY803" fmla="*/ 1214819 h 1337564"/>
              <a:gd name="connsiteX804" fmla="*/ 1655889 w 2140521"/>
              <a:gd name="connsiteY804" fmla="*/ 1216279 h 1337564"/>
              <a:gd name="connsiteX805" fmla="*/ 1652270 w 2140521"/>
              <a:gd name="connsiteY805" fmla="*/ 1219137 h 1337564"/>
              <a:gd name="connsiteX806" fmla="*/ 1628013 w 2140521"/>
              <a:gd name="connsiteY806" fmla="*/ 1270508 h 1337564"/>
              <a:gd name="connsiteX807" fmla="*/ 1604454 w 2140521"/>
              <a:gd name="connsiteY807" fmla="*/ 1252665 h 1337564"/>
              <a:gd name="connsiteX808" fmla="*/ 1590929 w 2140521"/>
              <a:gd name="connsiteY808" fmla="*/ 1244791 h 1337564"/>
              <a:gd name="connsiteX809" fmla="*/ 1548066 w 2140521"/>
              <a:gd name="connsiteY809" fmla="*/ 1209802 h 1337564"/>
              <a:gd name="connsiteX810" fmla="*/ 1540954 w 2140521"/>
              <a:gd name="connsiteY810" fmla="*/ 1216279 h 1337564"/>
              <a:gd name="connsiteX811" fmla="*/ 1499552 w 2140521"/>
              <a:gd name="connsiteY811" fmla="*/ 1206945 h 1337564"/>
              <a:gd name="connsiteX812" fmla="*/ 1475296 w 2140521"/>
              <a:gd name="connsiteY812" fmla="*/ 1197673 h 1337564"/>
              <a:gd name="connsiteX813" fmla="*/ 1428877 w 2140521"/>
              <a:gd name="connsiteY813" fmla="*/ 1179830 h 1337564"/>
              <a:gd name="connsiteX814" fmla="*/ 1398905 w 2140521"/>
              <a:gd name="connsiteY814" fmla="*/ 1174115 h 1337564"/>
              <a:gd name="connsiteX815" fmla="*/ 1373251 w 2140521"/>
              <a:gd name="connsiteY815" fmla="*/ 1170559 h 1337564"/>
              <a:gd name="connsiteX816" fmla="*/ 1303274 w 2140521"/>
              <a:gd name="connsiteY816" fmla="*/ 1150557 h 1337564"/>
              <a:gd name="connsiteX817" fmla="*/ 1266889 w 2140521"/>
              <a:gd name="connsiteY817" fmla="*/ 1134872 h 1337564"/>
              <a:gd name="connsiteX818" fmla="*/ 1242632 w 2140521"/>
              <a:gd name="connsiteY818" fmla="*/ 1132015 h 1337564"/>
              <a:gd name="connsiteX819" fmla="*/ 1204785 w 2140521"/>
              <a:gd name="connsiteY819" fmla="*/ 1113473 h 1337564"/>
              <a:gd name="connsiteX820" fmla="*/ 1207643 w 2140521"/>
              <a:gd name="connsiteY820" fmla="*/ 1110615 h 1337564"/>
              <a:gd name="connsiteX821" fmla="*/ 1284034 w 2140521"/>
              <a:gd name="connsiteY821" fmla="*/ 1136333 h 1337564"/>
              <a:gd name="connsiteX822" fmla="*/ 1322578 w 2140521"/>
              <a:gd name="connsiteY822" fmla="*/ 1147001 h 1337564"/>
              <a:gd name="connsiteX823" fmla="*/ 1394651 w 2140521"/>
              <a:gd name="connsiteY823" fmla="*/ 1159129 h 1337564"/>
              <a:gd name="connsiteX824" fmla="*/ 1408176 w 2140521"/>
              <a:gd name="connsiteY824" fmla="*/ 1159129 h 1337564"/>
              <a:gd name="connsiteX825" fmla="*/ 1423924 w 2140521"/>
              <a:gd name="connsiteY825" fmla="*/ 1161987 h 1337564"/>
              <a:gd name="connsiteX826" fmla="*/ 1488123 w 2140521"/>
              <a:gd name="connsiteY826" fmla="*/ 1184847 h 1337564"/>
              <a:gd name="connsiteX827" fmla="*/ 1551686 w 2140521"/>
              <a:gd name="connsiteY827" fmla="*/ 1197673 h 1337564"/>
              <a:gd name="connsiteX828" fmla="*/ 1553083 w 2140521"/>
              <a:gd name="connsiteY828" fmla="*/ 1189101 h 1337564"/>
              <a:gd name="connsiteX829" fmla="*/ 1576641 w 2140521"/>
              <a:gd name="connsiteY829" fmla="*/ 1145604 h 1337564"/>
              <a:gd name="connsiteX830" fmla="*/ 1569529 w 2140521"/>
              <a:gd name="connsiteY830" fmla="*/ 1138428 h 1337564"/>
              <a:gd name="connsiteX831" fmla="*/ 1593787 w 2140521"/>
              <a:gd name="connsiteY831" fmla="*/ 1087057 h 1337564"/>
              <a:gd name="connsiteX832" fmla="*/ 1606613 w 2140521"/>
              <a:gd name="connsiteY832" fmla="*/ 1067054 h 1337564"/>
              <a:gd name="connsiteX833" fmla="*/ 1633029 w 2140521"/>
              <a:gd name="connsiteY833" fmla="*/ 1015683 h 1337564"/>
              <a:gd name="connsiteX834" fmla="*/ 1636586 w 2140521"/>
              <a:gd name="connsiteY834" fmla="*/ 1004951 h 1337564"/>
              <a:gd name="connsiteX835" fmla="*/ 1660144 w 2140521"/>
              <a:gd name="connsiteY835" fmla="*/ 961454 h 1337564"/>
              <a:gd name="connsiteX836" fmla="*/ 1675828 w 2140521"/>
              <a:gd name="connsiteY836" fmla="*/ 939292 h 1337564"/>
              <a:gd name="connsiteX837" fmla="*/ 1717231 w 2140521"/>
              <a:gd name="connsiteY837" fmla="*/ 860108 h 1337564"/>
              <a:gd name="connsiteX838" fmla="*/ 1726501 w 2140521"/>
              <a:gd name="connsiteY838" fmla="*/ 841502 h 1337564"/>
              <a:gd name="connsiteX839" fmla="*/ 1719389 w 2140521"/>
              <a:gd name="connsiteY839" fmla="*/ 837946 h 1337564"/>
              <a:gd name="connsiteX840" fmla="*/ 1770063 w 2140521"/>
              <a:gd name="connsiteY840" fmla="*/ 752285 h 1337564"/>
              <a:gd name="connsiteX841" fmla="*/ 1781492 w 2140521"/>
              <a:gd name="connsiteY841" fmla="*/ 738759 h 1337564"/>
              <a:gd name="connsiteX842" fmla="*/ 1783651 w 2140521"/>
              <a:gd name="connsiteY842" fmla="*/ 733044 h 1337564"/>
              <a:gd name="connsiteX843" fmla="*/ 1805750 w 2140521"/>
              <a:gd name="connsiteY843" fmla="*/ 706628 h 1337564"/>
              <a:gd name="connsiteX844" fmla="*/ 1847151 w 2140521"/>
              <a:gd name="connsiteY844" fmla="*/ 638810 h 1337564"/>
              <a:gd name="connsiteX845" fmla="*/ 1867852 w 2140521"/>
              <a:gd name="connsiteY845" fmla="*/ 600266 h 1337564"/>
              <a:gd name="connsiteX846" fmla="*/ 1889252 w 2140521"/>
              <a:gd name="connsiteY846" fmla="*/ 568198 h 1337564"/>
              <a:gd name="connsiteX847" fmla="*/ 1928495 w 2140521"/>
              <a:gd name="connsiteY847" fmla="*/ 494665 h 1337564"/>
              <a:gd name="connsiteX848" fmla="*/ 1937067 w 2140521"/>
              <a:gd name="connsiteY848" fmla="*/ 475361 h 1337564"/>
              <a:gd name="connsiteX849" fmla="*/ 1962785 w 2140521"/>
              <a:gd name="connsiteY849" fmla="*/ 425450 h 1337564"/>
              <a:gd name="connsiteX850" fmla="*/ 1977073 w 2140521"/>
              <a:gd name="connsiteY850" fmla="*/ 394716 h 1337564"/>
              <a:gd name="connsiteX851" fmla="*/ 1996313 w 2140521"/>
              <a:gd name="connsiteY851" fmla="*/ 362585 h 1337564"/>
              <a:gd name="connsiteX852" fmla="*/ 2042732 w 2140521"/>
              <a:gd name="connsiteY852" fmla="*/ 265557 h 1337564"/>
              <a:gd name="connsiteX853" fmla="*/ 2036318 w 2140521"/>
              <a:gd name="connsiteY853" fmla="*/ 254826 h 1337564"/>
              <a:gd name="connsiteX854" fmla="*/ 2044128 w 2140521"/>
              <a:gd name="connsiteY854" fmla="*/ 249111 h 1337564"/>
              <a:gd name="connsiteX855" fmla="*/ 2052701 w 2140521"/>
              <a:gd name="connsiteY855" fmla="*/ 256985 h 1337564"/>
              <a:gd name="connsiteX856" fmla="*/ 1251903 w 2140521"/>
              <a:gd name="connsiteY856" fmla="*/ 255524 h 1337564"/>
              <a:gd name="connsiteX857" fmla="*/ 1246886 w 2140521"/>
              <a:gd name="connsiteY857" fmla="*/ 269812 h 1337564"/>
              <a:gd name="connsiteX858" fmla="*/ 1243330 w 2140521"/>
              <a:gd name="connsiteY858" fmla="*/ 259143 h 1337564"/>
              <a:gd name="connsiteX859" fmla="*/ 1248347 w 2140521"/>
              <a:gd name="connsiteY859" fmla="*/ 249111 h 1337564"/>
              <a:gd name="connsiteX860" fmla="*/ 1251903 w 2140521"/>
              <a:gd name="connsiteY860" fmla="*/ 255524 h 1337564"/>
              <a:gd name="connsiteX861" fmla="*/ 1271143 w 2140521"/>
              <a:gd name="connsiteY861" fmla="*/ 216281 h 1337564"/>
              <a:gd name="connsiteX862" fmla="*/ 1264729 w 2140521"/>
              <a:gd name="connsiteY862" fmla="*/ 231966 h 1337564"/>
              <a:gd name="connsiteX863" fmla="*/ 1262571 w 2140521"/>
              <a:gd name="connsiteY863" fmla="*/ 224155 h 1337564"/>
              <a:gd name="connsiteX864" fmla="*/ 1269047 w 2140521"/>
              <a:gd name="connsiteY864" fmla="*/ 209868 h 1337564"/>
              <a:gd name="connsiteX865" fmla="*/ 1271143 w 2140521"/>
              <a:gd name="connsiteY865" fmla="*/ 216281 h 1337564"/>
              <a:gd name="connsiteX866" fmla="*/ 1286891 w 2140521"/>
              <a:gd name="connsiteY866" fmla="*/ 177737 h 1337564"/>
              <a:gd name="connsiteX867" fmla="*/ 1284034 w 2140521"/>
              <a:gd name="connsiteY867" fmla="*/ 180594 h 1337564"/>
              <a:gd name="connsiteX868" fmla="*/ 1281176 w 2140521"/>
              <a:gd name="connsiteY868" fmla="*/ 177038 h 1337564"/>
              <a:gd name="connsiteX869" fmla="*/ 1284034 w 2140521"/>
              <a:gd name="connsiteY869" fmla="*/ 174879 h 1337564"/>
              <a:gd name="connsiteX870" fmla="*/ 1286891 w 2140521"/>
              <a:gd name="connsiteY870" fmla="*/ 177737 h 1337564"/>
              <a:gd name="connsiteX871" fmla="*/ 1539558 w 2140521"/>
              <a:gd name="connsiteY871" fmla="*/ 47815 h 1337564"/>
              <a:gd name="connsiteX872" fmla="*/ 1570228 w 2140521"/>
              <a:gd name="connsiteY872" fmla="*/ 51435 h 1337564"/>
              <a:gd name="connsiteX873" fmla="*/ 1594485 w 2140521"/>
              <a:gd name="connsiteY873" fmla="*/ 60008 h 1337564"/>
              <a:gd name="connsiteX874" fmla="*/ 1628013 w 2140521"/>
              <a:gd name="connsiteY874" fmla="*/ 73533 h 1337564"/>
              <a:gd name="connsiteX875" fmla="*/ 1707261 w 2140521"/>
              <a:gd name="connsiteY875" fmla="*/ 100648 h 1337564"/>
              <a:gd name="connsiteX876" fmla="*/ 1747202 w 2140521"/>
              <a:gd name="connsiteY876" fmla="*/ 109220 h 1337564"/>
              <a:gd name="connsiteX877" fmla="*/ 1806448 w 2140521"/>
              <a:gd name="connsiteY877" fmla="*/ 124905 h 1337564"/>
              <a:gd name="connsiteX878" fmla="*/ 1879283 w 2140521"/>
              <a:gd name="connsiteY878" fmla="*/ 149924 h 1337564"/>
              <a:gd name="connsiteX879" fmla="*/ 1911413 w 2140521"/>
              <a:gd name="connsiteY879" fmla="*/ 157036 h 1337564"/>
              <a:gd name="connsiteX880" fmla="*/ 1949958 w 2140521"/>
              <a:gd name="connsiteY880" fmla="*/ 167767 h 1337564"/>
              <a:gd name="connsiteX881" fmla="*/ 1982788 w 2140521"/>
              <a:gd name="connsiteY881" fmla="*/ 178435 h 1337564"/>
              <a:gd name="connsiteX882" fmla="*/ 2009203 w 2140521"/>
              <a:gd name="connsiteY882" fmla="*/ 182055 h 1337564"/>
              <a:gd name="connsiteX883" fmla="*/ 2045589 w 2140521"/>
              <a:gd name="connsiteY883" fmla="*/ 194882 h 1337564"/>
              <a:gd name="connsiteX884" fmla="*/ 2005584 w 2140521"/>
              <a:gd name="connsiteY884" fmla="*/ 269812 h 1337564"/>
              <a:gd name="connsiteX885" fmla="*/ 1852866 w 2140521"/>
              <a:gd name="connsiteY885" fmla="*/ 509651 h 1337564"/>
              <a:gd name="connsiteX886" fmla="*/ 1822895 w 2140521"/>
              <a:gd name="connsiteY886" fmla="*/ 560324 h 1337564"/>
              <a:gd name="connsiteX887" fmla="*/ 1797875 w 2140521"/>
              <a:gd name="connsiteY887" fmla="*/ 605980 h 1337564"/>
              <a:gd name="connsiteX888" fmla="*/ 1756537 w 2140521"/>
              <a:gd name="connsiteY888" fmla="*/ 673100 h 1337564"/>
              <a:gd name="connsiteX889" fmla="*/ 1702245 w 2140521"/>
              <a:gd name="connsiteY889" fmla="*/ 760857 h 1337564"/>
              <a:gd name="connsiteX890" fmla="*/ 1663001 w 2140521"/>
              <a:gd name="connsiteY890" fmla="*/ 818705 h 1337564"/>
              <a:gd name="connsiteX891" fmla="*/ 1533081 w 2140521"/>
              <a:gd name="connsiteY891" fmla="*/ 1020001 h 1337564"/>
              <a:gd name="connsiteX892" fmla="*/ 1498854 w 2140521"/>
              <a:gd name="connsiteY892" fmla="*/ 1079945 h 1337564"/>
              <a:gd name="connsiteX893" fmla="*/ 1485265 w 2140521"/>
              <a:gd name="connsiteY893" fmla="*/ 1092073 h 1337564"/>
              <a:gd name="connsiteX894" fmla="*/ 1451039 w 2140521"/>
              <a:gd name="connsiteY894" fmla="*/ 1096328 h 1337564"/>
              <a:gd name="connsiteX895" fmla="*/ 1430338 w 2140521"/>
              <a:gd name="connsiteY895" fmla="*/ 1109917 h 1337564"/>
              <a:gd name="connsiteX896" fmla="*/ 1383221 w 2140521"/>
              <a:gd name="connsiteY896" fmla="*/ 1098487 h 1337564"/>
              <a:gd name="connsiteX897" fmla="*/ 1328229 w 2140521"/>
              <a:gd name="connsiteY897" fmla="*/ 1092073 h 1337564"/>
              <a:gd name="connsiteX898" fmla="*/ 1301877 w 2140521"/>
              <a:gd name="connsiteY898" fmla="*/ 1083501 h 1337564"/>
              <a:gd name="connsiteX899" fmla="*/ 1224026 w 2140521"/>
              <a:gd name="connsiteY899" fmla="*/ 1058482 h 1337564"/>
              <a:gd name="connsiteX900" fmla="*/ 1151953 w 2140521"/>
              <a:gd name="connsiteY900" fmla="*/ 1034986 h 1337564"/>
              <a:gd name="connsiteX901" fmla="*/ 1119822 w 2140521"/>
              <a:gd name="connsiteY901" fmla="*/ 1020699 h 1337564"/>
              <a:gd name="connsiteX902" fmla="*/ 1073467 w 2140521"/>
              <a:gd name="connsiteY902" fmla="*/ 1009269 h 1337564"/>
              <a:gd name="connsiteX903" fmla="*/ 1029208 w 2140521"/>
              <a:gd name="connsiteY903" fmla="*/ 994283 h 1337564"/>
              <a:gd name="connsiteX904" fmla="*/ 931418 w 2140521"/>
              <a:gd name="connsiteY904" fmla="*/ 955739 h 1337564"/>
              <a:gd name="connsiteX905" fmla="*/ 855790 w 2140521"/>
              <a:gd name="connsiteY905" fmla="*/ 994982 h 1337564"/>
              <a:gd name="connsiteX906" fmla="*/ 843597 w 2140521"/>
              <a:gd name="connsiteY906" fmla="*/ 1014286 h 1337564"/>
              <a:gd name="connsiteX907" fmla="*/ 841502 w 2140521"/>
              <a:gd name="connsiteY907" fmla="*/ 1014286 h 1337564"/>
              <a:gd name="connsiteX908" fmla="*/ 840740 w 2140521"/>
              <a:gd name="connsiteY908" fmla="*/ 1012825 h 1337564"/>
              <a:gd name="connsiteX909" fmla="*/ 874332 w 2140521"/>
              <a:gd name="connsiteY909" fmla="*/ 949325 h 1337564"/>
              <a:gd name="connsiteX910" fmla="*/ 890016 w 2140521"/>
              <a:gd name="connsiteY910" fmla="*/ 919353 h 1337564"/>
              <a:gd name="connsiteX911" fmla="*/ 931418 w 2140521"/>
              <a:gd name="connsiteY911" fmla="*/ 846519 h 1337564"/>
              <a:gd name="connsiteX912" fmla="*/ 950659 w 2140521"/>
              <a:gd name="connsiteY912" fmla="*/ 818705 h 1337564"/>
              <a:gd name="connsiteX913" fmla="*/ 979932 w 2140521"/>
              <a:gd name="connsiteY913" fmla="*/ 773748 h 1337564"/>
              <a:gd name="connsiteX914" fmla="*/ 998538 w 2140521"/>
              <a:gd name="connsiteY914" fmla="*/ 740156 h 1337564"/>
              <a:gd name="connsiteX915" fmla="*/ 1017778 w 2140521"/>
              <a:gd name="connsiteY915" fmla="*/ 712343 h 1337564"/>
              <a:gd name="connsiteX916" fmla="*/ 1041336 w 2140521"/>
              <a:gd name="connsiteY916" fmla="*/ 675259 h 1337564"/>
              <a:gd name="connsiteX917" fmla="*/ 1071309 w 2140521"/>
              <a:gd name="connsiteY917" fmla="*/ 623126 h 1337564"/>
              <a:gd name="connsiteX918" fmla="*/ 1075563 w 2140521"/>
              <a:gd name="connsiteY918" fmla="*/ 619570 h 1337564"/>
              <a:gd name="connsiteX919" fmla="*/ 1084135 w 2140521"/>
              <a:gd name="connsiteY919" fmla="*/ 598170 h 1337564"/>
              <a:gd name="connsiteX920" fmla="*/ 1094867 w 2140521"/>
              <a:gd name="connsiteY920" fmla="*/ 583184 h 1337564"/>
              <a:gd name="connsiteX921" fmla="*/ 1100582 w 2140521"/>
              <a:gd name="connsiteY921" fmla="*/ 570992 h 1337564"/>
              <a:gd name="connsiteX922" fmla="*/ 1116266 w 2140521"/>
              <a:gd name="connsiteY922" fmla="*/ 548196 h 1337564"/>
              <a:gd name="connsiteX923" fmla="*/ 1146239 w 2140521"/>
              <a:gd name="connsiteY923" fmla="*/ 496824 h 1337564"/>
              <a:gd name="connsiteX924" fmla="*/ 1181227 w 2140521"/>
              <a:gd name="connsiteY924" fmla="*/ 438277 h 1337564"/>
              <a:gd name="connsiteX925" fmla="*/ 1197673 w 2140521"/>
              <a:gd name="connsiteY925" fmla="*/ 415417 h 1337564"/>
              <a:gd name="connsiteX926" fmla="*/ 1216216 w 2140521"/>
              <a:gd name="connsiteY926" fmla="*/ 376174 h 1337564"/>
              <a:gd name="connsiteX927" fmla="*/ 1224026 w 2140521"/>
              <a:gd name="connsiteY927" fmla="*/ 359029 h 1337564"/>
              <a:gd name="connsiteX928" fmla="*/ 1240472 w 2140521"/>
              <a:gd name="connsiteY928" fmla="*/ 336931 h 1337564"/>
              <a:gd name="connsiteX929" fmla="*/ 1251204 w 2140521"/>
              <a:gd name="connsiteY929" fmla="*/ 319088 h 1337564"/>
              <a:gd name="connsiteX930" fmla="*/ 1264031 w 2140521"/>
              <a:gd name="connsiteY930" fmla="*/ 294069 h 1337564"/>
              <a:gd name="connsiteX931" fmla="*/ 1273302 w 2140521"/>
              <a:gd name="connsiteY931" fmla="*/ 281242 h 1337564"/>
              <a:gd name="connsiteX932" fmla="*/ 1314006 w 2140521"/>
              <a:gd name="connsiteY932" fmla="*/ 209868 h 1337564"/>
              <a:gd name="connsiteX933" fmla="*/ 1317562 w 2140521"/>
              <a:gd name="connsiteY933" fmla="*/ 200597 h 1337564"/>
              <a:gd name="connsiteX934" fmla="*/ 1339660 w 2140521"/>
              <a:gd name="connsiteY934" fmla="*/ 165608 h 1337564"/>
              <a:gd name="connsiteX935" fmla="*/ 1353248 w 2140521"/>
              <a:gd name="connsiteY935" fmla="*/ 139891 h 1337564"/>
              <a:gd name="connsiteX936" fmla="*/ 1380363 w 2140521"/>
              <a:gd name="connsiteY936" fmla="*/ 112078 h 1337564"/>
              <a:gd name="connsiteX937" fmla="*/ 1383919 w 2140521"/>
              <a:gd name="connsiteY937" fmla="*/ 107061 h 1337564"/>
              <a:gd name="connsiteX938" fmla="*/ 1488885 w 2140521"/>
              <a:gd name="connsiteY938" fmla="*/ 45022 h 1337564"/>
              <a:gd name="connsiteX939" fmla="*/ 1508824 w 2140521"/>
              <a:gd name="connsiteY939" fmla="*/ 42863 h 1337564"/>
              <a:gd name="connsiteX940" fmla="*/ 1539558 w 2140521"/>
              <a:gd name="connsiteY940" fmla="*/ 47815 h 1337564"/>
              <a:gd name="connsiteX941" fmla="*/ 796544 w 2140521"/>
              <a:gd name="connsiteY941" fmla="*/ 10732 h 1337564"/>
              <a:gd name="connsiteX942" fmla="*/ 820103 w 2140521"/>
              <a:gd name="connsiteY942" fmla="*/ 16447 h 1337564"/>
              <a:gd name="connsiteX943" fmla="*/ 870014 w 2140521"/>
              <a:gd name="connsiteY943" fmla="*/ 20701 h 1337564"/>
              <a:gd name="connsiteX944" fmla="*/ 898589 w 2140521"/>
              <a:gd name="connsiteY944" fmla="*/ 25019 h 1337564"/>
              <a:gd name="connsiteX945" fmla="*/ 942150 w 2140521"/>
              <a:gd name="connsiteY945" fmla="*/ 26416 h 1337564"/>
              <a:gd name="connsiteX946" fmla="*/ 1058482 w 2140521"/>
              <a:gd name="connsiteY946" fmla="*/ 25718 h 1337564"/>
              <a:gd name="connsiteX947" fmla="*/ 1136269 w 2140521"/>
              <a:gd name="connsiteY947" fmla="*/ 14986 h 1337564"/>
              <a:gd name="connsiteX948" fmla="*/ 1236218 w 2140521"/>
              <a:gd name="connsiteY948" fmla="*/ 0 h 1337564"/>
              <a:gd name="connsiteX949" fmla="*/ 1325435 w 2140521"/>
              <a:gd name="connsiteY949" fmla="*/ 46418 h 1337564"/>
              <a:gd name="connsiteX950" fmla="*/ 1338961 w 2140521"/>
              <a:gd name="connsiteY950" fmla="*/ 69977 h 1337564"/>
              <a:gd name="connsiteX951" fmla="*/ 1358265 w 2140521"/>
              <a:gd name="connsiteY951" fmla="*/ 111379 h 1337564"/>
              <a:gd name="connsiteX952" fmla="*/ 1368235 w 2140521"/>
              <a:gd name="connsiteY952" fmla="*/ 104204 h 1337564"/>
              <a:gd name="connsiteX953" fmla="*/ 1436053 w 2140521"/>
              <a:gd name="connsiteY953" fmla="*/ 52134 h 1337564"/>
              <a:gd name="connsiteX954" fmla="*/ 1468184 w 2140521"/>
              <a:gd name="connsiteY954" fmla="*/ 37846 h 1337564"/>
              <a:gd name="connsiteX955" fmla="*/ 1508824 w 2140521"/>
              <a:gd name="connsiteY955" fmla="*/ 27877 h 1337564"/>
              <a:gd name="connsiteX956" fmla="*/ 1573784 w 2140521"/>
              <a:gd name="connsiteY956" fmla="*/ 32830 h 1337564"/>
              <a:gd name="connsiteX957" fmla="*/ 1608074 w 2140521"/>
              <a:gd name="connsiteY957" fmla="*/ 45720 h 1337564"/>
              <a:gd name="connsiteX958" fmla="*/ 1644460 w 2140521"/>
              <a:gd name="connsiteY958" fmla="*/ 60008 h 1337564"/>
              <a:gd name="connsiteX959" fmla="*/ 1707261 w 2140521"/>
              <a:gd name="connsiteY959" fmla="*/ 79947 h 1337564"/>
              <a:gd name="connsiteX960" fmla="*/ 1769364 w 2140521"/>
              <a:gd name="connsiteY960" fmla="*/ 95695 h 1337564"/>
              <a:gd name="connsiteX961" fmla="*/ 1922082 w 2140521"/>
              <a:gd name="connsiteY961" fmla="*/ 142748 h 1337564"/>
              <a:gd name="connsiteX962" fmla="*/ 2007743 w 2140521"/>
              <a:gd name="connsiteY962" fmla="*/ 166307 h 1337564"/>
              <a:gd name="connsiteX963" fmla="*/ 2039175 w 2140521"/>
              <a:gd name="connsiteY963" fmla="*/ 171323 h 1337564"/>
              <a:gd name="connsiteX964" fmla="*/ 2062734 w 2140521"/>
              <a:gd name="connsiteY964" fmla="*/ 192024 h 1337564"/>
              <a:gd name="connsiteX965" fmla="*/ 2049844 w 2140521"/>
              <a:gd name="connsiteY965" fmla="*/ 229108 h 1337564"/>
              <a:gd name="connsiteX966" fmla="*/ 2081975 w 2140521"/>
              <a:gd name="connsiteY966" fmla="*/ 250571 h 1337564"/>
              <a:gd name="connsiteX967" fmla="*/ 2121218 w 2140521"/>
              <a:gd name="connsiteY967" fmla="*/ 250571 h 1337564"/>
              <a:gd name="connsiteX968" fmla="*/ 2140522 w 2140521"/>
              <a:gd name="connsiteY968" fmla="*/ 276987 h 1337564"/>
              <a:gd name="connsiteX969" fmla="*/ 2109089 w 2140521"/>
              <a:gd name="connsiteY969" fmla="*/ 344742 h 1337564"/>
              <a:gd name="connsiteX970" fmla="*/ 2099818 w 2140521"/>
              <a:gd name="connsiteY970" fmla="*/ 388303 h 1337564"/>
              <a:gd name="connsiteX971" fmla="*/ 2086229 w 2140521"/>
              <a:gd name="connsiteY971" fmla="*/ 414719 h 1337564"/>
              <a:gd name="connsiteX972" fmla="*/ 2076958 w 2140521"/>
              <a:gd name="connsiteY972" fmla="*/ 436118 h 1337564"/>
              <a:gd name="connsiteX973" fmla="*/ 2064131 w 2140521"/>
              <a:gd name="connsiteY973" fmla="*/ 463931 h 1337564"/>
              <a:gd name="connsiteX974" fmla="*/ 2029904 w 2140521"/>
              <a:gd name="connsiteY974" fmla="*/ 530352 h 1337564"/>
              <a:gd name="connsiteX975" fmla="*/ 2027047 w 2140521"/>
              <a:gd name="connsiteY975" fmla="*/ 543878 h 1337564"/>
              <a:gd name="connsiteX976" fmla="*/ 2022729 w 2140521"/>
              <a:gd name="connsiteY976" fmla="*/ 548196 h 1337564"/>
              <a:gd name="connsiteX977" fmla="*/ 2020570 w 2140521"/>
              <a:gd name="connsiteY977" fmla="*/ 557467 h 1337564"/>
              <a:gd name="connsiteX978" fmla="*/ 2011299 w 2140521"/>
              <a:gd name="connsiteY978" fmla="*/ 574611 h 1337564"/>
              <a:gd name="connsiteX979" fmla="*/ 1934210 w 2140521"/>
              <a:gd name="connsiteY979" fmla="*/ 735902 h 1337564"/>
              <a:gd name="connsiteX980" fmla="*/ 1896427 w 2140521"/>
              <a:gd name="connsiteY980" fmla="*/ 818007 h 1337564"/>
              <a:gd name="connsiteX981" fmla="*/ 1815719 w 2140521"/>
              <a:gd name="connsiteY981" fmla="*/ 984314 h 1337564"/>
              <a:gd name="connsiteX982" fmla="*/ 1813624 w 2140521"/>
              <a:gd name="connsiteY982" fmla="*/ 993585 h 1337564"/>
              <a:gd name="connsiteX983" fmla="*/ 1755076 w 2140521"/>
              <a:gd name="connsiteY983" fmla="*/ 1127760 h 1337564"/>
              <a:gd name="connsiteX984" fmla="*/ 1736535 w 2140521"/>
              <a:gd name="connsiteY984" fmla="*/ 1174877 h 1337564"/>
              <a:gd name="connsiteX985" fmla="*/ 1721549 w 2140521"/>
              <a:gd name="connsiteY985" fmla="*/ 1214819 h 1337564"/>
              <a:gd name="connsiteX986" fmla="*/ 1701546 w 2140521"/>
              <a:gd name="connsiteY986" fmla="*/ 1259078 h 1337564"/>
              <a:gd name="connsiteX987" fmla="*/ 1691576 w 2140521"/>
              <a:gd name="connsiteY987" fmla="*/ 1293304 h 1337564"/>
              <a:gd name="connsiteX988" fmla="*/ 1690116 w 2140521"/>
              <a:gd name="connsiteY988" fmla="*/ 1299782 h 1337564"/>
              <a:gd name="connsiteX989" fmla="*/ 1681544 w 2140521"/>
              <a:gd name="connsiteY989" fmla="*/ 1313307 h 1337564"/>
              <a:gd name="connsiteX990" fmla="*/ 1635188 w 2140521"/>
              <a:gd name="connsiteY990" fmla="*/ 1337564 h 1337564"/>
              <a:gd name="connsiteX991" fmla="*/ 1594485 w 2140521"/>
              <a:gd name="connsiteY991" fmla="*/ 1323340 h 1337564"/>
              <a:gd name="connsiteX992" fmla="*/ 1566672 w 2140521"/>
              <a:gd name="connsiteY992" fmla="*/ 1316165 h 1337564"/>
              <a:gd name="connsiteX993" fmla="*/ 1523111 w 2140521"/>
              <a:gd name="connsiteY993" fmla="*/ 1301179 h 1337564"/>
              <a:gd name="connsiteX994" fmla="*/ 1424622 w 2140521"/>
              <a:gd name="connsiteY994" fmla="*/ 1274064 h 1337564"/>
              <a:gd name="connsiteX995" fmla="*/ 1338961 w 2140521"/>
              <a:gd name="connsiteY995" fmla="*/ 1243394 h 1337564"/>
              <a:gd name="connsiteX996" fmla="*/ 1307592 w 2140521"/>
              <a:gd name="connsiteY996" fmla="*/ 1238377 h 1337564"/>
              <a:gd name="connsiteX997" fmla="*/ 1165542 w 2140521"/>
              <a:gd name="connsiteY997" fmla="*/ 1201293 h 1337564"/>
              <a:gd name="connsiteX998" fmla="*/ 1129094 w 2140521"/>
              <a:gd name="connsiteY998" fmla="*/ 1181989 h 1337564"/>
              <a:gd name="connsiteX999" fmla="*/ 1043496 w 2140521"/>
              <a:gd name="connsiteY999" fmla="*/ 1158431 h 1337564"/>
              <a:gd name="connsiteX1000" fmla="*/ 954977 w 2140521"/>
              <a:gd name="connsiteY1000" fmla="*/ 1142746 h 1337564"/>
              <a:gd name="connsiteX1001" fmla="*/ 903605 w 2140521"/>
              <a:gd name="connsiteY1001" fmla="*/ 1152716 h 1337564"/>
              <a:gd name="connsiteX1002" fmla="*/ 852170 w 2140521"/>
              <a:gd name="connsiteY1002" fmla="*/ 1168400 h 1337564"/>
              <a:gd name="connsiteX1003" fmla="*/ 803656 w 2140521"/>
              <a:gd name="connsiteY1003" fmla="*/ 1162748 h 1337564"/>
              <a:gd name="connsiteX1004" fmla="*/ 769366 w 2140521"/>
              <a:gd name="connsiteY1004" fmla="*/ 1152716 h 1337564"/>
              <a:gd name="connsiteX1005" fmla="*/ 745871 w 2140521"/>
              <a:gd name="connsiteY1005" fmla="*/ 1145604 h 1337564"/>
              <a:gd name="connsiteX1006" fmla="*/ 699453 w 2140521"/>
              <a:gd name="connsiteY1006" fmla="*/ 1127062 h 1337564"/>
              <a:gd name="connsiteX1007" fmla="*/ 662305 w 2140521"/>
              <a:gd name="connsiteY1007" fmla="*/ 1107758 h 1337564"/>
              <a:gd name="connsiteX1008" fmla="*/ 633095 w 2140521"/>
              <a:gd name="connsiteY1008" fmla="*/ 1106361 h 1337564"/>
              <a:gd name="connsiteX1009" fmla="*/ 545973 w 2140521"/>
              <a:gd name="connsiteY1009" fmla="*/ 1109218 h 1337564"/>
              <a:gd name="connsiteX1010" fmla="*/ 468884 w 2140521"/>
              <a:gd name="connsiteY1010" fmla="*/ 1114870 h 1337564"/>
              <a:gd name="connsiteX1011" fmla="*/ 354013 w 2140521"/>
              <a:gd name="connsiteY1011" fmla="*/ 1113473 h 1337564"/>
              <a:gd name="connsiteX1012" fmla="*/ 246190 w 2140521"/>
              <a:gd name="connsiteY1012" fmla="*/ 1114171 h 1337564"/>
              <a:gd name="connsiteX1013" fmla="*/ 200533 w 2140521"/>
              <a:gd name="connsiteY1013" fmla="*/ 1116330 h 1337564"/>
              <a:gd name="connsiteX1014" fmla="*/ 128460 w 2140521"/>
              <a:gd name="connsiteY1014" fmla="*/ 1117029 h 1337564"/>
              <a:gd name="connsiteX1015" fmla="*/ 68516 w 2140521"/>
              <a:gd name="connsiteY1015" fmla="*/ 1123442 h 1337564"/>
              <a:gd name="connsiteX1016" fmla="*/ 31369 w 2140521"/>
              <a:gd name="connsiteY1016" fmla="*/ 1123442 h 1337564"/>
              <a:gd name="connsiteX1017" fmla="*/ 22098 w 2140521"/>
              <a:gd name="connsiteY1017" fmla="*/ 1121347 h 1337564"/>
              <a:gd name="connsiteX1018" fmla="*/ 11366 w 2140521"/>
              <a:gd name="connsiteY1018" fmla="*/ 1117029 h 1337564"/>
              <a:gd name="connsiteX1019" fmla="*/ 3556 w 2140521"/>
              <a:gd name="connsiteY1019" fmla="*/ 1113473 h 1337564"/>
              <a:gd name="connsiteX1020" fmla="*/ 4254 w 2140521"/>
              <a:gd name="connsiteY1020" fmla="*/ 1104900 h 1337564"/>
              <a:gd name="connsiteX1021" fmla="*/ 0 w 2140521"/>
              <a:gd name="connsiteY1021" fmla="*/ 1089914 h 1337564"/>
              <a:gd name="connsiteX1022" fmla="*/ 23559 w 2140521"/>
              <a:gd name="connsiteY1022" fmla="*/ 1074229 h 1337564"/>
              <a:gd name="connsiteX1023" fmla="*/ 40640 w 2140521"/>
              <a:gd name="connsiteY1023" fmla="*/ 1068515 h 1337564"/>
              <a:gd name="connsiteX1024" fmla="*/ 57086 w 2140521"/>
              <a:gd name="connsiteY1024" fmla="*/ 1039241 h 1337564"/>
              <a:gd name="connsiteX1025" fmla="*/ 83503 w 2140521"/>
              <a:gd name="connsiteY1025" fmla="*/ 1009967 h 1337564"/>
              <a:gd name="connsiteX1026" fmla="*/ 87757 w 2140521"/>
              <a:gd name="connsiteY1026" fmla="*/ 1002157 h 1337564"/>
              <a:gd name="connsiteX1027" fmla="*/ 101346 w 2140521"/>
              <a:gd name="connsiteY1027" fmla="*/ 986409 h 1337564"/>
              <a:gd name="connsiteX1028" fmla="*/ 109157 w 2140521"/>
              <a:gd name="connsiteY1028" fmla="*/ 981456 h 1337564"/>
              <a:gd name="connsiteX1029" fmla="*/ 111316 w 2140521"/>
              <a:gd name="connsiteY1029" fmla="*/ 972122 h 1337564"/>
              <a:gd name="connsiteX1030" fmla="*/ 119190 w 2140521"/>
              <a:gd name="connsiteY1030" fmla="*/ 950722 h 1337564"/>
              <a:gd name="connsiteX1031" fmla="*/ 132715 w 2140521"/>
              <a:gd name="connsiteY1031" fmla="*/ 921448 h 1337564"/>
              <a:gd name="connsiteX1032" fmla="*/ 121285 w 2140521"/>
              <a:gd name="connsiteY1032" fmla="*/ 899351 h 1337564"/>
              <a:gd name="connsiteX1033" fmla="*/ 130620 w 2140521"/>
              <a:gd name="connsiteY1033" fmla="*/ 884365 h 1337564"/>
              <a:gd name="connsiteX1034" fmla="*/ 145605 w 2140521"/>
              <a:gd name="connsiteY1034" fmla="*/ 901510 h 1337564"/>
              <a:gd name="connsiteX1035" fmla="*/ 161290 w 2140521"/>
              <a:gd name="connsiteY1035" fmla="*/ 909320 h 1337564"/>
              <a:gd name="connsiteX1036" fmla="*/ 244094 w 2140521"/>
              <a:gd name="connsiteY1036" fmla="*/ 926465 h 1337564"/>
              <a:gd name="connsiteX1037" fmla="*/ 474599 w 2140521"/>
              <a:gd name="connsiteY1037" fmla="*/ 929323 h 1337564"/>
              <a:gd name="connsiteX1038" fmla="*/ 687324 w 2140521"/>
              <a:gd name="connsiteY1038" fmla="*/ 925068 h 1337564"/>
              <a:gd name="connsiteX1039" fmla="*/ 698754 w 2140521"/>
              <a:gd name="connsiteY1039" fmla="*/ 925068 h 1337564"/>
              <a:gd name="connsiteX1040" fmla="*/ 750126 w 2140521"/>
              <a:gd name="connsiteY1040" fmla="*/ 962851 h 1337564"/>
              <a:gd name="connsiteX1041" fmla="*/ 783653 w 2140521"/>
              <a:gd name="connsiteY1041" fmla="*/ 987108 h 1337564"/>
              <a:gd name="connsiteX1042" fmla="*/ 815086 w 2140521"/>
              <a:gd name="connsiteY1042" fmla="*/ 1014984 h 1337564"/>
              <a:gd name="connsiteX1043" fmla="*/ 816483 w 2140521"/>
              <a:gd name="connsiteY1043" fmla="*/ 1014984 h 1337564"/>
              <a:gd name="connsiteX1044" fmla="*/ 822897 w 2140521"/>
              <a:gd name="connsiteY1044" fmla="*/ 1008571 h 1337564"/>
              <a:gd name="connsiteX1045" fmla="*/ 848614 w 2140521"/>
              <a:gd name="connsiteY1045" fmla="*/ 967867 h 1337564"/>
              <a:gd name="connsiteX1046" fmla="*/ 861441 w 2140521"/>
              <a:gd name="connsiteY1046" fmla="*/ 943610 h 1337564"/>
              <a:gd name="connsiteX1047" fmla="*/ 887857 w 2140521"/>
              <a:gd name="connsiteY1047" fmla="*/ 888619 h 1337564"/>
              <a:gd name="connsiteX1048" fmla="*/ 923544 w 2140521"/>
              <a:gd name="connsiteY1048" fmla="*/ 832993 h 1337564"/>
              <a:gd name="connsiteX1049" fmla="*/ 955675 w 2140521"/>
              <a:gd name="connsiteY1049" fmla="*/ 785178 h 1337564"/>
              <a:gd name="connsiteX1050" fmla="*/ 1036320 w 2140521"/>
              <a:gd name="connsiteY1050" fmla="*/ 656654 h 1337564"/>
              <a:gd name="connsiteX1051" fmla="*/ 1086993 w 2140521"/>
              <a:gd name="connsiteY1051" fmla="*/ 566738 h 1337564"/>
              <a:gd name="connsiteX1052" fmla="*/ 1107694 w 2140521"/>
              <a:gd name="connsiteY1052" fmla="*/ 536067 h 1337564"/>
              <a:gd name="connsiteX1053" fmla="*/ 1133412 w 2140521"/>
              <a:gd name="connsiteY1053" fmla="*/ 491808 h 1337564"/>
              <a:gd name="connsiteX1054" fmla="*/ 1194054 w 2140521"/>
              <a:gd name="connsiteY1054" fmla="*/ 390462 h 1337564"/>
              <a:gd name="connsiteX1055" fmla="*/ 1208341 w 2140521"/>
              <a:gd name="connsiteY1055" fmla="*/ 360490 h 1337564"/>
              <a:gd name="connsiteX1056" fmla="*/ 1295400 w 2140521"/>
              <a:gd name="connsiteY1056" fmla="*/ 209169 h 1337564"/>
              <a:gd name="connsiteX1057" fmla="*/ 1306830 w 2140521"/>
              <a:gd name="connsiteY1057" fmla="*/ 187008 h 1337564"/>
              <a:gd name="connsiteX1058" fmla="*/ 1328991 w 2140521"/>
              <a:gd name="connsiteY1058" fmla="*/ 142748 h 1337564"/>
              <a:gd name="connsiteX1059" fmla="*/ 1348931 w 2140521"/>
              <a:gd name="connsiteY1059" fmla="*/ 119952 h 1337564"/>
              <a:gd name="connsiteX1060" fmla="*/ 1341819 w 2140521"/>
              <a:gd name="connsiteY1060" fmla="*/ 105664 h 1337564"/>
              <a:gd name="connsiteX1061" fmla="*/ 1297559 w 2140521"/>
              <a:gd name="connsiteY1061" fmla="*/ 37846 h 1337564"/>
              <a:gd name="connsiteX1062" fmla="*/ 1225487 w 2140521"/>
              <a:gd name="connsiteY1062" fmla="*/ 13589 h 1337564"/>
              <a:gd name="connsiteX1063" fmla="*/ 1164082 w 2140521"/>
              <a:gd name="connsiteY1063" fmla="*/ 23559 h 1337564"/>
              <a:gd name="connsiteX1064" fmla="*/ 1131253 w 2140521"/>
              <a:gd name="connsiteY1064" fmla="*/ 29274 h 1337564"/>
              <a:gd name="connsiteX1065" fmla="*/ 1105598 w 2140521"/>
              <a:gd name="connsiteY1065" fmla="*/ 34290 h 1337564"/>
              <a:gd name="connsiteX1066" fmla="*/ 1086295 w 2140521"/>
              <a:gd name="connsiteY1066" fmla="*/ 36449 h 1337564"/>
              <a:gd name="connsiteX1067" fmla="*/ 1037082 w 2140521"/>
              <a:gd name="connsiteY1067" fmla="*/ 37846 h 1337564"/>
              <a:gd name="connsiteX1068" fmla="*/ 914273 w 2140521"/>
              <a:gd name="connsiteY1068" fmla="*/ 36449 h 1337564"/>
              <a:gd name="connsiteX1069" fmla="*/ 795084 w 2140521"/>
              <a:gd name="connsiteY1069" fmla="*/ 24321 h 1337564"/>
              <a:gd name="connsiteX1070" fmla="*/ 783653 w 2140521"/>
              <a:gd name="connsiteY1070" fmla="*/ 21463 h 1337564"/>
              <a:gd name="connsiteX1071" fmla="*/ 770827 w 2140521"/>
              <a:gd name="connsiteY1071" fmla="*/ 11430 h 1337564"/>
              <a:gd name="connsiteX1072" fmla="*/ 744410 w 2140521"/>
              <a:gd name="connsiteY1072" fmla="*/ 52832 h 1337564"/>
              <a:gd name="connsiteX1073" fmla="*/ 737298 w 2140521"/>
              <a:gd name="connsiteY1073" fmla="*/ 62103 h 1337564"/>
              <a:gd name="connsiteX1074" fmla="*/ 716597 w 2140521"/>
              <a:gd name="connsiteY1074" fmla="*/ 105664 h 1337564"/>
              <a:gd name="connsiteX1075" fmla="*/ 706565 w 2140521"/>
              <a:gd name="connsiteY1075" fmla="*/ 117793 h 1337564"/>
              <a:gd name="connsiteX1076" fmla="*/ 689483 w 2140521"/>
              <a:gd name="connsiteY1076" fmla="*/ 152781 h 1337564"/>
              <a:gd name="connsiteX1077" fmla="*/ 670878 w 2140521"/>
              <a:gd name="connsiteY1077" fmla="*/ 178435 h 1337564"/>
              <a:gd name="connsiteX1078" fmla="*/ 655891 w 2140521"/>
              <a:gd name="connsiteY1078" fmla="*/ 204153 h 1337564"/>
              <a:gd name="connsiteX1079" fmla="*/ 630936 w 2140521"/>
              <a:gd name="connsiteY1079" fmla="*/ 236982 h 1337564"/>
              <a:gd name="connsiteX1080" fmla="*/ 617347 w 2140521"/>
              <a:gd name="connsiteY1080" fmla="*/ 258382 h 1337564"/>
              <a:gd name="connsiteX1081" fmla="*/ 605219 w 2140521"/>
              <a:gd name="connsiteY1081" fmla="*/ 273368 h 1337564"/>
              <a:gd name="connsiteX1082" fmla="*/ 568833 w 2140521"/>
              <a:gd name="connsiteY1082" fmla="*/ 326200 h 1337564"/>
              <a:gd name="connsiteX1083" fmla="*/ 550291 w 2140521"/>
              <a:gd name="connsiteY1083" fmla="*/ 356172 h 1337564"/>
              <a:gd name="connsiteX1084" fmla="*/ 529590 w 2140521"/>
              <a:gd name="connsiteY1084" fmla="*/ 383286 h 1337564"/>
              <a:gd name="connsiteX1085" fmla="*/ 482473 w 2140521"/>
              <a:gd name="connsiteY1085" fmla="*/ 450406 h 1337564"/>
              <a:gd name="connsiteX1086" fmla="*/ 469646 w 2140521"/>
              <a:gd name="connsiteY1086" fmla="*/ 469646 h 1337564"/>
              <a:gd name="connsiteX1087" fmla="*/ 416116 w 2140521"/>
              <a:gd name="connsiteY1087" fmla="*/ 549592 h 1337564"/>
              <a:gd name="connsiteX1088" fmla="*/ 412496 w 2140521"/>
              <a:gd name="connsiteY1088" fmla="*/ 555308 h 1337564"/>
              <a:gd name="connsiteX1089" fmla="*/ 409639 w 2140521"/>
              <a:gd name="connsiteY1089" fmla="*/ 566039 h 1337564"/>
              <a:gd name="connsiteX1090" fmla="*/ 403225 w 2140521"/>
              <a:gd name="connsiteY1090" fmla="*/ 568897 h 1337564"/>
              <a:gd name="connsiteX1091" fmla="*/ 372554 w 2140521"/>
              <a:gd name="connsiteY1091" fmla="*/ 606679 h 1337564"/>
              <a:gd name="connsiteX1092" fmla="*/ 368300 w 2140521"/>
              <a:gd name="connsiteY1092" fmla="*/ 617411 h 1337564"/>
              <a:gd name="connsiteX1093" fmla="*/ 353251 w 2140521"/>
              <a:gd name="connsiteY1093" fmla="*/ 633857 h 1337564"/>
              <a:gd name="connsiteX1094" fmla="*/ 339725 w 2140521"/>
              <a:gd name="connsiteY1094" fmla="*/ 651701 h 1337564"/>
              <a:gd name="connsiteX1095" fmla="*/ 310452 w 2140521"/>
              <a:gd name="connsiteY1095" fmla="*/ 685927 h 1337564"/>
              <a:gd name="connsiteX1096" fmla="*/ 283337 w 2140521"/>
              <a:gd name="connsiteY1096" fmla="*/ 727329 h 1337564"/>
              <a:gd name="connsiteX1097" fmla="*/ 251206 w 2140521"/>
              <a:gd name="connsiteY1097" fmla="*/ 763715 h 1337564"/>
              <a:gd name="connsiteX1098" fmla="*/ 229807 w 2140521"/>
              <a:gd name="connsiteY1098" fmla="*/ 791591 h 1337564"/>
              <a:gd name="connsiteX1099" fmla="*/ 211963 w 2140521"/>
              <a:gd name="connsiteY1099" fmla="*/ 809435 h 1337564"/>
              <a:gd name="connsiteX1100" fmla="*/ 182690 w 2140521"/>
              <a:gd name="connsiteY1100" fmla="*/ 837946 h 1337564"/>
              <a:gd name="connsiteX1101" fmla="*/ 139891 w 2140521"/>
              <a:gd name="connsiteY1101" fmla="*/ 879348 h 1337564"/>
              <a:gd name="connsiteX1102" fmla="*/ 137033 w 2140521"/>
              <a:gd name="connsiteY1102" fmla="*/ 873633 h 1337564"/>
              <a:gd name="connsiteX1103" fmla="*/ 147701 w 2140521"/>
              <a:gd name="connsiteY1103" fmla="*/ 858647 h 1337564"/>
              <a:gd name="connsiteX1104" fmla="*/ 168402 w 2140521"/>
              <a:gd name="connsiteY1104" fmla="*/ 837946 h 1337564"/>
              <a:gd name="connsiteX1105" fmla="*/ 184150 w 2140521"/>
              <a:gd name="connsiteY1105" fmla="*/ 822960 h 1337564"/>
              <a:gd name="connsiteX1106" fmla="*/ 216217 w 2140521"/>
              <a:gd name="connsiteY1106" fmla="*/ 792290 h 1337564"/>
              <a:gd name="connsiteX1107" fmla="*/ 256921 w 2140521"/>
              <a:gd name="connsiteY1107" fmla="*/ 737298 h 1337564"/>
              <a:gd name="connsiteX1108" fmla="*/ 296926 w 2140521"/>
              <a:gd name="connsiteY1108" fmla="*/ 690245 h 1337564"/>
              <a:gd name="connsiteX1109" fmla="*/ 334709 w 2140521"/>
              <a:gd name="connsiteY1109" fmla="*/ 640969 h 1337564"/>
              <a:gd name="connsiteX1110" fmla="*/ 373253 w 2140521"/>
              <a:gd name="connsiteY1110" fmla="*/ 584581 h 1337564"/>
              <a:gd name="connsiteX1111" fmla="*/ 409639 w 2140521"/>
              <a:gd name="connsiteY1111" fmla="*/ 538925 h 1337564"/>
              <a:gd name="connsiteX1112" fmla="*/ 476758 w 2140521"/>
              <a:gd name="connsiteY1112" fmla="*/ 439674 h 1337564"/>
              <a:gd name="connsiteX1113" fmla="*/ 514604 w 2140521"/>
              <a:gd name="connsiteY1113" fmla="*/ 384747 h 1337564"/>
              <a:gd name="connsiteX1114" fmla="*/ 548830 w 2140521"/>
              <a:gd name="connsiteY1114" fmla="*/ 342646 h 1337564"/>
              <a:gd name="connsiteX1115" fmla="*/ 620204 w 2140521"/>
              <a:gd name="connsiteY1115" fmla="*/ 234823 h 1337564"/>
              <a:gd name="connsiteX1116" fmla="*/ 678752 w 2140521"/>
              <a:gd name="connsiteY1116" fmla="*/ 144907 h 1337564"/>
              <a:gd name="connsiteX1117" fmla="*/ 685165 w 2140521"/>
              <a:gd name="connsiteY1117" fmla="*/ 131382 h 1337564"/>
              <a:gd name="connsiteX1118" fmla="*/ 723011 w 2140521"/>
              <a:gd name="connsiteY1118" fmla="*/ 65659 h 1337564"/>
              <a:gd name="connsiteX1119" fmla="*/ 769366 w 2140521"/>
              <a:gd name="connsiteY1119" fmla="*/ 0 h 1337564"/>
              <a:gd name="connsiteX1120" fmla="*/ 796544 w 2140521"/>
              <a:gd name="connsiteY1120" fmla="*/ 10732 h 133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</a:cxnLst>
            <a:rect l="l" t="t" r="r" b="b"/>
            <a:pathLst>
              <a:path w="2140521" h="1337564">
                <a:moveTo>
                  <a:pt x="1395349" y="1206246"/>
                </a:moveTo>
                <a:lnTo>
                  <a:pt x="1395349" y="1209104"/>
                </a:lnTo>
                <a:cubicBezTo>
                  <a:pt x="1393190" y="1208405"/>
                  <a:pt x="1390333" y="1206945"/>
                  <a:pt x="1387475" y="1204849"/>
                </a:cubicBezTo>
                <a:lnTo>
                  <a:pt x="1391793" y="1204087"/>
                </a:lnTo>
                <a:cubicBezTo>
                  <a:pt x="1392491" y="1204849"/>
                  <a:pt x="1393952" y="1204849"/>
                  <a:pt x="1395349" y="1206246"/>
                </a:cubicBezTo>
                <a:close/>
                <a:moveTo>
                  <a:pt x="1263333" y="1147763"/>
                </a:moveTo>
                <a:cubicBezTo>
                  <a:pt x="1274699" y="1150557"/>
                  <a:pt x="1286129" y="1158431"/>
                  <a:pt x="1298258" y="1161987"/>
                </a:cubicBezTo>
                <a:cubicBezTo>
                  <a:pt x="1314704" y="1167702"/>
                  <a:pt x="1333246" y="1172020"/>
                  <a:pt x="1351090" y="1176973"/>
                </a:cubicBezTo>
                <a:cubicBezTo>
                  <a:pt x="1368235" y="1181989"/>
                  <a:pt x="1389634" y="1184148"/>
                  <a:pt x="1407478" y="1186244"/>
                </a:cubicBezTo>
                <a:cubicBezTo>
                  <a:pt x="1420304" y="1187704"/>
                  <a:pt x="1434592" y="1196277"/>
                  <a:pt x="1448181" y="1201293"/>
                </a:cubicBezTo>
                <a:cubicBezTo>
                  <a:pt x="1471740" y="1210564"/>
                  <a:pt x="1496695" y="1219137"/>
                  <a:pt x="1520952" y="1224788"/>
                </a:cubicBezTo>
                <a:cubicBezTo>
                  <a:pt x="1530985" y="1226947"/>
                  <a:pt x="1532382" y="1232662"/>
                  <a:pt x="1540954" y="1232662"/>
                </a:cubicBezTo>
                <a:cubicBezTo>
                  <a:pt x="1543113" y="1232662"/>
                  <a:pt x="1548066" y="1231265"/>
                  <a:pt x="1550225" y="1231265"/>
                </a:cubicBezTo>
                <a:cubicBezTo>
                  <a:pt x="1560957" y="1231265"/>
                  <a:pt x="1593088" y="1256221"/>
                  <a:pt x="1596644" y="1263333"/>
                </a:cubicBezTo>
                <a:lnTo>
                  <a:pt x="1592326" y="1263333"/>
                </a:lnTo>
                <a:cubicBezTo>
                  <a:pt x="1576641" y="1258379"/>
                  <a:pt x="1559497" y="1253363"/>
                  <a:pt x="1544511" y="1249109"/>
                </a:cubicBezTo>
                <a:cubicBezTo>
                  <a:pt x="1523810" y="1242632"/>
                  <a:pt x="1504569" y="1242632"/>
                  <a:pt x="1484566" y="1224788"/>
                </a:cubicBezTo>
                <a:cubicBezTo>
                  <a:pt x="1482408" y="1223391"/>
                  <a:pt x="1478851" y="1222692"/>
                  <a:pt x="1477454" y="1221931"/>
                </a:cubicBezTo>
                <a:cubicBezTo>
                  <a:pt x="1470279" y="1220534"/>
                  <a:pt x="1463167" y="1219137"/>
                  <a:pt x="1457452" y="1218375"/>
                </a:cubicBezTo>
                <a:cubicBezTo>
                  <a:pt x="1443165" y="1216978"/>
                  <a:pt x="1428178" y="1215517"/>
                  <a:pt x="1414653" y="1209802"/>
                </a:cubicBezTo>
                <a:cubicBezTo>
                  <a:pt x="1400366" y="1204087"/>
                  <a:pt x="1401064" y="1196975"/>
                  <a:pt x="1388935" y="1196975"/>
                </a:cubicBezTo>
                <a:lnTo>
                  <a:pt x="1369632" y="1196975"/>
                </a:lnTo>
                <a:cubicBezTo>
                  <a:pt x="1348232" y="1195578"/>
                  <a:pt x="1327531" y="1187006"/>
                  <a:pt x="1306830" y="1183450"/>
                </a:cubicBezTo>
                <a:cubicBezTo>
                  <a:pt x="1299718" y="1182688"/>
                  <a:pt x="1293304" y="1179830"/>
                  <a:pt x="1287590" y="1176973"/>
                </a:cubicBezTo>
                <a:cubicBezTo>
                  <a:pt x="1268285" y="1169162"/>
                  <a:pt x="1246886" y="1161987"/>
                  <a:pt x="1229042" y="1157732"/>
                </a:cubicBezTo>
                <a:cubicBezTo>
                  <a:pt x="1222629" y="1156272"/>
                  <a:pt x="1212660" y="1156272"/>
                  <a:pt x="1207643" y="1149160"/>
                </a:cubicBezTo>
                <a:cubicBezTo>
                  <a:pt x="1209802" y="1146302"/>
                  <a:pt x="1213358" y="1147001"/>
                  <a:pt x="1217613" y="1147001"/>
                </a:cubicBezTo>
                <a:lnTo>
                  <a:pt x="1241870" y="1146302"/>
                </a:lnTo>
                <a:cubicBezTo>
                  <a:pt x="1243330" y="1146302"/>
                  <a:pt x="1256157" y="1145604"/>
                  <a:pt x="1263333" y="1147763"/>
                </a:cubicBezTo>
                <a:close/>
                <a:moveTo>
                  <a:pt x="1558100" y="1141286"/>
                </a:moveTo>
                <a:cubicBezTo>
                  <a:pt x="1558100" y="1144905"/>
                  <a:pt x="1547368" y="1169861"/>
                  <a:pt x="1540954" y="1169861"/>
                </a:cubicBezTo>
                <a:cubicBezTo>
                  <a:pt x="1539558" y="1169861"/>
                  <a:pt x="1538097" y="1167702"/>
                  <a:pt x="1538097" y="1165606"/>
                </a:cubicBezTo>
                <a:cubicBezTo>
                  <a:pt x="1538097" y="1158431"/>
                  <a:pt x="1551686" y="1144143"/>
                  <a:pt x="1557401" y="1139889"/>
                </a:cubicBezTo>
                <a:cubicBezTo>
                  <a:pt x="1558100" y="1140587"/>
                  <a:pt x="1558100" y="1139889"/>
                  <a:pt x="1558100" y="1141286"/>
                </a:cubicBezTo>
                <a:close/>
                <a:moveTo>
                  <a:pt x="902145" y="1134173"/>
                </a:moveTo>
                <a:cubicBezTo>
                  <a:pt x="902145" y="1134872"/>
                  <a:pt x="902843" y="1134872"/>
                  <a:pt x="902843" y="1136333"/>
                </a:cubicBezTo>
                <a:cubicBezTo>
                  <a:pt x="902843" y="1138428"/>
                  <a:pt x="900747" y="1140587"/>
                  <a:pt x="899287" y="1141286"/>
                </a:cubicBezTo>
                <a:lnTo>
                  <a:pt x="897128" y="1141286"/>
                </a:lnTo>
                <a:cubicBezTo>
                  <a:pt x="896429" y="1140587"/>
                  <a:pt x="895731" y="1140587"/>
                  <a:pt x="895731" y="1138428"/>
                </a:cubicBezTo>
                <a:cubicBezTo>
                  <a:pt x="895731" y="1137031"/>
                  <a:pt x="897890" y="1135571"/>
                  <a:pt x="899287" y="1134173"/>
                </a:cubicBezTo>
                <a:lnTo>
                  <a:pt x="902145" y="1134173"/>
                </a:lnTo>
                <a:close/>
                <a:moveTo>
                  <a:pt x="1222629" y="1132713"/>
                </a:moveTo>
                <a:cubicBezTo>
                  <a:pt x="1222629" y="1136333"/>
                  <a:pt x="1214057" y="1135571"/>
                  <a:pt x="1214057" y="1135571"/>
                </a:cubicBezTo>
                <a:cubicBezTo>
                  <a:pt x="1202627" y="1135571"/>
                  <a:pt x="1187641" y="1131316"/>
                  <a:pt x="1177671" y="1121347"/>
                </a:cubicBezTo>
                <a:cubicBezTo>
                  <a:pt x="1179830" y="1117727"/>
                  <a:pt x="1181227" y="1118489"/>
                  <a:pt x="1184085" y="1118489"/>
                </a:cubicBezTo>
                <a:cubicBezTo>
                  <a:pt x="1187641" y="1118489"/>
                  <a:pt x="1222629" y="1124204"/>
                  <a:pt x="1222629" y="1132713"/>
                </a:cubicBezTo>
                <a:close/>
                <a:moveTo>
                  <a:pt x="1094867" y="1108456"/>
                </a:moveTo>
                <a:cubicBezTo>
                  <a:pt x="1109154" y="1114870"/>
                  <a:pt x="1122680" y="1124903"/>
                  <a:pt x="1137666" y="1127062"/>
                </a:cubicBezTo>
                <a:cubicBezTo>
                  <a:pt x="1150557" y="1129157"/>
                  <a:pt x="1164781" y="1132015"/>
                  <a:pt x="1178370" y="1139889"/>
                </a:cubicBezTo>
                <a:lnTo>
                  <a:pt x="1176210" y="1142048"/>
                </a:lnTo>
                <a:lnTo>
                  <a:pt x="1162685" y="1142048"/>
                </a:lnTo>
                <a:cubicBezTo>
                  <a:pt x="1156272" y="1140587"/>
                  <a:pt x="1148397" y="1139190"/>
                  <a:pt x="1142683" y="1136333"/>
                </a:cubicBezTo>
                <a:cubicBezTo>
                  <a:pt x="1138428" y="1134872"/>
                  <a:pt x="1134809" y="1131316"/>
                  <a:pt x="1130554" y="1130617"/>
                </a:cubicBezTo>
                <a:cubicBezTo>
                  <a:pt x="1111250" y="1126300"/>
                  <a:pt x="1088453" y="1122045"/>
                  <a:pt x="1070610" y="1107758"/>
                </a:cubicBezTo>
                <a:cubicBezTo>
                  <a:pt x="1073467" y="1106361"/>
                  <a:pt x="1078421" y="1105598"/>
                  <a:pt x="1080579" y="1105598"/>
                </a:cubicBezTo>
                <a:cubicBezTo>
                  <a:pt x="1082040" y="1105598"/>
                  <a:pt x="1089851" y="1106361"/>
                  <a:pt x="1094867" y="1108456"/>
                </a:cubicBezTo>
                <a:close/>
                <a:moveTo>
                  <a:pt x="1577340" y="1101344"/>
                </a:moveTo>
                <a:cubicBezTo>
                  <a:pt x="1575943" y="1104202"/>
                  <a:pt x="1572387" y="1110615"/>
                  <a:pt x="1569529" y="1112774"/>
                </a:cubicBezTo>
                <a:lnTo>
                  <a:pt x="1569529" y="1109917"/>
                </a:lnTo>
                <a:cubicBezTo>
                  <a:pt x="1571625" y="1106361"/>
                  <a:pt x="1572387" y="1102042"/>
                  <a:pt x="1577340" y="1099884"/>
                </a:cubicBezTo>
                <a:lnTo>
                  <a:pt x="1577340" y="1101344"/>
                </a:lnTo>
                <a:close/>
                <a:moveTo>
                  <a:pt x="717995" y="1108456"/>
                </a:moveTo>
                <a:cubicBezTo>
                  <a:pt x="717995" y="1111314"/>
                  <a:pt x="716597" y="1113473"/>
                  <a:pt x="713740" y="1113473"/>
                </a:cubicBezTo>
                <a:cubicBezTo>
                  <a:pt x="710184" y="1113473"/>
                  <a:pt x="690182" y="1104900"/>
                  <a:pt x="690182" y="1099185"/>
                </a:cubicBezTo>
                <a:cubicBezTo>
                  <a:pt x="690182" y="1094931"/>
                  <a:pt x="697992" y="1095629"/>
                  <a:pt x="700151" y="1095629"/>
                </a:cubicBezTo>
                <a:cubicBezTo>
                  <a:pt x="706565" y="1095629"/>
                  <a:pt x="717995" y="1097026"/>
                  <a:pt x="717995" y="1108456"/>
                </a:cubicBezTo>
                <a:close/>
                <a:moveTo>
                  <a:pt x="906463" y="1093470"/>
                </a:moveTo>
                <a:cubicBezTo>
                  <a:pt x="910717" y="1092772"/>
                  <a:pt x="915734" y="1092772"/>
                  <a:pt x="919988" y="1093470"/>
                </a:cubicBezTo>
                <a:cubicBezTo>
                  <a:pt x="915734" y="1094169"/>
                  <a:pt x="910717" y="1094169"/>
                  <a:pt x="906463" y="1093470"/>
                </a:cubicBezTo>
                <a:close/>
                <a:moveTo>
                  <a:pt x="1580896" y="1091375"/>
                </a:moveTo>
                <a:cubicBezTo>
                  <a:pt x="1580896" y="1092772"/>
                  <a:pt x="1580198" y="1093470"/>
                  <a:pt x="1579499" y="1094169"/>
                </a:cubicBezTo>
                <a:lnTo>
                  <a:pt x="1576641" y="1094169"/>
                </a:lnTo>
                <a:cubicBezTo>
                  <a:pt x="1576641" y="1093470"/>
                  <a:pt x="1577340" y="1089216"/>
                  <a:pt x="1580198" y="1089216"/>
                </a:cubicBezTo>
                <a:cubicBezTo>
                  <a:pt x="1580896" y="1089914"/>
                  <a:pt x="1580896" y="1089216"/>
                  <a:pt x="1580896" y="1091375"/>
                </a:cubicBezTo>
                <a:close/>
                <a:moveTo>
                  <a:pt x="1599501" y="1061339"/>
                </a:moveTo>
                <a:cubicBezTo>
                  <a:pt x="1598041" y="1062800"/>
                  <a:pt x="1597342" y="1064197"/>
                  <a:pt x="1595946" y="1064959"/>
                </a:cubicBezTo>
                <a:cubicBezTo>
                  <a:pt x="1595946" y="1063498"/>
                  <a:pt x="1597342" y="1059942"/>
                  <a:pt x="1599501" y="1058482"/>
                </a:cubicBezTo>
                <a:lnTo>
                  <a:pt x="1599501" y="1061339"/>
                </a:lnTo>
                <a:close/>
                <a:moveTo>
                  <a:pt x="938530" y="1063498"/>
                </a:moveTo>
                <a:cubicBezTo>
                  <a:pt x="945705" y="1066356"/>
                  <a:pt x="954278" y="1065657"/>
                  <a:pt x="962089" y="1067816"/>
                </a:cubicBezTo>
                <a:cubicBezTo>
                  <a:pt x="972820" y="1069912"/>
                  <a:pt x="985647" y="1079945"/>
                  <a:pt x="997776" y="1082802"/>
                </a:cubicBezTo>
                <a:cubicBezTo>
                  <a:pt x="1014222" y="1087057"/>
                  <a:pt x="1032764" y="1091375"/>
                  <a:pt x="1050608" y="1102042"/>
                </a:cubicBezTo>
                <a:cubicBezTo>
                  <a:pt x="1051306" y="1102741"/>
                  <a:pt x="1052766" y="1104202"/>
                  <a:pt x="1053465" y="1106361"/>
                </a:cubicBezTo>
                <a:cubicBezTo>
                  <a:pt x="1052766" y="1106361"/>
                  <a:pt x="1052068" y="1107059"/>
                  <a:pt x="1049909" y="1107059"/>
                </a:cubicBezTo>
                <a:cubicBezTo>
                  <a:pt x="1048448" y="1107059"/>
                  <a:pt x="1034225" y="1103503"/>
                  <a:pt x="1027049" y="1101344"/>
                </a:cubicBezTo>
                <a:cubicBezTo>
                  <a:pt x="1017079" y="1099185"/>
                  <a:pt x="1005650" y="1097026"/>
                  <a:pt x="996378" y="1094931"/>
                </a:cubicBezTo>
                <a:cubicBezTo>
                  <a:pt x="987108" y="1093470"/>
                  <a:pt x="977075" y="1091375"/>
                  <a:pt x="968502" y="1088517"/>
                </a:cubicBezTo>
                <a:cubicBezTo>
                  <a:pt x="952817" y="1084199"/>
                  <a:pt x="934276" y="1074229"/>
                  <a:pt x="917829" y="1074229"/>
                </a:cubicBezTo>
                <a:lnTo>
                  <a:pt x="905002" y="1074229"/>
                </a:lnTo>
                <a:cubicBezTo>
                  <a:pt x="901446" y="1072769"/>
                  <a:pt x="885761" y="1075627"/>
                  <a:pt x="885761" y="1068515"/>
                </a:cubicBezTo>
                <a:cubicBezTo>
                  <a:pt x="885761" y="1061339"/>
                  <a:pt x="912114" y="1055688"/>
                  <a:pt x="914972" y="1055688"/>
                </a:cubicBezTo>
                <a:cubicBezTo>
                  <a:pt x="923544" y="1055688"/>
                  <a:pt x="928560" y="1060641"/>
                  <a:pt x="938530" y="1063498"/>
                </a:cubicBezTo>
                <a:close/>
                <a:moveTo>
                  <a:pt x="661607" y="1048512"/>
                </a:moveTo>
                <a:lnTo>
                  <a:pt x="651637" y="1049211"/>
                </a:lnTo>
                <a:cubicBezTo>
                  <a:pt x="653034" y="1048512"/>
                  <a:pt x="655193" y="1047814"/>
                  <a:pt x="656653" y="1047814"/>
                </a:cubicBezTo>
                <a:cubicBezTo>
                  <a:pt x="658749" y="1047814"/>
                  <a:pt x="660210" y="1048512"/>
                  <a:pt x="661607" y="1048512"/>
                </a:cubicBezTo>
                <a:close/>
                <a:moveTo>
                  <a:pt x="962851" y="1041400"/>
                </a:moveTo>
                <a:cubicBezTo>
                  <a:pt x="995680" y="1049973"/>
                  <a:pt x="1029907" y="1064197"/>
                  <a:pt x="1064895" y="1079945"/>
                </a:cubicBezTo>
                <a:cubicBezTo>
                  <a:pt x="1074865" y="1084898"/>
                  <a:pt x="1086295" y="1085660"/>
                  <a:pt x="1097026" y="1088517"/>
                </a:cubicBezTo>
                <a:cubicBezTo>
                  <a:pt x="1110552" y="1091375"/>
                  <a:pt x="1125538" y="1095629"/>
                  <a:pt x="1141285" y="1099884"/>
                </a:cubicBezTo>
                <a:cubicBezTo>
                  <a:pt x="1146937" y="1102042"/>
                  <a:pt x="1154811" y="1099185"/>
                  <a:pt x="1161225" y="1099884"/>
                </a:cubicBezTo>
                <a:cubicBezTo>
                  <a:pt x="1169797" y="1099884"/>
                  <a:pt x="1183386" y="1102042"/>
                  <a:pt x="1190498" y="1111314"/>
                </a:cubicBezTo>
                <a:cubicBezTo>
                  <a:pt x="1186942" y="1114171"/>
                  <a:pt x="1183386" y="1114870"/>
                  <a:pt x="1179830" y="1114870"/>
                </a:cubicBezTo>
                <a:cubicBezTo>
                  <a:pt x="1165542" y="1114870"/>
                  <a:pt x="1165542" y="1107758"/>
                  <a:pt x="1157669" y="1107758"/>
                </a:cubicBezTo>
                <a:lnTo>
                  <a:pt x="1154811" y="1107758"/>
                </a:lnTo>
                <a:cubicBezTo>
                  <a:pt x="1154811" y="1107758"/>
                  <a:pt x="1154113" y="1107059"/>
                  <a:pt x="1154113" y="1109218"/>
                </a:cubicBezTo>
                <a:cubicBezTo>
                  <a:pt x="1154113" y="1110615"/>
                  <a:pt x="1159129" y="1116330"/>
                  <a:pt x="1161225" y="1119886"/>
                </a:cubicBezTo>
                <a:lnTo>
                  <a:pt x="1151255" y="1119886"/>
                </a:lnTo>
                <a:cubicBezTo>
                  <a:pt x="1128395" y="1116330"/>
                  <a:pt x="1108456" y="1096328"/>
                  <a:pt x="1086295" y="1094931"/>
                </a:cubicBezTo>
                <a:cubicBezTo>
                  <a:pt x="1057720" y="1093470"/>
                  <a:pt x="1025652" y="1078484"/>
                  <a:pt x="997776" y="1071372"/>
                </a:cubicBezTo>
                <a:cubicBezTo>
                  <a:pt x="988504" y="1069213"/>
                  <a:pt x="976376" y="1056386"/>
                  <a:pt x="966407" y="1056386"/>
                </a:cubicBezTo>
                <a:cubicBezTo>
                  <a:pt x="959231" y="1056386"/>
                  <a:pt x="952119" y="1055688"/>
                  <a:pt x="945007" y="1053529"/>
                </a:cubicBezTo>
                <a:cubicBezTo>
                  <a:pt x="934276" y="1051370"/>
                  <a:pt x="927862" y="1047115"/>
                  <a:pt x="917829" y="1047115"/>
                </a:cubicBezTo>
                <a:cubicBezTo>
                  <a:pt x="905701" y="1047115"/>
                  <a:pt x="884301" y="1058482"/>
                  <a:pt x="877888" y="1058482"/>
                </a:cubicBezTo>
                <a:cubicBezTo>
                  <a:pt x="876427" y="1058482"/>
                  <a:pt x="876427" y="1057783"/>
                  <a:pt x="875728" y="1057783"/>
                </a:cubicBezTo>
                <a:lnTo>
                  <a:pt x="875728" y="1054926"/>
                </a:lnTo>
                <a:cubicBezTo>
                  <a:pt x="882142" y="1046353"/>
                  <a:pt x="890016" y="1040638"/>
                  <a:pt x="898589" y="1037082"/>
                </a:cubicBezTo>
                <a:cubicBezTo>
                  <a:pt x="905701" y="1033526"/>
                  <a:pt x="920686" y="1028510"/>
                  <a:pt x="922846" y="1028510"/>
                </a:cubicBezTo>
                <a:cubicBezTo>
                  <a:pt x="925004" y="1028510"/>
                  <a:pt x="950659" y="1037844"/>
                  <a:pt x="962851" y="1041400"/>
                </a:cubicBezTo>
                <a:close/>
                <a:moveTo>
                  <a:pt x="1628775" y="1002855"/>
                </a:moveTo>
                <a:cubicBezTo>
                  <a:pt x="1624457" y="1011428"/>
                  <a:pt x="1623060" y="1018540"/>
                  <a:pt x="1613027" y="1027113"/>
                </a:cubicBezTo>
                <a:lnTo>
                  <a:pt x="1613027" y="1022795"/>
                </a:lnTo>
                <a:cubicBezTo>
                  <a:pt x="1616583" y="1012825"/>
                  <a:pt x="1620901" y="1000697"/>
                  <a:pt x="1628775" y="997839"/>
                </a:cubicBezTo>
                <a:lnTo>
                  <a:pt x="1628775" y="1002855"/>
                </a:lnTo>
                <a:close/>
                <a:moveTo>
                  <a:pt x="953516" y="971423"/>
                </a:moveTo>
                <a:cubicBezTo>
                  <a:pt x="974217" y="979297"/>
                  <a:pt x="994220" y="987870"/>
                  <a:pt x="1015619" y="1003554"/>
                </a:cubicBezTo>
                <a:cubicBezTo>
                  <a:pt x="1022795" y="1009269"/>
                  <a:pt x="1035622" y="1012825"/>
                  <a:pt x="1044194" y="1014984"/>
                </a:cubicBezTo>
                <a:cubicBezTo>
                  <a:pt x="1057720" y="1017842"/>
                  <a:pt x="1072007" y="1020699"/>
                  <a:pt x="1086295" y="1023557"/>
                </a:cubicBezTo>
                <a:cubicBezTo>
                  <a:pt x="1094867" y="1024954"/>
                  <a:pt x="1104138" y="1027113"/>
                  <a:pt x="1113409" y="1030669"/>
                </a:cubicBezTo>
                <a:cubicBezTo>
                  <a:pt x="1117727" y="1032129"/>
                  <a:pt x="1121982" y="1036384"/>
                  <a:pt x="1126998" y="1038542"/>
                </a:cubicBezTo>
                <a:cubicBezTo>
                  <a:pt x="1134809" y="1042797"/>
                  <a:pt x="1144841" y="1046353"/>
                  <a:pt x="1154113" y="1049211"/>
                </a:cubicBezTo>
                <a:cubicBezTo>
                  <a:pt x="1158367" y="1050671"/>
                  <a:pt x="1164781" y="1051370"/>
                  <a:pt x="1170496" y="1052830"/>
                </a:cubicBezTo>
                <a:cubicBezTo>
                  <a:pt x="1194054" y="1058482"/>
                  <a:pt x="1219073" y="1073531"/>
                  <a:pt x="1243330" y="1077087"/>
                </a:cubicBezTo>
                <a:cubicBezTo>
                  <a:pt x="1246188" y="1077087"/>
                  <a:pt x="1249045" y="1079945"/>
                  <a:pt x="1251204" y="1082040"/>
                </a:cubicBezTo>
                <a:cubicBezTo>
                  <a:pt x="1249744" y="1084898"/>
                  <a:pt x="1242632" y="1084898"/>
                  <a:pt x="1240472" y="1084898"/>
                </a:cubicBezTo>
                <a:cubicBezTo>
                  <a:pt x="1216216" y="1084898"/>
                  <a:pt x="1193356" y="1074928"/>
                  <a:pt x="1169098" y="1068515"/>
                </a:cubicBezTo>
                <a:cubicBezTo>
                  <a:pt x="1158367" y="1066356"/>
                  <a:pt x="1148397" y="1058482"/>
                  <a:pt x="1138428" y="1056386"/>
                </a:cubicBezTo>
                <a:cubicBezTo>
                  <a:pt x="1133412" y="1054926"/>
                  <a:pt x="1127697" y="1055688"/>
                  <a:pt x="1123442" y="1054227"/>
                </a:cubicBezTo>
                <a:cubicBezTo>
                  <a:pt x="1101281" y="1048512"/>
                  <a:pt x="1079881" y="1043496"/>
                  <a:pt x="1057720" y="1027811"/>
                </a:cubicBezTo>
                <a:cubicBezTo>
                  <a:pt x="1047052" y="1020699"/>
                  <a:pt x="1033463" y="1021398"/>
                  <a:pt x="1022033" y="1020001"/>
                </a:cubicBezTo>
                <a:cubicBezTo>
                  <a:pt x="1016381" y="1019239"/>
                  <a:pt x="1009904" y="1017842"/>
                  <a:pt x="1004951" y="1015683"/>
                </a:cubicBezTo>
                <a:cubicBezTo>
                  <a:pt x="997077" y="1013523"/>
                  <a:pt x="989965" y="1010666"/>
                  <a:pt x="983552" y="1006411"/>
                </a:cubicBezTo>
                <a:cubicBezTo>
                  <a:pt x="979932" y="1004951"/>
                  <a:pt x="977075" y="1002855"/>
                  <a:pt x="973519" y="1000697"/>
                </a:cubicBezTo>
                <a:cubicBezTo>
                  <a:pt x="972122" y="999998"/>
                  <a:pt x="952817" y="985711"/>
                  <a:pt x="949960" y="985711"/>
                </a:cubicBezTo>
                <a:cubicBezTo>
                  <a:pt x="948563" y="985711"/>
                  <a:pt x="922147" y="992823"/>
                  <a:pt x="907860" y="996442"/>
                </a:cubicBezTo>
                <a:cubicBezTo>
                  <a:pt x="901446" y="998538"/>
                  <a:pt x="894271" y="997839"/>
                  <a:pt x="888619" y="999300"/>
                </a:cubicBezTo>
                <a:cubicBezTo>
                  <a:pt x="875030" y="1001395"/>
                  <a:pt x="859346" y="1020001"/>
                  <a:pt x="857885" y="1032828"/>
                </a:cubicBezTo>
                <a:cubicBezTo>
                  <a:pt x="857885" y="1032828"/>
                  <a:pt x="851472" y="1049211"/>
                  <a:pt x="845757" y="1049211"/>
                </a:cubicBezTo>
                <a:cubicBezTo>
                  <a:pt x="840041" y="1049211"/>
                  <a:pt x="840041" y="1038542"/>
                  <a:pt x="840041" y="1035685"/>
                </a:cubicBezTo>
                <a:lnTo>
                  <a:pt x="840041" y="1032129"/>
                </a:lnTo>
                <a:cubicBezTo>
                  <a:pt x="837946" y="1024954"/>
                  <a:pt x="850075" y="1023557"/>
                  <a:pt x="852170" y="1019239"/>
                </a:cubicBezTo>
                <a:cubicBezTo>
                  <a:pt x="858584" y="1007110"/>
                  <a:pt x="873633" y="989267"/>
                  <a:pt x="887159" y="982154"/>
                </a:cubicBezTo>
                <a:cubicBezTo>
                  <a:pt x="894271" y="977836"/>
                  <a:pt x="916432" y="964311"/>
                  <a:pt x="926402" y="964311"/>
                </a:cubicBezTo>
                <a:cubicBezTo>
                  <a:pt x="927862" y="964311"/>
                  <a:pt x="944245" y="967867"/>
                  <a:pt x="953516" y="971423"/>
                </a:cubicBezTo>
                <a:close/>
                <a:moveTo>
                  <a:pt x="822897" y="992124"/>
                </a:moveTo>
                <a:lnTo>
                  <a:pt x="820801" y="992124"/>
                </a:lnTo>
                <a:cubicBezTo>
                  <a:pt x="819341" y="991426"/>
                  <a:pt x="795084" y="975741"/>
                  <a:pt x="795084" y="967867"/>
                </a:cubicBezTo>
                <a:cubicBezTo>
                  <a:pt x="795084" y="965708"/>
                  <a:pt x="795084" y="964311"/>
                  <a:pt x="797242" y="964311"/>
                </a:cubicBezTo>
                <a:cubicBezTo>
                  <a:pt x="801497" y="964311"/>
                  <a:pt x="820103" y="987108"/>
                  <a:pt x="822897" y="992124"/>
                </a:cubicBezTo>
                <a:close/>
                <a:moveTo>
                  <a:pt x="817944" y="952183"/>
                </a:moveTo>
                <a:cubicBezTo>
                  <a:pt x="820801" y="953579"/>
                  <a:pt x="822897" y="955739"/>
                  <a:pt x="826516" y="957898"/>
                </a:cubicBezTo>
                <a:cubicBezTo>
                  <a:pt x="827913" y="959295"/>
                  <a:pt x="831469" y="959993"/>
                  <a:pt x="834327" y="961454"/>
                </a:cubicBezTo>
                <a:cubicBezTo>
                  <a:pt x="835787" y="962152"/>
                  <a:pt x="836485" y="963613"/>
                  <a:pt x="836485" y="965708"/>
                </a:cubicBezTo>
                <a:cubicBezTo>
                  <a:pt x="836485" y="967169"/>
                  <a:pt x="835089" y="970026"/>
                  <a:pt x="832929" y="970026"/>
                </a:cubicBezTo>
                <a:cubicBezTo>
                  <a:pt x="827913" y="970026"/>
                  <a:pt x="816483" y="960755"/>
                  <a:pt x="815086" y="953579"/>
                </a:cubicBezTo>
                <a:lnTo>
                  <a:pt x="815785" y="952183"/>
                </a:lnTo>
                <a:lnTo>
                  <a:pt x="817944" y="952183"/>
                </a:lnTo>
                <a:close/>
                <a:moveTo>
                  <a:pt x="183388" y="931482"/>
                </a:moveTo>
                <a:cubicBezTo>
                  <a:pt x="203391" y="937895"/>
                  <a:pt x="225489" y="942911"/>
                  <a:pt x="246952" y="942911"/>
                </a:cubicBezTo>
                <a:lnTo>
                  <a:pt x="358267" y="941451"/>
                </a:lnTo>
                <a:lnTo>
                  <a:pt x="507428" y="942911"/>
                </a:lnTo>
                <a:lnTo>
                  <a:pt x="697992" y="936435"/>
                </a:lnTo>
                <a:cubicBezTo>
                  <a:pt x="705167" y="941451"/>
                  <a:pt x="712279" y="947865"/>
                  <a:pt x="720852" y="954278"/>
                </a:cubicBezTo>
                <a:cubicBezTo>
                  <a:pt x="723710" y="957136"/>
                  <a:pt x="728726" y="959295"/>
                  <a:pt x="732282" y="962152"/>
                </a:cubicBezTo>
                <a:cubicBezTo>
                  <a:pt x="734441" y="963613"/>
                  <a:pt x="734441" y="966470"/>
                  <a:pt x="735838" y="968566"/>
                </a:cubicBezTo>
                <a:cubicBezTo>
                  <a:pt x="751522" y="984314"/>
                  <a:pt x="771525" y="992823"/>
                  <a:pt x="788670" y="1001395"/>
                </a:cubicBezTo>
                <a:cubicBezTo>
                  <a:pt x="794385" y="1004253"/>
                  <a:pt x="802259" y="1015683"/>
                  <a:pt x="805053" y="1020699"/>
                </a:cubicBezTo>
                <a:cubicBezTo>
                  <a:pt x="807212" y="1023557"/>
                  <a:pt x="811530" y="1034225"/>
                  <a:pt x="811530" y="1039241"/>
                </a:cubicBezTo>
                <a:cubicBezTo>
                  <a:pt x="811530" y="1040638"/>
                  <a:pt x="810768" y="1044956"/>
                  <a:pt x="807910" y="1044956"/>
                </a:cubicBezTo>
                <a:cubicBezTo>
                  <a:pt x="804354" y="1044956"/>
                  <a:pt x="795084" y="1036384"/>
                  <a:pt x="791528" y="1032828"/>
                </a:cubicBezTo>
                <a:cubicBezTo>
                  <a:pt x="788670" y="1029970"/>
                  <a:pt x="784416" y="1027113"/>
                  <a:pt x="782257" y="1025652"/>
                </a:cubicBezTo>
                <a:cubicBezTo>
                  <a:pt x="768667" y="1017143"/>
                  <a:pt x="754380" y="1009967"/>
                  <a:pt x="741553" y="1001395"/>
                </a:cubicBezTo>
                <a:cubicBezTo>
                  <a:pt x="728028" y="993585"/>
                  <a:pt x="710883" y="977836"/>
                  <a:pt x="697992" y="973582"/>
                </a:cubicBezTo>
                <a:cubicBezTo>
                  <a:pt x="690182" y="970725"/>
                  <a:pt x="682308" y="967169"/>
                  <a:pt x="675894" y="965708"/>
                </a:cubicBezTo>
                <a:cubicBezTo>
                  <a:pt x="663766" y="962152"/>
                  <a:pt x="639509" y="959295"/>
                  <a:pt x="637350" y="959295"/>
                </a:cubicBezTo>
                <a:lnTo>
                  <a:pt x="598107" y="959295"/>
                </a:lnTo>
                <a:lnTo>
                  <a:pt x="513905" y="965708"/>
                </a:lnTo>
                <a:lnTo>
                  <a:pt x="503174" y="965708"/>
                </a:lnTo>
                <a:lnTo>
                  <a:pt x="418973" y="974280"/>
                </a:lnTo>
                <a:lnTo>
                  <a:pt x="371856" y="975741"/>
                </a:lnTo>
                <a:lnTo>
                  <a:pt x="264033" y="984314"/>
                </a:lnTo>
                <a:lnTo>
                  <a:pt x="226949" y="985711"/>
                </a:lnTo>
                <a:lnTo>
                  <a:pt x="129159" y="986409"/>
                </a:lnTo>
                <a:cubicBezTo>
                  <a:pt x="122047" y="985711"/>
                  <a:pt x="122746" y="985012"/>
                  <a:pt x="122746" y="980694"/>
                </a:cubicBezTo>
                <a:cubicBezTo>
                  <a:pt x="122746" y="968566"/>
                  <a:pt x="130620" y="966470"/>
                  <a:pt x="134874" y="955040"/>
                </a:cubicBezTo>
                <a:cubicBezTo>
                  <a:pt x="134874" y="952881"/>
                  <a:pt x="134176" y="950722"/>
                  <a:pt x="134176" y="948627"/>
                </a:cubicBezTo>
                <a:cubicBezTo>
                  <a:pt x="134176" y="946467"/>
                  <a:pt x="134874" y="944309"/>
                  <a:pt x="137033" y="943610"/>
                </a:cubicBezTo>
                <a:cubicBezTo>
                  <a:pt x="139128" y="941451"/>
                  <a:pt x="143447" y="940054"/>
                  <a:pt x="147003" y="936435"/>
                </a:cubicBezTo>
                <a:cubicBezTo>
                  <a:pt x="152019" y="932180"/>
                  <a:pt x="159131" y="922211"/>
                  <a:pt x="161290" y="922211"/>
                </a:cubicBezTo>
                <a:cubicBezTo>
                  <a:pt x="162687" y="922211"/>
                  <a:pt x="176276" y="929323"/>
                  <a:pt x="183388" y="931482"/>
                </a:cubicBezTo>
                <a:close/>
                <a:moveTo>
                  <a:pt x="849313" y="939292"/>
                </a:moveTo>
                <a:cubicBezTo>
                  <a:pt x="849313" y="943610"/>
                  <a:pt x="846455" y="944309"/>
                  <a:pt x="845058" y="944309"/>
                </a:cubicBezTo>
                <a:cubicBezTo>
                  <a:pt x="836485" y="944309"/>
                  <a:pt x="832929" y="925767"/>
                  <a:pt x="832929" y="924306"/>
                </a:cubicBezTo>
                <a:cubicBezTo>
                  <a:pt x="832929" y="924306"/>
                  <a:pt x="832929" y="920052"/>
                  <a:pt x="835787" y="920052"/>
                </a:cubicBezTo>
                <a:cubicBezTo>
                  <a:pt x="842899" y="920052"/>
                  <a:pt x="849313" y="937895"/>
                  <a:pt x="849313" y="939292"/>
                </a:cubicBezTo>
                <a:close/>
                <a:moveTo>
                  <a:pt x="1783651" y="907923"/>
                </a:moveTo>
                <a:cubicBezTo>
                  <a:pt x="1783651" y="914336"/>
                  <a:pt x="1737233" y="1004951"/>
                  <a:pt x="1724406" y="1037844"/>
                </a:cubicBezTo>
                <a:cubicBezTo>
                  <a:pt x="1718691" y="1053529"/>
                  <a:pt x="1712277" y="1069912"/>
                  <a:pt x="1705864" y="1085660"/>
                </a:cubicBezTo>
                <a:cubicBezTo>
                  <a:pt x="1701546" y="1097026"/>
                  <a:pt x="1694434" y="1108456"/>
                  <a:pt x="1688719" y="1121347"/>
                </a:cubicBezTo>
                <a:cubicBezTo>
                  <a:pt x="1686560" y="1125601"/>
                  <a:pt x="1678686" y="1152716"/>
                  <a:pt x="1671574" y="1152716"/>
                </a:cubicBezTo>
                <a:cubicBezTo>
                  <a:pt x="1670113" y="1152716"/>
                  <a:pt x="1669415" y="1152017"/>
                  <a:pt x="1668018" y="1151319"/>
                </a:cubicBezTo>
                <a:lnTo>
                  <a:pt x="1668018" y="1149160"/>
                </a:lnTo>
                <a:cubicBezTo>
                  <a:pt x="1677289" y="1127760"/>
                  <a:pt x="1688719" y="1105598"/>
                  <a:pt x="1697990" y="1083501"/>
                </a:cubicBezTo>
                <a:cubicBezTo>
                  <a:pt x="1720088" y="1029272"/>
                  <a:pt x="1746504" y="970026"/>
                  <a:pt x="1775079" y="915734"/>
                </a:cubicBezTo>
                <a:cubicBezTo>
                  <a:pt x="1776476" y="912178"/>
                  <a:pt x="1778635" y="907225"/>
                  <a:pt x="1782889" y="906463"/>
                </a:cubicBezTo>
                <a:cubicBezTo>
                  <a:pt x="1783651" y="907225"/>
                  <a:pt x="1783651" y="906463"/>
                  <a:pt x="1783651" y="907923"/>
                </a:cubicBezTo>
                <a:close/>
                <a:moveTo>
                  <a:pt x="862203" y="910082"/>
                </a:moveTo>
                <a:cubicBezTo>
                  <a:pt x="862203" y="911479"/>
                  <a:pt x="861441" y="910780"/>
                  <a:pt x="861441" y="912178"/>
                </a:cubicBezTo>
                <a:cubicBezTo>
                  <a:pt x="860044" y="912178"/>
                  <a:pt x="858584" y="912940"/>
                  <a:pt x="857186" y="912940"/>
                </a:cubicBezTo>
                <a:cubicBezTo>
                  <a:pt x="854329" y="912940"/>
                  <a:pt x="850773" y="910780"/>
                  <a:pt x="850773" y="907923"/>
                </a:cubicBezTo>
                <a:cubicBezTo>
                  <a:pt x="850773" y="905764"/>
                  <a:pt x="851472" y="902208"/>
                  <a:pt x="854329" y="902208"/>
                </a:cubicBezTo>
                <a:cubicBezTo>
                  <a:pt x="857186" y="902208"/>
                  <a:pt x="862203" y="907225"/>
                  <a:pt x="862203" y="910082"/>
                </a:cubicBezTo>
                <a:close/>
                <a:moveTo>
                  <a:pt x="875030" y="888619"/>
                </a:moveTo>
                <a:cubicBezTo>
                  <a:pt x="875030" y="891477"/>
                  <a:pt x="872871" y="893636"/>
                  <a:pt x="870014" y="893636"/>
                </a:cubicBezTo>
                <a:cubicBezTo>
                  <a:pt x="867918" y="893636"/>
                  <a:pt x="867918" y="892937"/>
                  <a:pt x="866458" y="891477"/>
                </a:cubicBezTo>
                <a:cubicBezTo>
                  <a:pt x="865759" y="887222"/>
                  <a:pt x="862902" y="878650"/>
                  <a:pt x="862902" y="877253"/>
                </a:cubicBezTo>
                <a:cubicBezTo>
                  <a:pt x="862902" y="875094"/>
                  <a:pt x="864298" y="874395"/>
                  <a:pt x="865759" y="874395"/>
                </a:cubicBezTo>
                <a:cubicBezTo>
                  <a:pt x="872172" y="874395"/>
                  <a:pt x="875030" y="886523"/>
                  <a:pt x="875030" y="888619"/>
                </a:cubicBezTo>
                <a:close/>
                <a:moveTo>
                  <a:pt x="893572" y="857948"/>
                </a:moveTo>
                <a:lnTo>
                  <a:pt x="893572" y="863664"/>
                </a:lnTo>
                <a:cubicBezTo>
                  <a:pt x="892873" y="864362"/>
                  <a:pt x="892873" y="864362"/>
                  <a:pt x="891477" y="864362"/>
                </a:cubicBezTo>
                <a:cubicBezTo>
                  <a:pt x="886460" y="864362"/>
                  <a:pt x="881444" y="852932"/>
                  <a:pt x="881444" y="850836"/>
                </a:cubicBezTo>
                <a:lnTo>
                  <a:pt x="882142" y="849376"/>
                </a:lnTo>
                <a:lnTo>
                  <a:pt x="885000" y="849376"/>
                </a:lnTo>
                <a:cubicBezTo>
                  <a:pt x="889317" y="849376"/>
                  <a:pt x="893572" y="855790"/>
                  <a:pt x="893572" y="857948"/>
                </a:cubicBezTo>
                <a:close/>
                <a:moveTo>
                  <a:pt x="1716532" y="845122"/>
                </a:moveTo>
                <a:cubicBezTo>
                  <a:pt x="1714373" y="850075"/>
                  <a:pt x="1711515" y="854392"/>
                  <a:pt x="1710119" y="859409"/>
                </a:cubicBezTo>
                <a:cubicBezTo>
                  <a:pt x="1708658" y="862203"/>
                  <a:pt x="1708658" y="866521"/>
                  <a:pt x="1707261" y="870077"/>
                </a:cubicBezTo>
                <a:cubicBezTo>
                  <a:pt x="1703705" y="877253"/>
                  <a:pt x="1696529" y="889381"/>
                  <a:pt x="1686560" y="895795"/>
                </a:cubicBezTo>
                <a:lnTo>
                  <a:pt x="1686560" y="890778"/>
                </a:lnTo>
                <a:cubicBezTo>
                  <a:pt x="1695831" y="875792"/>
                  <a:pt x="1695831" y="857250"/>
                  <a:pt x="1716532" y="842963"/>
                </a:cubicBezTo>
                <a:lnTo>
                  <a:pt x="1716532" y="845122"/>
                </a:lnTo>
                <a:close/>
                <a:moveTo>
                  <a:pt x="909320" y="832993"/>
                </a:moveTo>
                <a:cubicBezTo>
                  <a:pt x="909320" y="835851"/>
                  <a:pt x="906463" y="837946"/>
                  <a:pt x="904303" y="837946"/>
                </a:cubicBezTo>
                <a:cubicBezTo>
                  <a:pt x="898589" y="837946"/>
                  <a:pt x="897890" y="826516"/>
                  <a:pt x="897890" y="825119"/>
                </a:cubicBezTo>
                <a:cubicBezTo>
                  <a:pt x="897890" y="822960"/>
                  <a:pt x="897890" y="820865"/>
                  <a:pt x="899985" y="820865"/>
                </a:cubicBezTo>
                <a:cubicBezTo>
                  <a:pt x="904303" y="820865"/>
                  <a:pt x="909320" y="831533"/>
                  <a:pt x="909320" y="832993"/>
                </a:cubicBezTo>
                <a:close/>
                <a:moveTo>
                  <a:pt x="925703" y="810133"/>
                </a:moveTo>
                <a:cubicBezTo>
                  <a:pt x="925703" y="812292"/>
                  <a:pt x="924306" y="813689"/>
                  <a:pt x="922147" y="813689"/>
                </a:cubicBezTo>
                <a:cubicBezTo>
                  <a:pt x="914273" y="813689"/>
                  <a:pt x="913575" y="801561"/>
                  <a:pt x="913575" y="798703"/>
                </a:cubicBezTo>
                <a:cubicBezTo>
                  <a:pt x="913575" y="796544"/>
                  <a:pt x="914273" y="793686"/>
                  <a:pt x="914972" y="791591"/>
                </a:cubicBezTo>
                <a:cubicBezTo>
                  <a:pt x="919290" y="792290"/>
                  <a:pt x="925703" y="805815"/>
                  <a:pt x="925703" y="810133"/>
                </a:cubicBezTo>
                <a:close/>
                <a:moveTo>
                  <a:pt x="941388" y="783717"/>
                </a:moveTo>
                <a:cubicBezTo>
                  <a:pt x="941388" y="787972"/>
                  <a:pt x="937133" y="787972"/>
                  <a:pt x="935672" y="787972"/>
                </a:cubicBezTo>
                <a:cubicBezTo>
                  <a:pt x="928560" y="787972"/>
                  <a:pt x="929259" y="780161"/>
                  <a:pt x="929259" y="777304"/>
                </a:cubicBezTo>
                <a:cubicBezTo>
                  <a:pt x="929259" y="775843"/>
                  <a:pt x="929958" y="766572"/>
                  <a:pt x="932116" y="766572"/>
                </a:cubicBezTo>
                <a:cubicBezTo>
                  <a:pt x="937133" y="766572"/>
                  <a:pt x="941388" y="783717"/>
                  <a:pt x="941388" y="783717"/>
                </a:cubicBezTo>
                <a:close/>
                <a:moveTo>
                  <a:pt x="957834" y="752285"/>
                </a:moveTo>
                <a:cubicBezTo>
                  <a:pt x="957834" y="753745"/>
                  <a:pt x="957834" y="754444"/>
                  <a:pt x="957135" y="755904"/>
                </a:cubicBezTo>
                <a:lnTo>
                  <a:pt x="954278" y="755904"/>
                </a:lnTo>
                <a:cubicBezTo>
                  <a:pt x="952119" y="753745"/>
                  <a:pt x="945705" y="745173"/>
                  <a:pt x="945705" y="742315"/>
                </a:cubicBezTo>
                <a:cubicBezTo>
                  <a:pt x="945705" y="740918"/>
                  <a:pt x="947103" y="740156"/>
                  <a:pt x="948563" y="740156"/>
                </a:cubicBezTo>
                <a:cubicBezTo>
                  <a:pt x="954977" y="740156"/>
                  <a:pt x="957834" y="749491"/>
                  <a:pt x="957834" y="752285"/>
                </a:cubicBezTo>
                <a:close/>
                <a:moveTo>
                  <a:pt x="989965" y="688086"/>
                </a:moveTo>
                <a:cubicBezTo>
                  <a:pt x="989965" y="691642"/>
                  <a:pt x="985647" y="691642"/>
                  <a:pt x="984948" y="691642"/>
                </a:cubicBezTo>
                <a:cubicBezTo>
                  <a:pt x="978535" y="691642"/>
                  <a:pt x="977836" y="686626"/>
                  <a:pt x="977836" y="683070"/>
                </a:cubicBezTo>
                <a:cubicBezTo>
                  <a:pt x="977836" y="680911"/>
                  <a:pt x="977075" y="680212"/>
                  <a:pt x="980694" y="680212"/>
                </a:cubicBezTo>
                <a:cubicBezTo>
                  <a:pt x="983552" y="680212"/>
                  <a:pt x="989965" y="683768"/>
                  <a:pt x="989965" y="688086"/>
                </a:cubicBezTo>
                <a:close/>
                <a:moveTo>
                  <a:pt x="1001395" y="649542"/>
                </a:moveTo>
                <a:cubicBezTo>
                  <a:pt x="1003491" y="653796"/>
                  <a:pt x="1005650" y="660972"/>
                  <a:pt x="1005650" y="662369"/>
                </a:cubicBezTo>
                <a:cubicBezTo>
                  <a:pt x="1005650" y="664528"/>
                  <a:pt x="1003491" y="665925"/>
                  <a:pt x="1002094" y="665925"/>
                </a:cubicBezTo>
                <a:cubicBezTo>
                  <a:pt x="996378" y="665925"/>
                  <a:pt x="996378" y="657416"/>
                  <a:pt x="996378" y="655257"/>
                </a:cubicBezTo>
                <a:cubicBezTo>
                  <a:pt x="996378" y="653796"/>
                  <a:pt x="997776" y="647383"/>
                  <a:pt x="999236" y="647383"/>
                </a:cubicBezTo>
                <a:cubicBezTo>
                  <a:pt x="999935" y="648081"/>
                  <a:pt x="1001395" y="648843"/>
                  <a:pt x="1001395" y="649542"/>
                </a:cubicBezTo>
                <a:close/>
                <a:moveTo>
                  <a:pt x="1027747" y="633095"/>
                </a:moveTo>
                <a:cubicBezTo>
                  <a:pt x="1027747" y="634555"/>
                  <a:pt x="1026351" y="635953"/>
                  <a:pt x="1025652" y="635953"/>
                </a:cubicBezTo>
                <a:cubicBezTo>
                  <a:pt x="1019239" y="635953"/>
                  <a:pt x="1017079" y="623126"/>
                  <a:pt x="1017079" y="621729"/>
                </a:cubicBezTo>
                <a:cubicBezTo>
                  <a:pt x="1017079" y="619570"/>
                  <a:pt x="1017079" y="617411"/>
                  <a:pt x="1019239" y="617411"/>
                </a:cubicBezTo>
                <a:cubicBezTo>
                  <a:pt x="1024191" y="617411"/>
                  <a:pt x="1027747" y="632397"/>
                  <a:pt x="1027747" y="633095"/>
                </a:cubicBezTo>
                <a:close/>
                <a:moveTo>
                  <a:pt x="1049909" y="601726"/>
                </a:moveTo>
                <a:lnTo>
                  <a:pt x="1049909" y="605980"/>
                </a:lnTo>
                <a:lnTo>
                  <a:pt x="1047052" y="605980"/>
                </a:lnTo>
                <a:cubicBezTo>
                  <a:pt x="1044194" y="604584"/>
                  <a:pt x="1034923" y="597408"/>
                  <a:pt x="1034923" y="593154"/>
                </a:cubicBezTo>
                <a:cubicBezTo>
                  <a:pt x="1034923" y="590995"/>
                  <a:pt x="1037082" y="590296"/>
                  <a:pt x="1039178" y="590296"/>
                </a:cubicBezTo>
                <a:cubicBezTo>
                  <a:pt x="1042035" y="590296"/>
                  <a:pt x="1049909" y="597408"/>
                  <a:pt x="1049909" y="601726"/>
                </a:cubicBezTo>
                <a:close/>
                <a:moveTo>
                  <a:pt x="1072769" y="560324"/>
                </a:moveTo>
                <a:cubicBezTo>
                  <a:pt x="1072769" y="561721"/>
                  <a:pt x="1071309" y="566039"/>
                  <a:pt x="1069150" y="566039"/>
                </a:cubicBezTo>
                <a:cubicBezTo>
                  <a:pt x="1062736" y="566039"/>
                  <a:pt x="1061339" y="557467"/>
                  <a:pt x="1061339" y="556006"/>
                </a:cubicBezTo>
                <a:cubicBezTo>
                  <a:pt x="1061339" y="554609"/>
                  <a:pt x="1062038" y="549592"/>
                  <a:pt x="1064895" y="549592"/>
                </a:cubicBezTo>
                <a:cubicBezTo>
                  <a:pt x="1069912" y="549592"/>
                  <a:pt x="1072769" y="558864"/>
                  <a:pt x="1072769" y="560324"/>
                </a:cubicBezTo>
                <a:close/>
                <a:moveTo>
                  <a:pt x="1092010" y="528193"/>
                </a:moveTo>
                <a:cubicBezTo>
                  <a:pt x="1092010" y="529654"/>
                  <a:pt x="1089152" y="532511"/>
                  <a:pt x="1087755" y="532511"/>
                </a:cubicBezTo>
                <a:cubicBezTo>
                  <a:pt x="1081278" y="532511"/>
                  <a:pt x="1079881" y="525336"/>
                  <a:pt x="1079881" y="523177"/>
                </a:cubicBezTo>
                <a:cubicBezTo>
                  <a:pt x="1079881" y="521081"/>
                  <a:pt x="1080579" y="520319"/>
                  <a:pt x="1082739" y="520319"/>
                </a:cubicBezTo>
                <a:cubicBezTo>
                  <a:pt x="1085596" y="520319"/>
                  <a:pt x="1092010" y="523939"/>
                  <a:pt x="1092010" y="528193"/>
                </a:cubicBezTo>
                <a:close/>
                <a:moveTo>
                  <a:pt x="1102741" y="485394"/>
                </a:moveTo>
                <a:cubicBezTo>
                  <a:pt x="1104138" y="486093"/>
                  <a:pt x="1112710" y="488950"/>
                  <a:pt x="1112710" y="493205"/>
                </a:cubicBezTo>
                <a:cubicBezTo>
                  <a:pt x="1112710" y="496062"/>
                  <a:pt x="1108456" y="496824"/>
                  <a:pt x="1106996" y="496824"/>
                </a:cubicBezTo>
                <a:cubicBezTo>
                  <a:pt x="1100582" y="496824"/>
                  <a:pt x="1099122" y="491808"/>
                  <a:pt x="1099122" y="488252"/>
                </a:cubicBezTo>
                <a:cubicBezTo>
                  <a:pt x="1099122" y="486791"/>
                  <a:pt x="1099884" y="486093"/>
                  <a:pt x="1099884" y="485394"/>
                </a:cubicBezTo>
                <a:lnTo>
                  <a:pt x="1102741" y="485394"/>
                </a:lnTo>
                <a:close/>
                <a:moveTo>
                  <a:pt x="1126998" y="455422"/>
                </a:moveTo>
                <a:cubicBezTo>
                  <a:pt x="1126998" y="458280"/>
                  <a:pt x="1125538" y="461836"/>
                  <a:pt x="1122680" y="461836"/>
                </a:cubicBezTo>
                <a:cubicBezTo>
                  <a:pt x="1116965" y="461836"/>
                  <a:pt x="1118426" y="456121"/>
                  <a:pt x="1118426" y="455422"/>
                </a:cubicBezTo>
                <a:cubicBezTo>
                  <a:pt x="1118426" y="453263"/>
                  <a:pt x="1118426" y="449707"/>
                  <a:pt x="1122680" y="449707"/>
                </a:cubicBezTo>
                <a:cubicBezTo>
                  <a:pt x="1126300" y="449707"/>
                  <a:pt x="1126998" y="453263"/>
                  <a:pt x="1126998" y="455422"/>
                </a:cubicBezTo>
                <a:close/>
                <a:moveTo>
                  <a:pt x="1150557" y="421831"/>
                </a:moveTo>
                <a:cubicBezTo>
                  <a:pt x="1150557" y="424688"/>
                  <a:pt x="1146239" y="426149"/>
                  <a:pt x="1144841" y="426149"/>
                </a:cubicBezTo>
                <a:cubicBezTo>
                  <a:pt x="1138428" y="426149"/>
                  <a:pt x="1137666" y="421132"/>
                  <a:pt x="1137666" y="418275"/>
                </a:cubicBezTo>
                <a:cubicBezTo>
                  <a:pt x="1137666" y="415417"/>
                  <a:pt x="1138428" y="414719"/>
                  <a:pt x="1140523" y="414719"/>
                </a:cubicBezTo>
                <a:cubicBezTo>
                  <a:pt x="1144143" y="414719"/>
                  <a:pt x="1150557" y="418275"/>
                  <a:pt x="1150557" y="421831"/>
                </a:cubicBezTo>
                <a:close/>
                <a:moveTo>
                  <a:pt x="1175512" y="378333"/>
                </a:moveTo>
                <a:cubicBezTo>
                  <a:pt x="1175512" y="380429"/>
                  <a:pt x="1174814" y="386906"/>
                  <a:pt x="1174814" y="391160"/>
                </a:cubicBezTo>
                <a:cubicBezTo>
                  <a:pt x="1166940" y="392557"/>
                  <a:pt x="1165542" y="380429"/>
                  <a:pt x="1165542" y="376174"/>
                </a:cubicBezTo>
                <a:cubicBezTo>
                  <a:pt x="1165542" y="374015"/>
                  <a:pt x="1166241" y="363347"/>
                  <a:pt x="1170496" y="363347"/>
                </a:cubicBezTo>
                <a:cubicBezTo>
                  <a:pt x="1174814" y="363347"/>
                  <a:pt x="1175512" y="378333"/>
                  <a:pt x="1175512" y="378333"/>
                </a:cubicBezTo>
                <a:close/>
                <a:moveTo>
                  <a:pt x="1202627" y="346202"/>
                </a:moveTo>
                <a:cubicBezTo>
                  <a:pt x="1202627" y="352616"/>
                  <a:pt x="1203325" y="352616"/>
                  <a:pt x="1198372" y="359728"/>
                </a:cubicBezTo>
                <a:cubicBezTo>
                  <a:pt x="1194054" y="356172"/>
                  <a:pt x="1194054" y="351219"/>
                  <a:pt x="1194054" y="347599"/>
                </a:cubicBezTo>
                <a:cubicBezTo>
                  <a:pt x="1192657" y="334772"/>
                  <a:pt x="1193356" y="333375"/>
                  <a:pt x="1193356" y="331216"/>
                </a:cubicBezTo>
                <a:cubicBezTo>
                  <a:pt x="1193356" y="330518"/>
                  <a:pt x="1194054" y="327660"/>
                  <a:pt x="1196213" y="326898"/>
                </a:cubicBezTo>
                <a:cubicBezTo>
                  <a:pt x="1201229" y="331216"/>
                  <a:pt x="1202627" y="340487"/>
                  <a:pt x="1202627" y="346202"/>
                </a:cubicBezTo>
                <a:close/>
                <a:moveTo>
                  <a:pt x="2052002" y="299085"/>
                </a:moveTo>
                <a:cubicBezTo>
                  <a:pt x="2048447" y="309817"/>
                  <a:pt x="2044890" y="319786"/>
                  <a:pt x="2040573" y="329756"/>
                </a:cubicBezTo>
                <a:cubicBezTo>
                  <a:pt x="2037715" y="337630"/>
                  <a:pt x="2034159" y="346202"/>
                  <a:pt x="2031301" y="354013"/>
                </a:cubicBezTo>
                <a:cubicBezTo>
                  <a:pt x="2029142" y="359029"/>
                  <a:pt x="2027047" y="366205"/>
                  <a:pt x="2024189" y="372618"/>
                </a:cubicBezTo>
                <a:cubicBezTo>
                  <a:pt x="2020570" y="381889"/>
                  <a:pt x="2015617" y="391160"/>
                  <a:pt x="2012760" y="401130"/>
                </a:cubicBezTo>
                <a:cubicBezTo>
                  <a:pt x="2011299" y="404749"/>
                  <a:pt x="2009203" y="409702"/>
                  <a:pt x="2007743" y="414020"/>
                </a:cubicBezTo>
                <a:cubicBezTo>
                  <a:pt x="2004886" y="420434"/>
                  <a:pt x="2000631" y="429006"/>
                  <a:pt x="1996313" y="436817"/>
                </a:cubicBezTo>
                <a:cubicBezTo>
                  <a:pt x="1992757" y="443294"/>
                  <a:pt x="1981327" y="460375"/>
                  <a:pt x="1981327" y="455422"/>
                </a:cubicBezTo>
                <a:cubicBezTo>
                  <a:pt x="1981327" y="450406"/>
                  <a:pt x="2002726" y="404749"/>
                  <a:pt x="2007045" y="393319"/>
                </a:cubicBezTo>
                <a:cubicBezTo>
                  <a:pt x="2009203" y="387604"/>
                  <a:pt x="2010600" y="380429"/>
                  <a:pt x="2013458" y="374714"/>
                </a:cubicBezTo>
                <a:cubicBezTo>
                  <a:pt x="2018475" y="364046"/>
                  <a:pt x="2024888" y="354013"/>
                  <a:pt x="2028444" y="344742"/>
                </a:cubicBezTo>
                <a:cubicBezTo>
                  <a:pt x="2034858" y="329756"/>
                  <a:pt x="2038413" y="311214"/>
                  <a:pt x="2049145" y="296926"/>
                </a:cubicBezTo>
                <a:cubicBezTo>
                  <a:pt x="2049145" y="296926"/>
                  <a:pt x="2049844" y="296926"/>
                  <a:pt x="2052002" y="296228"/>
                </a:cubicBezTo>
                <a:lnTo>
                  <a:pt x="2052002" y="299085"/>
                </a:lnTo>
                <a:close/>
                <a:moveTo>
                  <a:pt x="1226185" y="313373"/>
                </a:moveTo>
                <a:cubicBezTo>
                  <a:pt x="1226185" y="314770"/>
                  <a:pt x="1225487" y="318326"/>
                  <a:pt x="1224788" y="321183"/>
                </a:cubicBezTo>
                <a:cubicBezTo>
                  <a:pt x="1218375" y="317627"/>
                  <a:pt x="1216914" y="297688"/>
                  <a:pt x="1216914" y="296228"/>
                </a:cubicBezTo>
                <a:cubicBezTo>
                  <a:pt x="1216914" y="294069"/>
                  <a:pt x="1217613" y="290513"/>
                  <a:pt x="1219772" y="290513"/>
                </a:cubicBezTo>
                <a:cubicBezTo>
                  <a:pt x="1224026" y="290513"/>
                  <a:pt x="1226185" y="312674"/>
                  <a:pt x="1226185" y="313373"/>
                </a:cubicBezTo>
                <a:close/>
                <a:moveTo>
                  <a:pt x="2031301" y="273368"/>
                </a:moveTo>
                <a:lnTo>
                  <a:pt x="2031301" y="276987"/>
                </a:lnTo>
                <a:cubicBezTo>
                  <a:pt x="2018475" y="300482"/>
                  <a:pt x="2006346" y="324041"/>
                  <a:pt x="1992059" y="347599"/>
                </a:cubicBezTo>
                <a:cubicBezTo>
                  <a:pt x="1982788" y="363347"/>
                  <a:pt x="1970659" y="378333"/>
                  <a:pt x="1962087" y="394716"/>
                </a:cubicBezTo>
                <a:cubicBezTo>
                  <a:pt x="1935671" y="441833"/>
                  <a:pt x="1909254" y="489649"/>
                  <a:pt x="1884299" y="538163"/>
                </a:cubicBezTo>
                <a:cubicBezTo>
                  <a:pt x="1879981" y="545338"/>
                  <a:pt x="1877822" y="554609"/>
                  <a:pt x="1872869" y="563182"/>
                </a:cubicBezTo>
                <a:cubicBezTo>
                  <a:pt x="1864995" y="576707"/>
                  <a:pt x="1852168" y="590296"/>
                  <a:pt x="1844992" y="605282"/>
                </a:cubicBezTo>
                <a:cubicBezTo>
                  <a:pt x="1835023" y="624586"/>
                  <a:pt x="1825053" y="645986"/>
                  <a:pt x="1813624" y="665925"/>
                </a:cubicBezTo>
                <a:cubicBezTo>
                  <a:pt x="1802892" y="684530"/>
                  <a:pt x="1788604" y="703072"/>
                  <a:pt x="1774381" y="721614"/>
                </a:cubicBezTo>
                <a:cubicBezTo>
                  <a:pt x="1758633" y="740156"/>
                  <a:pt x="1744345" y="760857"/>
                  <a:pt x="1734375" y="780860"/>
                </a:cubicBezTo>
                <a:cubicBezTo>
                  <a:pt x="1728661" y="791591"/>
                  <a:pt x="1719389" y="801561"/>
                  <a:pt x="1712976" y="812991"/>
                </a:cubicBezTo>
                <a:cubicBezTo>
                  <a:pt x="1707960" y="820103"/>
                  <a:pt x="1704403" y="829373"/>
                  <a:pt x="1699387" y="837248"/>
                </a:cubicBezTo>
                <a:cubicBezTo>
                  <a:pt x="1694434" y="845122"/>
                  <a:pt x="1686560" y="852932"/>
                  <a:pt x="1680845" y="862203"/>
                </a:cubicBezTo>
                <a:cubicBezTo>
                  <a:pt x="1676590" y="867918"/>
                  <a:pt x="1674432" y="877253"/>
                  <a:pt x="1672971" y="885063"/>
                </a:cubicBezTo>
                <a:cubicBezTo>
                  <a:pt x="1670875" y="897192"/>
                  <a:pt x="1667320" y="910082"/>
                  <a:pt x="1662303" y="922909"/>
                </a:cubicBezTo>
                <a:cubicBezTo>
                  <a:pt x="1659446" y="931482"/>
                  <a:pt x="1655127" y="940054"/>
                  <a:pt x="1649476" y="948627"/>
                </a:cubicBezTo>
                <a:cubicBezTo>
                  <a:pt x="1641602" y="959993"/>
                  <a:pt x="1630172" y="971423"/>
                  <a:pt x="1620901" y="983552"/>
                </a:cubicBezTo>
                <a:cubicBezTo>
                  <a:pt x="1606613" y="1001395"/>
                  <a:pt x="1600200" y="1020001"/>
                  <a:pt x="1590929" y="1039241"/>
                </a:cubicBezTo>
                <a:cubicBezTo>
                  <a:pt x="1583055" y="1054227"/>
                  <a:pt x="1576641" y="1070673"/>
                  <a:pt x="1567371" y="1086358"/>
                </a:cubicBezTo>
                <a:cubicBezTo>
                  <a:pt x="1558100" y="1102042"/>
                  <a:pt x="1543812" y="1122045"/>
                  <a:pt x="1535938" y="1138428"/>
                </a:cubicBezTo>
                <a:cubicBezTo>
                  <a:pt x="1533842" y="1142746"/>
                  <a:pt x="1528826" y="1143445"/>
                  <a:pt x="1525969" y="1144143"/>
                </a:cubicBezTo>
                <a:cubicBezTo>
                  <a:pt x="1521714" y="1144905"/>
                  <a:pt x="1513141" y="1149160"/>
                  <a:pt x="1511681" y="1154176"/>
                </a:cubicBezTo>
                <a:cubicBezTo>
                  <a:pt x="1513840" y="1158431"/>
                  <a:pt x="1516698" y="1154875"/>
                  <a:pt x="1521714" y="1157732"/>
                </a:cubicBezTo>
                <a:cubicBezTo>
                  <a:pt x="1525969" y="1159891"/>
                  <a:pt x="1534541" y="1171258"/>
                  <a:pt x="1534541" y="1176274"/>
                </a:cubicBezTo>
                <a:cubicBezTo>
                  <a:pt x="1534541" y="1179830"/>
                  <a:pt x="1530223" y="1180592"/>
                  <a:pt x="1528826" y="1180592"/>
                </a:cubicBezTo>
                <a:cubicBezTo>
                  <a:pt x="1527365" y="1180592"/>
                  <a:pt x="1508125" y="1177735"/>
                  <a:pt x="1498854" y="1175576"/>
                </a:cubicBezTo>
                <a:cubicBezTo>
                  <a:pt x="1484566" y="1173417"/>
                  <a:pt x="1466723" y="1170559"/>
                  <a:pt x="1453197" y="1164844"/>
                </a:cubicBezTo>
                <a:cubicBezTo>
                  <a:pt x="1450340" y="1164146"/>
                  <a:pt x="1448181" y="1161288"/>
                  <a:pt x="1446022" y="1159891"/>
                </a:cubicBezTo>
                <a:cubicBezTo>
                  <a:pt x="1443165" y="1157732"/>
                  <a:pt x="1439609" y="1155573"/>
                  <a:pt x="1436053" y="1154875"/>
                </a:cubicBezTo>
                <a:cubicBezTo>
                  <a:pt x="1420304" y="1149858"/>
                  <a:pt x="1401064" y="1148461"/>
                  <a:pt x="1386078" y="1147001"/>
                </a:cubicBezTo>
                <a:cubicBezTo>
                  <a:pt x="1368933" y="1145604"/>
                  <a:pt x="1348232" y="1144143"/>
                  <a:pt x="1331849" y="1139889"/>
                </a:cubicBezTo>
                <a:cubicBezTo>
                  <a:pt x="1311148" y="1135571"/>
                  <a:pt x="1291146" y="1126300"/>
                  <a:pt x="1271143" y="1119886"/>
                </a:cubicBezTo>
                <a:cubicBezTo>
                  <a:pt x="1243330" y="1110615"/>
                  <a:pt x="1215517" y="1102741"/>
                  <a:pt x="1187641" y="1094169"/>
                </a:cubicBezTo>
                <a:cubicBezTo>
                  <a:pt x="1183386" y="1092772"/>
                  <a:pt x="1179068" y="1091375"/>
                  <a:pt x="1174814" y="1091375"/>
                </a:cubicBezTo>
                <a:cubicBezTo>
                  <a:pt x="1141984" y="1089914"/>
                  <a:pt x="1106996" y="1084199"/>
                  <a:pt x="1074865" y="1072769"/>
                </a:cubicBezTo>
                <a:cubicBezTo>
                  <a:pt x="1063435" y="1069213"/>
                  <a:pt x="1052766" y="1060641"/>
                  <a:pt x="1041336" y="1056386"/>
                </a:cubicBezTo>
                <a:cubicBezTo>
                  <a:pt x="1009205" y="1043496"/>
                  <a:pt x="976376" y="1030669"/>
                  <a:pt x="945007" y="1022795"/>
                </a:cubicBezTo>
                <a:cubicBezTo>
                  <a:pt x="937133" y="1021398"/>
                  <a:pt x="925004" y="1015683"/>
                  <a:pt x="922846" y="1015683"/>
                </a:cubicBezTo>
                <a:cubicBezTo>
                  <a:pt x="921448" y="1015683"/>
                  <a:pt x="912876" y="1020001"/>
                  <a:pt x="907860" y="1022096"/>
                </a:cubicBezTo>
                <a:cubicBezTo>
                  <a:pt x="903605" y="1023557"/>
                  <a:pt x="897890" y="1023557"/>
                  <a:pt x="893572" y="1026414"/>
                </a:cubicBezTo>
                <a:cubicBezTo>
                  <a:pt x="882142" y="1032129"/>
                  <a:pt x="867156" y="1051370"/>
                  <a:pt x="856488" y="1059942"/>
                </a:cubicBezTo>
                <a:cubicBezTo>
                  <a:pt x="858584" y="1047115"/>
                  <a:pt x="865060" y="1032129"/>
                  <a:pt x="875030" y="1020001"/>
                </a:cubicBezTo>
                <a:cubicBezTo>
                  <a:pt x="880047" y="1014286"/>
                  <a:pt x="890715" y="1012825"/>
                  <a:pt x="897128" y="1010666"/>
                </a:cubicBezTo>
                <a:cubicBezTo>
                  <a:pt x="911416" y="1007110"/>
                  <a:pt x="927164" y="1004951"/>
                  <a:pt x="941388" y="1004951"/>
                </a:cubicBezTo>
                <a:cubicBezTo>
                  <a:pt x="943547" y="1004951"/>
                  <a:pt x="952817" y="1003554"/>
                  <a:pt x="957834" y="1005713"/>
                </a:cubicBezTo>
                <a:cubicBezTo>
                  <a:pt x="966407" y="1008571"/>
                  <a:pt x="974217" y="1014984"/>
                  <a:pt x="983552" y="1018540"/>
                </a:cubicBezTo>
                <a:cubicBezTo>
                  <a:pt x="997776" y="1024954"/>
                  <a:pt x="1013523" y="1027113"/>
                  <a:pt x="1028510" y="1031367"/>
                </a:cubicBezTo>
                <a:cubicBezTo>
                  <a:pt x="1034923" y="1032828"/>
                  <a:pt x="1041336" y="1034986"/>
                  <a:pt x="1047750" y="1037844"/>
                </a:cubicBezTo>
                <a:cubicBezTo>
                  <a:pt x="1085596" y="1056386"/>
                  <a:pt x="1122680" y="1064197"/>
                  <a:pt x="1161225" y="1077786"/>
                </a:cubicBezTo>
                <a:cubicBezTo>
                  <a:pt x="1166241" y="1079945"/>
                  <a:pt x="1173353" y="1078484"/>
                  <a:pt x="1179068" y="1080643"/>
                </a:cubicBezTo>
                <a:cubicBezTo>
                  <a:pt x="1189101" y="1083501"/>
                  <a:pt x="1199071" y="1087755"/>
                  <a:pt x="1209040" y="1089216"/>
                </a:cubicBezTo>
                <a:cubicBezTo>
                  <a:pt x="1214057" y="1089914"/>
                  <a:pt x="1219073" y="1091375"/>
                  <a:pt x="1224026" y="1091375"/>
                </a:cubicBezTo>
                <a:cubicBezTo>
                  <a:pt x="1258316" y="1092772"/>
                  <a:pt x="1294702" y="1105598"/>
                  <a:pt x="1330389" y="1116330"/>
                </a:cubicBezTo>
                <a:cubicBezTo>
                  <a:pt x="1334707" y="1117727"/>
                  <a:pt x="1340422" y="1117727"/>
                  <a:pt x="1345375" y="1119188"/>
                </a:cubicBezTo>
                <a:cubicBezTo>
                  <a:pt x="1353947" y="1121347"/>
                  <a:pt x="1362520" y="1126300"/>
                  <a:pt x="1372489" y="1129157"/>
                </a:cubicBezTo>
                <a:cubicBezTo>
                  <a:pt x="1388935" y="1134173"/>
                  <a:pt x="1406779" y="1137031"/>
                  <a:pt x="1423924" y="1142048"/>
                </a:cubicBezTo>
                <a:cubicBezTo>
                  <a:pt x="1432497" y="1144143"/>
                  <a:pt x="1477454" y="1164146"/>
                  <a:pt x="1493139" y="1164146"/>
                </a:cubicBezTo>
                <a:cubicBezTo>
                  <a:pt x="1496695" y="1164146"/>
                  <a:pt x="1504569" y="1161288"/>
                  <a:pt x="1504569" y="1156272"/>
                </a:cubicBezTo>
                <a:cubicBezTo>
                  <a:pt x="1504569" y="1148461"/>
                  <a:pt x="1478851" y="1147001"/>
                  <a:pt x="1476692" y="1147001"/>
                </a:cubicBezTo>
                <a:cubicBezTo>
                  <a:pt x="1458151" y="1144905"/>
                  <a:pt x="1436751" y="1135571"/>
                  <a:pt x="1418209" y="1129157"/>
                </a:cubicBezTo>
                <a:cubicBezTo>
                  <a:pt x="1399603" y="1122744"/>
                  <a:pt x="1379665" y="1124204"/>
                  <a:pt x="1361122" y="1111314"/>
                </a:cubicBezTo>
                <a:cubicBezTo>
                  <a:pt x="1378966" y="1113473"/>
                  <a:pt x="1396810" y="1110615"/>
                  <a:pt x="1414653" y="1119188"/>
                </a:cubicBezTo>
                <a:cubicBezTo>
                  <a:pt x="1415352" y="1119188"/>
                  <a:pt x="1416748" y="1121347"/>
                  <a:pt x="1418209" y="1122045"/>
                </a:cubicBezTo>
                <a:cubicBezTo>
                  <a:pt x="1420304" y="1124204"/>
                  <a:pt x="1426020" y="1125601"/>
                  <a:pt x="1427480" y="1125601"/>
                </a:cubicBezTo>
                <a:cubicBezTo>
                  <a:pt x="1436751" y="1125601"/>
                  <a:pt x="1441767" y="1119188"/>
                  <a:pt x="1453197" y="1114171"/>
                </a:cubicBezTo>
                <a:cubicBezTo>
                  <a:pt x="1470279" y="1106361"/>
                  <a:pt x="1495997" y="1111314"/>
                  <a:pt x="1507426" y="1094169"/>
                </a:cubicBezTo>
                <a:cubicBezTo>
                  <a:pt x="1522413" y="1072071"/>
                  <a:pt x="1533842" y="1047814"/>
                  <a:pt x="1547368" y="1027113"/>
                </a:cubicBezTo>
                <a:cubicBezTo>
                  <a:pt x="1563814" y="1000697"/>
                  <a:pt x="1583055" y="974979"/>
                  <a:pt x="1600200" y="948627"/>
                </a:cubicBezTo>
                <a:cubicBezTo>
                  <a:pt x="1610170" y="932879"/>
                  <a:pt x="1621600" y="913638"/>
                  <a:pt x="1630871" y="897890"/>
                </a:cubicBezTo>
                <a:cubicBezTo>
                  <a:pt x="1639443" y="882904"/>
                  <a:pt x="1651572" y="868680"/>
                  <a:pt x="1660144" y="853694"/>
                </a:cubicBezTo>
                <a:cubicBezTo>
                  <a:pt x="1680147" y="818705"/>
                  <a:pt x="1707261" y="781558"/>
                  <a:pt x="1732978" y="745173"/>
                </a:cubicBezTo>
                <a:cubicBezTo>
                  <a:pt x="1737932" y="738061"/>
                  <a:pt x="1738694" y="729488"/>
                  <a:pt x="1743647" y="723075"/>
                </a:cubicBezTo>
                <a:cubicBezTo>
                  <a:pt x="1762188" y="694500"/>
                  <a:pt x="1782191" y="663829"/>
                  <a:pt x="1797177" y="636715"/>
                </a:cubicBezTo>
                <a:cubicBezTo>
                  <a:pt x="1800733" y="629539"/>
                  <a:pt x="1805750" y="623824"/>
                  <a:pt x="1810067" y="617411"/>
                </a:cubicBezTo>
                <a:cubicBezTo>
                  <a:pt x="1813624" y="611696"/>
                  <a:pt x="1816481" y="605282"/>
                  <a:pt x="1818576" y="600266"/>
                </a:cubicBezTo>
                <a:cubicBezTo>
                  <a:pt x="1820736" y="593852"/>
                  <a:pt x="1827911" y="588137"/>
                  <a:pt x="1831467" y="582422"/>
                </a:cubicBezTo>
                <a:cubicBezTo>
                  <a:pt x="1841437" y="564579"/>
                  <a:pt x="1847850" y="546036"/>
                  <a:pt x="1857121" y="528892"/>
                </a:cubicBezTo>
                <a:cubicBezTo>
                  <a:pt x="1860740" y="521779"/>
                  <a:pt x="1867852" y="516763"/>
                  <a:pt x="1872107" y="511048"/>
                </a:cubicBezTo>
                <a:cubicBezTo>
                  <a:pt x="1881441" y="499618"/>
                  <a:pt x="1890713" y="487490"/>
                  <a:pt x="1898523" y="476123"/>
                </a:cubicBezTo>
                <a:cubicBezTo>
                  <a:pt x="1912112" y="455422"/>
                  <a:pt x="1925638" y="433959"/>
                  <a:pt x="1937829" y="413258"/>
                </a:cubicBezTo>
                <a:cubicBezTo>
                  <a:pt x="1948498" y="394716"/>
                  <a:pt x="1957769" y="376174"/>
                  <a:pt x="1968500" y="357632"/>
                </a:cubicBezTo>
                <a:cubicBezTo>
                  <a:pt x="1971358" y="353314"/>
                  <a:pt x="1972754" y="347599"/>
                  <a:pt x="1974913" y="344043"/>
                </a:cubicBezTo>
                <a:cubicBezTo>
                  <a:pt x="1987740" y="319088"/>
                  <a:pt x="2010600" y="286258"/>
                  <a:pt x="2028444" y="273368"/>
                </a:cubicBezTo>
                <a:lnTo>
                  <a:pt x="2031301" y="273368"/>
                </a:lnTo>
                <a:close/>
                <a:moveTo>
                  <a:pt x="2102675" y="264795"/>
                </a:moveTo>
                <a:cubicBezTo>
                  <a:pt x="2105533" y="264795"/>
                  <a:pt x="2110550" y="266256"/>
                  <a:pt x="2114804" y="269113"/>
                </a:cubicBezTo>
                <a:cubicBezTo>
                  <a:pt x="2118360" y="271971"/>
                  <a:pt x="2117662" y="275527"/>
                  <a:pt x="2117662" y="277686"/>
                </a:cubicBezTo>
                <a:cubicBezTo>
                  <a:pt x="2117662" y="289814"/>
                  <a:pt x="2094801" y="327660"/>
                  <a:pt x="2091246" y="334772"/>
                </a:cubicBezTo>
                <a:cubicBezTo>
                  <a:pt x="2087689" y="340487"/>
                  <a:pt x="2084832" y="348361"/>
                  <a:pt x="2083435" y="355473"/>
                </a:cubicBezTo>
                <a:cubicBezTo>
                  <a:pt x="2077720" y="379730"/>
                  <a:pt x="2069846" y="407607"/>
                  <a:pt x="2053400" y="433261"/>
                </a:cubicBezTo>
                <a:cubicBezTo>
                  <a:pt x="2049145" y="439674"/>
                  <a:pt x="2049844" y="450406"/>
                  <a:pt x="2047748" y="457518"/>
                </a:cubicBezTo>
                <a:cubicBezTo>
                  <a:pt x="2040573" y="482537"/>
                  <a:pt x="2029142" y="506794"/>
                  <a:pt x="2013458" y="532511"/>
                </a:cubicBezTo>
                <a:cubicBezTo>
                  <a:pt x="2008441" y="539623"/>
                  <a:pt x="2006346" y="548894"/>
                  <a:pt x="2002028" y="557467"/>
                </a:cubicBezTo>
                <a:cubicBezTo>
                  <a:pt x="1999869" y="561023"/>
                  <a:pt x="1994916" y="563880"/>
                  <a:pt x="1991360" y="568897"/>
                </a:cubicBezTo>
                <a:cubicBezTo>
                  <a:pt x="1989900" y="570294"/>
                  <a:pt x="1989900" y="573151"/>
                  <a:pt x="1989201" y="575310"/>
                </a:cubicBezTo>
                <a:cubicBezTo>
                  <a:pt x="1984185" y="588836"/>
                  <a:pt x="1973516" y="601028"/>
                  <a:pt x="1973516" y="613854"/>
                </a:cubicBezTo>
                <a:cubicBezTo>
                  <a:pt x="1973516" y="620268"/>
                  <a:pt x="1967039" y="631000"/>
                  <a:pt x="1963484" y="638111"/>
                </a:cubicBezTo>
                <a:cubicBezTo>
                  <a:pt x="1960626" y="643128"/>
                  <a:pt x="1957070" y="649542"/>
                  <a:pt x="1954911" y="655257"/>
                </a:cubicBezTo>
                <a:cubicBezTo>
                  <a:pt x="1945640" y="673798"/>
                  <a:pt x="1937829" y="697357"/>
                  <a:pt x="1925638" y="715899"/>
                </a:cubicBezTo>
                <a:cubicBezTo>
                  <a:pt x="1911413" y="738061"/>
                  <a:pt x="1905699" y="762317"/>
                  <a:pt x="1895665" y="785178"/>
                </a:cubicBezTo>
                <a:cubicBezTo>
                  <a:pt x="1874964" y="830136"/>
                  <a:pt x="1856423" y="872236"/>
                  <a:pt x="1835023" y="917892"/>
                </a:cubicBezTo>
                <a:cubicBezTo>
                  <a:pt x="1832864" y="922211"/>
                  <a:pt x="1831467" y="927926"/>
                  <a:pt x="1829308" y="932879"/>
                </a:cubicBezTo>
                <a:cubicBezTo>
                  <a:pt x="1827911" y="937197"/>
                  <a:pt x="1823593" y="941451"/>
                  <a:pt x="1820736" y="947166"/>
                </a:cubicBezTo>
                <a:cubicBezTo>
                  <a:pt x="1813624" y="959993"/>
                  <a:pt x="1808607" y="974979"/>
                  <a:pt x="1802194" y="989267"/>
                </a:cubicBezTo>
                <a:cubicBezTo>
                  <a:pt x="1797177" y="1001395"/>
                  <a:pt x="1787906" y="1014286"/>
                  <a:pt x="1784350" y="1027811"/>
                </a:cubicBezTo>
                <a:cubicBezTo>
                  <a:pt x="1782889" y="1032129"/>
                  <a:pt x="1783651" y="1037844"/>
                  <a:pt x="1781492" y="1042797"/>
                </a:cubicBezTo>
                <a:cubicBezTo>
                  <a:pt x="1779334" y="1048512"/>
                  <a:pt x="1774381" y="1054227"/>
                  <a:pt x="1772920" y="1061339"/>
                </a:cubicBezTo>
                <a:cubicBezTo>
                  <a:pt x="1771523" y="1064197"/>
                  <a:pt x="1772222" y="1068515"/>
                  <a:pt x="1770063" y="1072071"/>
                </a:cubicBezTo>
                <a:cubicBezTo>
                  <a:pt x="1765046" y="1081342"/>
                  <a:pt x="1759395" y="1089914"/>
                  <a:pt x="1755076" y="1099884"/>
                </a:cubicBezTo>
                <a:cubicBezTo>
                  <a:pt x="1747964" y="1114171"/>
                  <a:pt x="1740090" y="1132015"/>
                  <a:pt x="1728661" y="1148461"/>
                </a:cubicBezTo>
                <a:cubicBezTo>
                  <a:pt x="1725803" y="1151319"/>
                  <a:pt x="1725104" y="1157732"/>
                  <a:pt x="1723708" y="1162748"/>
                </a:cubicBezTo>
                <a:cubicBezTo>
                  <a:pt x="1722946" y="1165606"/>
                  <a:pt x="1718691" y="1167702"/>
                  <a:pt x="1716532" y="1171258"/>
                </a:cubicBezTo>
                <a:cubicBezTo>
                  <a:pt x="1712976" y="1174877"/>
                  <a:pt x="1710119" y="1179830"/>
                  <a:pt x="1707960" y="1184847"/>
                </a:cubicBezTo>
                <a:cubicBezTo>
                  <a:pt x="1692974" y="1210564"/>
                  <a:pt x="1679448" y="1239774"/>
                  <a:pt x="1662303" y="1267651"/>
                </a:cubicBezTo>
                <a:cubicBezTo>
                  <a:pt x="1660842" y="1269810"/>
                  <a:pt x="1657287" y="1272667"/>
                  <a:pt x="1655889" y="1274763"/>
                </a:cubicBezTo>
                <a:cubicBezTo>
                  <a:pt x="1653731" y="1276922"/>
                  <a:pt x="1648714" y="1288352"/>
                  <a:pt x="1648714" y="1292606"/>
                </a:cubicBezTo>
                <a:cubicBezTo>
                  <a:pt x="1648714" y="1294067"/>
                  <a:pt x="1649476" y="1296924"/>
                  <a:pt x="1651572" y="1296924"/>
                </a:cubicBezTo>
                <a:cubicBezTo>
                  <a:pt x="1653032" y="1296924"/>
                  <a:pt x="1664462" y="1292606"/>
                  <a:pt x="1665859" y="1292606"/>
                </a:cubicBezTo>
                <a:cubicBezTo>
                  <a:pt x="1670875" y="1292606"/>
                  <a:pt x="1670113" y="1297623"/>
                  <a:pt x="1670113" y="1299782"/>
                </a:cubicBezTo>
                <a:cubicBezTo>
                  <a:pt x="1670113" y="1303338"/>
                  <a:pt x="1671574" y="1306195"/>
                  <a:pt x="1665859" y="1311148"/>
                </a:cubicBezTo>
                <a:cubicBezTo>
                  <a:pt x="1663001" y="1314006"/>
                  <a:pt x="1638745" y="1318323"/>
                  <a:pt x="1632331" y="1318323"/>
                </a:cubicBezTo>
                <a:cubicBezTo>
                  <a:pt x="1618742" y="1318323"/>
                  <a:pt x="1619440" y="1307592"/>
                  <a:pt x="1600899" y="1301877"/>
                </a:cubicBezTo>
                <a:cubicBezTo>
                  <a:pt x="1588770" y="1298321"/>
                  <a:pt x="1575943" y="1296162"/>
                  <a:pt x="1564513" y="1291908"/>
                </a:cubicBezTo>
                <a:cubicBezTo>
                  <a:pt x="1546670" y="1286192"/>
                  <a:pt x="1527365" y="1279779"/>
                  <a:pt x="1510284" y="1274064"/>
                </a:cubicBezTo>
                <a:cubicBezTo>
                  <a:pt x="1505267" y="1272667"/>
                  <a:pt x="1501712" y="1269048"/>
                  <a:pt x="1497394" y="1268349"/>
                </a:cubicBezTo>
                <a:cubicBezTo>
                  <a:pt x="1490282" y="1266952"/>
                  <a:pt x="1481709" y="1266952"/>
                  <a:pt x="1475296" y="1265492"/>
                </a:cubicBezTo>
                <a:cubicBezTo>
                  <a:pt x="1467422" y="1264095"/>
                  <a:pt x="1458151" y="1261936"/>
                  <a:pt x="1450340" y="1259777"/>
                </a:cubicBezTo>
                <a:cubicBezTo>
                  <a:pt x="1428877" y="1254062"/>
                  <a:pt x="1406081" y="1249109"/>
                  <a:pt x="1384617" y="1239774"/>
                </a:cubicBezTo>
                <a:cubicBezTo>
                  <a:pt x="1378204" y="1236980"/>
                  <a:pt x="1370394" y="1235520"/>
                  <a:pt x="1364678" y="1233361"/>
                </a:cubicBezTo>
                <a:cubicBezTo>
                  <a:pt x="1362520" y="1232662"/>
                  <a:pt x="1361122" y="1229804"/>
                  <a:pt x="1359662" y="1229804"/>
                </a:cubicBezTo>
                <a:cubicBezTo>
                  <a:pt x="1352550" y="1228408"/>
                  <a:pt x="1343978" y="1227646"/>
                  <a:pt x="1336802" y="1225550"/>
                </a:cubicBezTo>
                <a:cubicBezTo>
                  <a:pt x="1301877" y="1216978"/>
                  <a:pt x="1266190" y="1206945"/>
                  <a:pt x="1230503" y="1198436"/>
                </a:cubicBezTo>
                <a:cubicBezTo>
                  <a:pt x="1210501" y="1193419"/>
                  <a:pt x="1189101" y="1189101"/>
                  <a:pt x="1169797" y="1182688"/>
                </a:cubicBezTo>
                <a:cubicBezTo>
                  <a:pt x="1156272" y="1178433"/>
                  <a:pt x="1141984" y="1172020"/>
                  <a:pt x="1127697" y="1168400"/>
                </a:cubicBezTo>
                <a:cubicBezTo>
                  <a:pt x="1121283" y="1167003"/>
                  <a:pt x="1114108" y="1167702"/>
                  <a:pt x="1108456" y="1164844"/>
                </a:cubicBezTo>
                <a:cubicBezTo>
                  <a:pt x="1089851" y="1157034"/>
                  <a:pt x="1069912" y="1153414"/>
                  <a:pt x="1051306" y="1146302"/>
                </a:cubicBezTo>
                <a:cubicBezTo>
                  <a:pt x="1032764" y="1139889"/>
                  <a:pt x="1014921" y="1129919"/>
                  <a:pt x="997776" y="1127062"/>
                </a:cubicBezTo>
                <a:cubicBezTo>
                  <a:pt x="989203" y="1126300"/>
                  <a:pt x="980694" y="1123442"/>
                  <a:pt x="973519" y="1120585"/>
                </a:cubicBezTo>
                <a:cubicBezTo>
                  <a:pt x="949960" y="1112774"/>
                  <a:pt x="954977" y="1109218"/>
                  <a:pt x="939991" y="1109218"/>
                </a:cubicBezTo>
                <a:cubicBezTo>
                  <a:pt x="928560" y="1109218"/>
                  <a:pt x="906463" y="1111314"/>
                  <a:pt x="899985" y="1115632"/>
                </a:cubicBezTo>
                <a:cubicBezTo>
                  <a:pt x="897128" y="1117029"/>
                  <a:pt x="897128" y="1120585"/>
                  <a:pt x="895731" y="1123442"/>
                </a:cubicBezTo>
                <a:cubicBezTo>
                  <a:pt x="894271" y="1127062"/>
                  <a:pt x="887159" y="1135571"/>
                  <a:pt x="882904" y="1138428"/>
                </a:cubicBezTo>
                <a:cubicBezTo>
                  <a:pt x="873633" y="1143445"/>
                  <a:pt x="859346" y="1142746"/>
                  <a:pt x="848614" y="1142746"/>
                </a:cubicBezTo>
                <a:lnTo>
                  <a:pt x="821500" y="1142048"/>
                </a:lnTo>
                <a:cubicBezTo>
                  <a:pt x="817245" y="1141286"/>
                  <a:pt x="811530" y="1140587"/>
                  <a:pt x="807910" y="1139889"/>
                </a:cubicBezTo>
                <a:cubicBezTo>
                  <a:pt x="790829" y="1137031"/>
                  <a:pt x="772985" y="1130617"/>
                  <a:pt x="756539" y="1127760"/>
                </a:cubicBezTo>
                <a:cubicBezTo>
                  <a:pt x="747268" y="1126300"/>
                  <a:pt x="730123" y="1119188"/>
                  <a:pt x="730123" y="1107059"/>
                </a:cubicBezTo>
                <a:cubicBezTo>
                  <a:pt x="731584" y="1099185"/>
                  <a:pt x="729425" y="1086358"/>
                  <a:pt x="720852" y="1080643"/>
                </a:cubicBezTo>
                <a:cubicBezTo>
                  <a:pt x="716597" y="1077786"/>
                  <a:pt x="710883" y="1078484"/>
                  <a:pt x="705866" y="1077786"/>
                </a:cubicBezTo>
                <a:lnTo>
                  <a:pt x="676592" y="1077087"/>
                </a:lnTo>
                <a:lnTo>
                  <a:pt x="553847" y="1086358"/>
                </a:lnTo>
                <a:lnTo>
                  <a:pt x="452501" y="1089216"/>
                </a:lnTo>
                <a:lnTo>
                  <a:pt x="310452" y="1087755"/>
                </a:lnTo>
                <a:lnTo>
                  <a:pt x="229108" y="1090613"/>
                </a:lnTo>
                <a:cubicBezTo>
                  <a:pt x="197676" y="1092772"/>
                  <a:pt x="165545" y="1093470"/>
                  <a:pt x="134874" y="1096328"/>
                </a:cubicBezTo>
                <a:cubicBezTo>
                  <a:pt x="109918" y="1098487"/>
                  <a:pt x="82042" y="1104202"/>
                  <a:pt x="56388" y="1104202"/>
                </a:cubicBezTo>
                <a:cubicBezTo>
                  <a:pt x="54928" y="1104202"/>
                  <a:pt x="46355" y="1104202"/>
                  <a:pt x="42101" y="1102741"/>
                </a:cubicBezTo>
                <a:cubicBezTo>
                  <a:pt x="37783" y="1102042"/>
                  <a:pt x="32829" y="1099185"/>
                  <a:pt x="30671" y="1099185"/>
                </a:cubicBezTo>
                <a:lnTo>
                  <a:pt x="17082" y="1099185"/>
                </a:lnTo>
                <a:cubicBezTo>
                  <a:pt x="12827" y="1097788"/>
                  <a:pt x="12128" y="1095629"/>
                  <a:pt x="12128" y="1092772"/>
                </a:cubicBezTo>
                <a:cubicBezTo>
                  <a:pt x="12128" y="1084898"/>
                  <a:pt x="29210" y="1084898"/>
                  <a:pt x="31369" y="1084898"/>
                </a:cubicBezTo>
                <a:cubicBezTo>
                  <a:pt x="42799" y="1084199"/>
                  <a:pt x="54928" y="1082802"/>
                  <a:pt x="66358" y="1082040"/>
                </a:cubicBezTo>
                <a:lnTo>
                  <a:pt x="211963" y="1077087"/>
                </a:lnTo>
                <a:lnTo>
                  <a:pt x="266192" y="1073531"/>
                </a:lnTo>
                <a:lnTo>
                  <a:pt x="498158" y="1067816"/>
                </a:lnTo>
                <a:cubicBezTo>
                  <a:pt x="538163" y="1063498"/>
                  <a:pt x="578104" y="1057085"/>
                  <a:pt x="617347" y="1057085"/>
                </a:cubicBezTo>
                <a:cubicBezTo>
                  <a:pt x="651637" y="1057085"/>
                  <a:pt x="670179" y="1064959"/>
                  <a:pt x="692341" y="1064959"/>
                </a:cubicBezTo>
                <a:cubicBezTo>
                  <a:pt x="695135" y="1064959"/>
                  <a:pt x="703009" y="1065657"/>
                  <a:pt x="703009" y="1059244"/>
                </a:cubicBezTo>
                <a:cubicBezTo>
                  <a:pt x="703009" y="1050671"/>
                  <a:pt x="695897" y="1054227"/>
                  <a:pt x="690182" y="1049973"/>
                </a:cubicBezTo>
                <a:cubicBezTo>
                  <a:pt x="673735" y="1039241"/>
                  <a:pt x="667322" y="1041400"/>
                  <a:pt x="653796" y="1041400"/>
                </a:cubicBezTo>
                <a:cubicBezTo>
                  <a:pt x="652335" y="1041400"/>
                  <a:pt x="587375" y="1044258"/>
                  <a:pt x="555244" y="1047115"/>
                </a:cubicBezTo>
                <a:cubicBezTo>
                  <a:pt x="537401" y="1048512"/>
                  <a:pt x="503174" y="1052068"/>
                  <a:pt x="501015" y="1052068"/>
                </a:cubicBezTo>
                <a:lnTo>
                  <a:pt x="483172" y="1052068"/>
                </a:lnTo>
                <a:cubicBezTo>
                  <a:pt x="490347" y="1049973"/>
                  <a:pt x="503174" y="1046353"/>
                  <a:pt x="504571" y="1046353"/>
                </a:cubicBezTo>
                <a:cubicBezTo>
                  <a:pt x="506730" y="1046353"/>
                  <a:pt x="516001" y="1049211"/>
                  <a:pt x="517461" y="1049211"/>
                </a:cubicBezTo>
                <a:cubicBezTo>
                  <a:pt x="527431" y="1049211"/>
                  <a:pt x="556704" y="1039241"/>
                  <a:pt x="561721" y="1037082"/>
                </a:cubicBezTo>
                <a:cubicBezTo>
                  <a:pt x="560260" y="1034225"/>
                  <a:pt x="557403" y="1032129"/>
                  <a:pt x="555244" y="1032129"/>
                </a:cubicBezTo>
                <a:cubicBezTo>
                  <a:pt x="553148" y="1032129"/>
                  <a:pt x="545275" y="1034225"/>
                  <a:pt x="540258" y="1035685"/>
                </a:cubicBezTo>
                <a:cubicBezTo>
                  <a:pt x="534543" y="1037082"/>
                  <a:pt x="523875" y="1039241"/>
                  <a:pt x="521716" y="1039241"/>
                </a:cubicBezTo>
                <a:lnTo>
                  <a:pt x="502476" y="1039241"/>
                </a:lnTo>
                <a:cubicBezTo>
                  <a:pt x="486029" y="1038542"/>
                  <a:pt x="469646" y="1052068"/>
                  <a:pt x="451803" y="1057085"/>
                </a:cubicBezTo>
                <a:cubicBezTo>
                  <a:pt x="443230" y="1059244"/>
                  <a:pt x="434658" y="1059244"/>
                  <a:pt x="426085" y="1059942"/>
                </a:cubicBezTo>
                <a:lnTo>
                  <a:pt x="110617" y="1061339"/>
                </a:lnTo>
                <a:cubicBezTo>
                  <a:pt x="102743" y="1061339"/>
                  <a:pt x="92773" y="1056386"/>
                  <a:pt x="86360" y="1056386"/>
                </a:cubicBezTo>
                <a:cubicBezTo>
                  <a:pt x="84201" y="1056386"/>
                  <a:pt x="80645" y="1057783"/>
                  <a:pt x="80645" y="1060641"/>
                </a:cubicBezTo>
                <a:cubicBezTo>
                  <a:pt x="80645" y="1064959"/>
                  <a:pt x="97028" y="1065657"/>
                  <a:pt x="102743" y="1069213"/>
                </a:cubicBezTo>
                <a:cubicBezTo>
                  <a:pt x="99885" y="1071372"/>
                  <a:pt x="91313" y="1071372"/>
                  <a:pt x="87757" y="1071372"/>
                </a:cubicBezTo>
                <a:cubicBezTo>
                  <a:pt x="85598" y="1071372"/>
                  <a:pt x="76327" y="1069912"/>
                  <a:pt x="70612" y="1069912"/>
                </a:cubicBezTo>
                <a:cubicBezTo>
                  <a:pt x="68516" y="1069912"/>
                  <a:pt x="65659" y="1069213"/>
                  <a:pt x="62802" y="1067816"/>
                </a:cubicBezTo>
                <a:lnTo>
                  <a:pt x="62802" y="1063498"/>
                </a:lnTo>
                <a:cubicBezTo>
                  <a:pt x="62802" y="1061339"/>
                  <a:pt x="63500" y="1057783"/>
                  <a:pt x="63500" y="1054926"/>
                </a:cubicBezTo>
                <a:cubicBezTo>
                  <a:pt x="64198" y="1050671"/>
                  <a:pt x="66358" y="1042098"/>
                  <a:pt x="72072" y="1039940"/>
                </a:cubicBezTo>
                <a:cubicBezTo>
                  <a:pt x="73470" y="1039241"/>
                  <a:pt x="76327" y="1040638"/>
                  <a:pt x="78486" y="1039940"/>
                </a:cubicBezTo>
                <a:cubicBezTo>
                  <a:pt x="82042" y="1039241"/>
                  <a:pt x="88455" y="1035685"/>
                  <a:pt x="89916" y="1035685"/>
                </a:cubicBezTo>
                <a:cubicBezTo>
                  <a:pt x="92075" y="1035685"/>
                  <a:pt x="116332" y="1039940"/>
                  <a:pt x="118428" y="1039940"/>
                </a:cubicBezTo>
                <a:lnTo>
                  <a:pt x="133477" y="1039940"/>
                </a:lnTo>
                <a:cubicBezTo>
                  <a:pt x="170561" y="1042797"/>
                  <a:pt x="171958" y="1046353"/>
                  <a:pt x="201232" y="1046353"/>
                </a:cubicBezTo>
                <a:lnTo>
                  <a:pt x="306197" y="1044258"/>
                </a:lnTo>
                <a:lnTo>
                  <a:pt x="363982" y="1044258"/>
                </a:lnTo>
                <a:cubicBezTo>
                  <a:pt x="396113" y="1042098"/>
                  <a:pt x="428244" y="1039241"/>
                  <a:pt x="460311" y="1035685"/>
                </a:cubicBezTo>
                <a:cubicBezTo>
                  <a:pt x="491046" y="1032828"/>
                  <a:pt x="550291" y="1021398"/>
                  <a:pt x="588073" y="1021398"/>
                </a:cubicBezTo>
                <a:lnTo>
                  <a:pt x="634492" y="1021398"/>
                </a:lnTo>
                <a:cubicBezTo>
                  <a:pt x="646621" y="1022795"/>
                  <a:pt x="658051" y="1024255"/>
                  <a:pt x="669480" y="1028510"/>
                </a:cubicBezTo>
                <a:cubicBezTo>
                  <a:pt x="675894" y="1030669"/>
                  <a:pt x="683006" y="1034225"/>
                  <a:pt x="690182" y="1037844"/>
                </a:cubicBezTo>
                <a:cubicBezTo>
                  <a:pt x="696595" y="1040638"/>
                  <a:pt x="731584" y="1064197"/>
                  <a:pt x="740156" y="1064197"/>
                </a:cubicBezTo>
                <a:cubicBezTo>
                  <a:pt x="742252" y="1064197"/>
                  <a:pt x="745109" y="1061339"/>
                  <a:pt x="747268" y="1061339"/>
                </a:cubicBezTo>
                <a:cubicBezTo>
                  <a:pt x="748728" y="1061339"/>
                  <a:pt x="756539" y="1066356"/>
                  <a:pt x="758698" y="1066356"/>
                </a:cubicBezTo>
                <a:lnTo>
                  <a:pt x="762254" y="1066356"/>
                </a:lnTo>
                <a:cubicBezTo>
                  <a:pt x="762953" y="1064197"/>
                  <a:pt x="762953" y="1061339"/>
                  <a:pt x="762254" y="1054227"/>
                </a:cubicBezTo>
                <a:lnTo>
                  <a:pt x="763715" y="1054227"/>
                </a:lnTo>
                <a:cubicBezTo>
                  <a:pt x="770827" y="1059244"/>
                  <a:pt x="777240" y="1066356"/>
                  <a:pt x="782955" y="1072769"/>
                </a:cubicBezTo>
                <a:cubicBezTo>
                  <a:pt x="782257" y="1072769"/>
                  <a:pt x="769366" y="1082040"/>
                  <a:pt x="769366" y="1085660"/>
                </a:cubicBezTo>
                <a:cubicBezTo>
                  <a:pt x="769366" y="1089914"/>
                  <a:pt x="785114" y="1096328"/>
                  <a:pt x="785114" y="1099185"/>
                </a:cubicBezTo>
                <a:cubicBezTo>
                  <a:pt x="785114" y="1104900"/>
                  <a:pt x="778701" y="1107059"/>
                  <a:pt x="775843" y="1107059"/>
                </a:cubicBezTo>
                <a:cubicBezTo>
                  <a:pt x="770827" y="1107059"/>
                  <a:pt x="765111" y="1104202"/>
                  <a:pt x="763715" y="1097026"/>
                </a:cubicBezTo>
                <a:cubicBezTo>
                  <a:pt x="762953" y="1094169"/>
                  <a:pt x="764413" y="1089914"/>
                  <a:pt x="761555" y="1087057"/>
                </a:cubicBezTo>
                <a:cubicBezTo>
                  <a:pt x="757238" y="1081342"/>
                  <a:pt x="750824" y="1082040"/>
                  <a:pt x="745109" y="1079945"/>
                </a:cubicBezTo>
                <a:cubicBezTo>
                  <a:pt x="742252" y="1079183"/>
                  <a:pt x="739394" y="1075627"/>
                  <a:pt x="737997" y="1075627"/>
                </a:cubicBezTo>
                <a:cubicBezTo>
                  <a:pt x="733679" y="1075627"/>
                  <a:pt x="733679" y="1080643"/>
                  <a:pt x="733679" y="1081342"/>
                </a:cubicBezTo>
                <a:cubicBezTo>
                  <a:pt x="733679" y="1089914"/>
                  <a:pt x="742252" y="1089216"/>
                  <a:pt x="742252" y="1093470"/>
                </a:cubicBezTo>
                <a:cubicBezTo>
                  <a:pt x="742252" y="1094931"/>
                  <a:pt x="737997" y="1102741"/>
                  <a:pt x="737997" y="1104202"/>
                </a:cubicBezTo>
                <a:cubicBezTo>
                  <a:pt x="737997" y="1106361"/>
                  <a:pt x="738696" y="1107758"/>
                  <a:pt x="740156" y="1107758"/>
                </a:cubicBezTo>
                <a:cubicBezTo>
                  <a:pt x="742252" y="1107758"/>
                  <a:pt x="750824" y="1103503"/>
                  <a:pt x="752285" y="1103503"/>
                </a:cubicBezTo>
                <a:cubicBezTo>
                  <a:pt x="757238" y="1103503"/>
                  <a:pt x="758698" y="1107059"/>
                  <a:pt x="765111" y="1111314"/>
                </a:cubicBezTo>
                <a:cubicBezTo>
                  <a:pt x="770128" y="1115632"/>
                  <a:pt x="779399" y="1114171"/>
                  <a:pt x="785114" y="1115632"/>
                </a:cubicBezTo>
                <a:cubicBezTo>
                  <a:pt x="790067" y="1116330"/>
                  <a:pt x="795084" y="1121347"/>
                  <a:pt x="801497" y="1122045"/>
                </a:cubicBezTo>
                <a:cubicBezTo>
                  <a:pt x="810768" y="1124204"/>
                  <a:pt x="829373" y="1124204"/>
                  <a:pt x="831469" y="1124204"/>
                </a:cubicBezTo>
                <a:cubicBezTo>
                  <a:pt x="843597" y="1124204"/>
                  <a:pt x="855790" y="1124903"/>
                  <a:pt x="867918" y="1119188"/>
                </a:cubicBezTo>
                <a:cubicBezTo>
                  <a:pt x="871474" y="1117727"/>
                  <a:pt x="897128" y="1107758"/>
                  <a:pt x="897128" y="1099884"/>
                </a:cubicBezTo>
                <a:cubicBezTo>
                  <a:pt x="897128" y="1093470"/>
                  <a:pt x="888619" y="1093470"/>
                  <a:pt x="887159" y="1093470"/>
                </a:cubicBezTo>
                <a:cubicBezTo>
                  <a:pt x="873633" y="1093470"/>
                  <a:pt x="870014" y="1104202"/>
                  <a:pt x="862203" y="1104202"/>
                </a:cubicBezTo>
                <a:cubicBezTo>
                  <a:pt x="852932" y="1104202"/>
                  <a:pt x="854329" y="1089216"/>
                  <a:pt x="847217" y="1089216"/>
                </a:cubicBezTo>
                <a:cubicBezTo>
                  <a:pt x="845058" y="1089216"/>
                  <a:pt x="842201" y="1090613"/>
                  <a:pt x="840740" y="1090613"/>
                </a:cubicBezTo>
                <a:cubicBezTo>
                  <a:pt x="828611" y="1090613"/>
                  <a:pt x="801497" y="1084898"/>
                  <a:pt x="792226" y="1079945"/>
                </a:cubicBezTo>
                <a:cubicBezTo>
                  <a:pt x="786511" y="1077087"/>
                  <a:pt x="785813" y="1068515"/>
                  <a:pt x="785114" y="1064959"/>
                </a:cubicBezTo>
                <a:cubicBezTo>
                  <a:pt x="783653" y="1058482"/>
                  <a:pt x="775081" y="1049973"/>
                  <a:pt x="769366" y="1048512"/>
                </a:cubicBezTo>
                <a:cubicBezTo>
                  <a:pt x="765810" y="1047115"/>
                  <a:pt x="760857" y="1047814"/>
                  <a:pt x="757238" y="1046353"/>
                </a:cubicBezTo>
                <a:cubicBezTo>
                  <a:pt x="740156" y="1041400"/>
                  <a:pt x="717995" y="1004951"/>
                  <a:pt x="705167" y="1004951"/>
                </a:cubicBezTo>
                <a:cubicBezTo>
                  <a:pt x="702310" y="1004951"/>
                  <a:pt x="702310" y="1007110"/>
                  <a:pt x="700850" y="1009967"/>
                </a:cubicBezTo>
                <a:cubicBezTo>
                  <a:pt x="654495" y="994283"/>
                  <a:pt x="659447" y="986409"/>
                  <a:pt x="625221" y="986409"/>
                </a:cubicBezTo>
                <a:lnTo>
                  <a:pt x="596646" y="987108"/>
                </a:lnTo>
                <a:cubicBezTo>
                  <a:pt x="503174" y="994283"/>
                  <a:pt x="424624" y="1003554"/>
                  <a:pt x="316865" y="1009269"/>
                </a:cubicBezTo>
                <a:lnTo>
                  <a:pt x="271907" y="1010666"/>
                </a:lnTo>
                <a:lnTo>
                  <a:pt x="186246" y="1010666"/>
                </a:lnTo>
                <a:lnTo>
                  <a:pt x="129159" y="1008571"/>
                </a:lnTo>
                <a:cubicBezTo>
                  <a:pt x="127762" y="1008571"/>
                  <a:pt x="112014" y="1006411"/>
                  <a:pt x="112014" y="1012825"/>
                </a:cubicBezTo>
                <a:cubicBezTo>
                  <a:pt x="112014" y="1016381"/>
                  <a:pt x="115634" y="1018540"/>
                  <a:pt x="117030" y="1018540"/>
                </a:cubicBezTo>
                <a:cubicBezTo>
                  <a:pt x="118428" y="1018540"/>
                  <a:pt x="119190" y="1015683"/>
                  <a:pt x="121285" y="1015683"/>
                </a:cubicBezTo>
                <a:cubicBezTo>
                  <a:pt x="124904" y="1014286"/>
                  <a:pt x="132016" y="1014984"/>
                  <a:pt x="133477" y="1014984"/>
                </a:cubicBezTo>
                <a:lnTo>
                  <a:pt x="169164" y="1017143"/>
                </a:lnTo>
                <a:lnTo>
                  <a:pt x="281178" y="1017143"/>
                </a:lnTo>
                <a:lnTo>
                  <a:pt x="410401" y="1012825"/>
                </a:lnTo>
                <a:cubicBezTo>
                  <a:pt x="432498" y="1011428"/>
                  <a:pt x="455359" y="1009967"/>
                  <a:pt x="477457" y="1007809"/>
                </a:cubicBezTo>
                <a:cubicBezTo>
                  <a:pt x="491046" y="1006411"/>
                  <a:pt x="516001" y="1002855"/>
                  <a:pt x="518160" y="1002855"/>
                </a:cubicBezTo>
                <a:lnTo>
                  <a:pt x="538163" y="1002855"/>
                </a:lnTo>
                <a:cubicBezTo>
                  <a:pt x="547434" y="1001395"/>
                  <a:pt x="555244" y="997839"/>
                  <a:pt x="564578" y="997141"/>
                </a:cubicBezTo>
                <a:cubicBezTo>
                  <a:pt x="582422" y="994283"/>
                  <a:pt x="618109" y="993585"/>
                  <a:pt x="620204" y="993585"/>
                </a:cubicBezTo>
                <a:cubicBezTo>
                  <a:pt x="621665" y="993585"/>
                  <a:pt x="630936" y="992823"/>
                  <a:pt x="636651" y="994283"/>
                </a:cubicBezTo>
                <a:cubicBezTo>
                  <a:pt x="641604" y="995680"/>
                  <a:pt x="644461" y="1001395"/>
                  <a:pt x="650177" y="1002157"/>
                </a:cubicBezTo>
                <a:cubicBezTo>
                  <a:pt x="673735" y="1005713"/>
                  <a:pt x="698754" y="1020001"/>
                  <a:pt x="723011" y="1031367"/>
                </a:cubicBezTo>
                <a:cubicBezTo>
                  <a:pt x="727266" y="1033526"/>
                  <a:pt x="731584" y="1041400"/>
                  <a:pt x="733679" y="1044956"/>
                </a:cubicBezTo>
                <a:lnTo>
                  <a:pt x="733679" y="1047814"/>
                </a:lnTo>
                <a:cubicBezTo>
                  <a:pt x="732980" y="1048512"/>
                  <a:pt x="732980" y="1048512"/>
                  <a:pt x="731584" y="1048512"/>
                </a:cubicBezTo>
                <a:cubicBezTo>
                  <a:pt x="725170" y="1048512"/>
                  <a:pt x="700850" y="1032828"/>
                  <a:pt x="697992" y="1031367"/>
                </a:cubicBezTo>
                <a:cubicBezTo>
                  <a:pt x="693738" y="1028510"/>
                  <a:pt x="650939" y="1011428"/>
                  <a:pt x="638048" y="1011428"/>
                </a:cubicBezTo>
                <a:lnTo>
                  <a:pt x="585279" y="1011428"/>
                </a:lnTo>
                <a:cubicBezTo>
                  <a:pt x="557403" y="1013523"/>
                  <a:pt x="529590" y="1016381"/>
                  <a:pt x="501714" y="1018540"/>
                </a:cubicBezTo>
                <a:lnTo>
                  <a:pt x="441770" y="1022795"/>
                </a:lnTo>
                <a:cubicBezTo>
                  <a:pt x="427482" y="1023557"/>
                  <a:pt x="411797" y="1028510"/>
                  <a:pt x="398272" y="1030669"/>
                </a:cubicBezTo>
                <a:lnTo>
                  <a:pt x="203391" y="1034225"/>
                </a:lnTo>
                <a:lnTo>
                  <a:pt x="129159" y="1025652"/>
                </a:lnTo>
                <a:cubicBezTo>
                  <a:pt x="123444" y="1026414"/>
                  <a:pt x="112776" y="1028510"/>
                  <a:pt x="111316" y="1028510"/>
                </a:cubicBezTo>
                <a:cubicBezTo>
                  <a:pt x="99885" y="1028510"/>
                  <a:pt x="95631" y="1022096"/>
                  <a:pt x="95631" y="1012825"/>
                </a:cubicBezTo>
                <a:cubicBezTo>
                  <a:pt x="95631" y="992124"/>
                  <a:pt x="118428" y="999998"/>
                  <a:pt x="132016" y="996442"/>
                </a:cubicBezTo>
                <a:lnTo>
                  <a:pt x="293307" y="992124"/>
                </a:lnTo>
                <a:lnTo>
                  <a:pt x="386144" y="985012"/>
                </a:lnTo>
                <a:lnTo>
                  <a:pt x="461073" y="981456"/>
                </a:lnTo>
                <a:lnTo>
                  <a:pt x="501714" y="980694"/>
                </a:lnTo>
                <a:lnTo>
                  <a:pt x="595249" y="971423"/>
                </a:lnTo>
                <a:lnTo>
                  <a:pt x="622364" y="970725"/>
                </a:lnTo>
                <a:cubicBezTo>
                  <a:pt x="657352" y="970725"/>
                  <a:pt x="690880" y="978598"/>
                  <a:pt x="727266" y="1004253"/>
                </a:cubicBezTo>
                <a:cubicBezTo>
                  <a:pt x="738696" y="1012825"/>
                  <a:pt x="752983" y="1018540"/>
                  <a:pt x="765810" y="1027811"/>
                </a:cubicBezTo>
                <a:cubicBezTo>
                  <a:pt x="780796" y="1039241"/>
                  <a:pt x="796544" y="1054926"/>
                  <a:pt x="811530" y="1067054"/>
                </a:cubicBezTo>
                <a:cubicBezTo>
                  <a:pt x="819341" y="1058482"/>
                  <a:pt x="821500" y="1048512"/>
                  <a:pt x="827215" y="1039940"/>
                </a:cubicBezTo>
                <a:cubicBezTo>
                  <a:pt x="827913" y="1039940"/>
                  <a:pt x="829373" y="1040638"/>
                  <a:pt x="829373" y="1041400"/>
                </a:cubicBezTo>
                <a:cubicBezTo>
                  <a:pt x="832929" y="1047814"/>
                  <a:pt x="838645" y="1059942"/>
                  <a:pt x="838645" y="1062101"/>
                </a:cubicBezTo>
                <a:lnTo>
                  <a:pt x="838645" y="1064959"/>
                </a:lnTo>
                <a:cubicBezTo>
                  <a:pt x="835089" y="1065657"/>
                  <a:pt x="830072" y="1064959"/>
                  <a:pt x="827913" y="1064959"/>
                </a:cubicBezTo>
                <a:cubicBezTo>
                  <a:pt x="826516" y="1064959"/>
                  <a:pt x="823659" y="1064959"/>
                  <a:pt x="821500" y="1066356"/>
                </a:cubicBezTo>
                <a:lnTo>
                  <a:pt x="821500" y="1068515"/>
                </a:lnTo>
                <a:cubicBezTo>
                  <a:pt x="825754" y="1069912"/>
                  <a:pt x="830072" y="1069912"/>
                  <a:pt x="834327" y="1072769"/>
                </a:cubicBezTo>
                <a:cubicBezTo>
                  <a:pt x="840740" y="1076325"/>
                  <a:pt x="845757" y="1084898"/>
                  <a:pt x="852170" y="1084898"/>
                </a:cubicBezTo>
                <a:cubicBezTo>
                  <a:pt x="853630" y="1084898"/>
                  <a:pt x="863600" y="1081342"/>
                  <a:pt x="865060" y="1081342"/>
                </a:cubicBezTo>
                <a:cubicBezTo>
                  <a:pt x="869315" y="1081342"/>
                  <a:pt x="869315" y="1081342"/>
                  <a:pt x="873633" y="1084898"/>
                </a:cubicBezTo>
                <a:cubicBezTo>
                  <a:pt x="872172" y="1084898"/>
                  <a:pt x="868616" y="1082802"/>
                  <a:pt x="868616" y="1087755"/>
                </a:cubicBezTo>
                <a:lnTo>
                  <a:pt x="872871" y="1087755"/>
                </a:lnTo>
                <a:cubicBezTo>
                  <a:pt x="890016" y="1084199"/>
                  <a:pt x="892873" y="1082040"/>
                  <a:pt x="906463" y="1082040"/>
                </a:cubicBezTo>
                <a:cubicBezTo>
                  <a:pt x="919988" y="1082040"/>
                  <a:pt x="960691" y="1097026"/>
                  <a:pt x="969963" y="1102042"/>
                </a:cubicBezTo>
                <a:cubicBezTo>
                  <a:pt x="977836" y="1107059"/>
                  <a:pt x="987108" y="1104900"/>
                  <a:pt x="995680" y="1106361"/>
                </a:cubicBezTo>
                <a:cubicBezTo>
                  <a:pt x="1006348" y="1108456"/>
                  <a:pt x="1019239" y="1112076"/>
                  <a:pt x="1031367" y="1114870"/>
                </a:cubicBezTo>
                <a:cubicBezTo>
                  <a:pt x="1037780" y="1116330"/>
                  <a:pt x="1046353" y="1114171"/>
                  <a:pt x="1053465" y="1116330"/>
                </a:cubicBezTo>
                <a:cubicBezTo>
                  <a:pt x="1059180" y="1117727"/>
                  <a:pt x="1065594" y="1122744"/>
                  <a:pt x="1072007" y="1124903"/>
                </a:cubicBezTo>
                <a:cubicBezTo>
                  <a:pt x="1086295" y="1130617"/>
                  <a:pt x="1102741" y="1137031"/>
                  <a:pt x="1118426" y="1140587"/>
                </a:cubicBezTo>
                <a:cubicBezTo>
                  <a:pt x="1129094" y="1142746"/>
                  <a:pt x="1140523" y="1147763"/>
                  <a:pt x="1151953" y="1150557"/>
                </a:cubicBezTo>
                <a:cubicBezTo>
                  <a:pt x="1162685" y="1154176"/>
                  <a:pt x="1175512" y="1150557"/>
                  <a:pt x="1187641" y="1156272"/>
                </a:cubicBezTo>
                <a:cubicBezTo>
                  <a:pt x="1194054" y="1159129"/>
                  <a:pt x="1199769" y="1162748"/>
                  <a:pt x="1206945" y="1164844"/>
                </a:cubicBezTo>
                <a:cubicBezTo>
                  <a:pt x="1221169" y="1169861"/>
                  <a:pt x="1236916" y="1172718"/>
                  <a:pt x="1251903" y="1176973"/>
                </a:cubicBezTo>
                <a:cubicBezTo>
                  <a:pt x="1269746" y="1181989"/>
                  <a:pt x="1288288" y="1189863"/>
                  <a:pt x="1306132" y="1195578"/>
                </a:cubicBezTo>
                <a:cubicBezTo>
                  <a:pt x="1337564" y="1206246"/>
                  <a:pt x="1369632" y="1215517"/>
                  <a:pt x="1402461" y="1226248"/>
                </a:cubicBezTo>
                <a:cubicBezTo>
                  <a:pt x="1413891" y="1230503"/>
                  <a:pt x="1426782" y="1232662"/>
                  <a:pt x="1440307" y="1234123"/>
                </a:cubicBezTo>
                <a:cubicBezTo>
                  <a:pt x="1455991" y="1234821"/>
                  <a:pt x="1458849" y="1233361"/>
                  <a:pt x="1460310" y="1233361"/>
                </a:cubicBezTo>
                <a:cubicBezTo>
                  <a:pt x="1462469" y="1233361"/>
                  <a:pt x="1467422" y="1233361"/>
                  <a:pt x="1471041" y="1234821"/>
                </a:cubicBezTo>
                <a:cubicBezTo>
                  <a:pt x="1486725" y="1241933"/>
                  <a:pt x="1503871" y="1256221"/>
                  <a:pt x="1520253" y="1257617"/>
                </a:cubicBezTo>
                <a:cubicBezTo>
                  <a:pt x="1524572" y="1257617"/>
                  <a:pt x="1529525" y="1258379"/>
                  <a:pt x="1534541" y="1259777"/>
                </a:cubicBezTo>
                <a:cubicBezTo>
                  <a:pt x="1537399" y="1260475"/>
                  <a:pt x="1589469" y="1282637"/>
                  <a:pt x="1600200" y="1282637"/>
                </a:cubicBezTo>
                <a:cubicBezTo>
                  <a:pt x="1601597" y="1282637"/>
                  <a:pt x="1610932" y="1276223"/>
                  <a:pt x="1612328" y="1276223"/>
                </a:cubicBezTo>
                <a:cubicBezTo>
                  <a:pt x="1614488" y="1276223"/>
                  <a:pt x="1617345" y="1279081"/>
                  <a:pt x="1620202" y="1279779"/>
                </a:cubicBezTo>
                <a:cubicBezTo>
                  <a:pt x="1621600" y="1280478"/>
                  <a:pt x="1625917" y="1281176"/>
                  <a:pt x="1628013" y="1281176"/>
                </a:cubicBezTo>
                <a:cubicBezTo>
                  <a:pt x="1629474" y="1281176"/>
                  <a:pt x="1633728" y="1280478"/>
                  <a:pt x="1636586" y="1279081"/>
                </a:cubicBezTo>
                <a:cubicBezTo>
                  <a:pt x="1639443" y="1276922"/>
                  <a:pt x="1641602" y="1273366"/>
                  <a:pt x="1642300" y="1270508"/>
                </a:cubicBezTo>
                <a:cubicBezTo>
                  <a:pt x="1645158" y="1257617"/>
                  <a:pt x="1663700" y="1241933"/>
                  <a:pt x="1671574" y="1228408"/>
                </a:cubicBezTo>
                <a:cubicBezTo>
                  <a:pt x="1676590" y="1219137"/>
                  <a:pt x="1683702" y="1209802"/>
                  <a:pt x="1688021" y="1203389"/>
                </a:cubicBezTo>
                <a:cubicBezTo>
                  <a:pt x="1688719" y="1201992"/>
                  <a:pt x="1688719" y="1199833"/>
                  <a:pt x="1688719" y="1198436"/>
                </a:cubicBezTo>
                <a:cubicBezTo>
                  <a:pt x="1688719" y="1188403"/>
                  <a:pt x="1716532" y="1134173"/>
                  <a:pt x="1722247" y="1121347"/>
                </a:cubicBezTo>
                <a:cubicBezTo>
                  <a:pt x="1727962" y="1108456"/>
                  <a:pt x="1732978" y="1094931"/>
                  <a:pt x="1738694" y="1082802"/>
                </a:cubicBezTo>
                <a:cubicBezTo>
                  <a:pt x="1740789" y="1077786"/>
                  <a:pt x="1742948" y="1071372"/>
                  <a:pt x="1745107" y="1067054"/>
                </a:cubicBezTo>
                <a:cubicBezTo>
                  <a:pt x="1748663" y="1055688"/>
                  <a:pt x="1754378" y="1040638"/>
                  <a:pt x="1761490" y="1029970"/>
                </a:cubicBezTo>
                <a:cubicBezTo>
                  <a:pt x="1764348" y="1024954"/>
                  <a:pt x="1770063" y="1020699"/>
                  <a:pt x="1772222" y="1016381"/>
                </a:cubicBezTo>
                <a:cubicBezTo>
                  <a:pt x="1785049" y="985711"/>
                  <a:pt x="1801495" y="954278"/>
                  <a:pt x="1815021" y="924306"/>
                </a:cubicBezTo>
                <a:cubicBezTo>
                  <a:pt x="1825053" y="901510"/>
                  <a:pt x="1834325" y="877253"/>
                  <a:pt x="1844294" y="855091"/>
                </a:cubicBezTo>
                <a:cubicBezTo>
                  <a:pt x="1848612" y="843661"/>
                  <a:pt x="1858582" y="832231"/>
                  <a:pt x="1864995" y="819404"/>
                </a:cubicBezTo>
                <a:cubicBezTo>
                  <a:pt x="1876425" y="795846"/>
                  <a:pt x="1887093" y="771589"/>
                  <a:pt x="1897825" y="747332"/>
                </a:cubicBezTo>
                <a:cubicBezTo>
                  <a:pt x="1902841" y="735203"/>
                  <a:pt x="1906397" y="722313"/>
                  <a:pt x="1912112" y="710946"/>
                </a:cubicBezTo>
                <a:cubicBezTo>
                  <a:pt x="1933512" y="663067"/>
                  <a:pt x="1952815" y="616014"/>
                  <a:pt x="1972056" y="569595"/>
                </a:cubicBezTo>
                <a:cubicBezTo>
                  <a:pt x="1973516" y="564579"/>
                  <a:pt x="1980628" y="561721"/>
                  <a:pt x="1982788" y="557467"/>
                </a:cubicBezTo>
                <a:cubicBezTo>
                  <a:pt x="1985645" y="552450"/>
                  <a:pt x="1987042" y="547497"/>
                  <a:pt x="1987740" y="542480"/>
                </a:cubicBezTo>
                <a:cubicBezTo>
                  <a:pt x="1987740" y="539623"/>
                  <a:pt x="1987740" y="536067"/>
                  <a:pt x="1989201" y="533908"/>
                </a:cubicBezTo>
                <a:cubicBezTo>
                  <a:pt x="1992059" y="525336"/>
                  <a:pt x="1997012" y="516065"/>
                  <a:pt x="2000631" y="508191"/>
                </a:cubicBezTo>
                <a:cubicBezTo>
                  <a:pt x="2008441" y="488252"/>
                  <a:pt x="2021332" y="471107"/>
                  <a:pt x="2030603" y="452565"/>
                </a:cubicBezTo>
                <a:cubicBezTo>
                  <a:pt x="2034858" y="443294"/>
                  <a:pt x="2037016" y="432562"/>
                  <a:pt x="2040573" y="423291"/>
                </a:cubicBezTo>
                <a:cubicBezTo>
                  <a:pt x="2046288" y="408305"/>
                  <a:pt x="2052701" y="393319"/>
                  <a:pt x="2059876" y="379032"/>
                </a:cubicBezTo>
                <a:cubicBezTo>
                  <a:pt x="2063433" y="370459"/>
                  <a:pt x="2068386" y="361188"/>
                  <a:pt x="2072703" y="351917"/>
                </a:cubicBezTo>
                <a:cubicBezTo>
                  <a:pt x="2077720" y="341186"/>
                  <a:pt x="2095563" y="311214"/>
                  <a:pt x="2095563" y="297688"/>
                </a:cubicBezTo>
                <a:cubicBezTo>
                  <a:pt x="2095563" y="286258"/>
                  <a:pt x="2077720" y="276225"/>
                  <a:pt x="2070545" y="266954"/>
                </a:cubicBezTo>
                <a:lnTo>
                  <a:pt x="2070545" y="263398"/>
                </a:lnTo>
                <a:lnTo>
                  <a:pt x="2080577" y="263398"/>
                </a:lnTo>
                <a:cubicBezTo>
                  <a:pt x="2082673" y="263398"/>
                  <a:pt x="2095563" y="264097"/>
                  <a:pt x="2102675" y="264795"/>
                </a:cubicBezTo>
                <a:close/>
                <a:moveTo>
                  <a:pt x="2052701" y="256985"/>
                </a:moveTo>
                <a:cubicBezTo>
                  <a:pt x="2052701" y="265557"/>
                  <a:pt x="2042732" y="284798"/>
                  <a:pt x="2039175" y="292672"/>
                </a:cubicBezTo>
                <a:cubicBezTo>
                  <a:pt x="2019872" y="335471"/>
                  <a:pt x="1999869" y="379730"/>
                  <a:pt x="1979930" y="424688"/>
                </a:cubicBezTo>
                <a:cubicBezTo>
                  <a:pt x="1975612" y="433261"/>
                  <a:pt x="1972754" y="443294"/>
                  <a:pt x="1969199" y="452565"/>
                </a:cubicBezTo>
                <a:cubicBezTo>
                  <a:pt x="1958531" y="481076"/>
                  <a:pt x="1939925" y="512509"/>
                  <a:pt x="1919986" y="543179"/>
                </a:cubicBezTo>
                <a:cubicBezTo>
                  <a:pt x="1910651" y="556768"/>
                  <a:pt x="1908556" y="573151"/>
                  <a:pt x="1901381" y="588137"/>
                </a:cubicBezTo>
                <a:cubicBezTo>
                  <a:pt x="1878584" y="633857"/>
                  <a:pt x="1853565" y="680911"/>
                  <a:pt x="1814322" y="728790"/>
                </a:cubicBezTo>
                <a:cubicBezTo>
                  <a:pt x="1808607" y="734441"/>
                  <a:pt x="1805051" y="743014"/>
                  <a:pt x="1800035" y="750189"/>
                </a:cubicBezTo>
                <a:cubicBezTo>
                  <a:pt x="1751521" y="815848"/>
                  <a:pt x="1725104" y="881507"/>
                  <a:pt x="1692275" y="945769"/>
                </a:cubicBezTo>
                <a:cubicBezTo>
                  <a:pt x="1684401" y="960755"/>
                  <a:pt x="1675130" y="976440"/>
                  <a:pt x="1665859" y="992124"/>
                </a:cubicBezTo>
                <a:cubicBezTo>
                  <a:pt x="1663001" y="997141"/>
                  <a:pt x="1659446" y="1002855"/>
                  <a:pt x="1655127" y="1007809"/>
                </a:cubicBezTo>
                <a:cubicBezTo>
                  <a:pt x="1653731" y="1009269"/>
                  <a:pt x="1647317" y="1015683"/>
                  <a:pt x="1646619" y="1018540"/>
                </a:cubicBezTo>
                <a:cubicBezTo>
                  <a:pt x="1645857" y="1019239"/>
                  <a:pt x="1647317" y="1022096"/>
                  <a:pt x="1646619" y="1023557"/>
                </a:cubicBezTo>
                <a:cubicBezTo>
                  <a:pt x="1646619" y="1025652"/>
                  <a:pt x="1645158" y="1028510"/>
                  <a:pt x="1644460" y="1031367"/>
                </a:cubicBezTo>
                <a:cubicBezTo>
                  <a:pt x="1642999" y="1034986"/>
                  <a:pt x="1641602" y="1040638"/>
                  <a:pt x="1639443" y="1044956"/>
                </a:cubicBezTo>
                <a:cubicBezTo>
                  <a:pt x="1633728" y="1059244"/>
                  <a:pt x="1625917" y="1074928"/>
                  <a:pt x="1619440" y="1090613"/>
                </a:cubicBezTo>
                <a:cubicBezTo>
                  <a:pt x="1611630" y="1109218"/>
                  <a:pt x="1604454" y="1129157"/>
                  <a:pt x="1590929" y="1148461"/>
                </a:cubicBezTo>
                <a:cubicBezTo>
                  <a:pt x="1588072" y="1152017"/>
                  <a:pt x="1583753" y="1154176"/>
                  <a:pt x="1580896" y="1155573"/>
                </a:cubicBezTo>
                <a:cubicBezTo>
                  <a:pt x="1576641" y="1157034"/>
                  <a:pt x="1577340" y="1162748"/>
                  <a:pt x="1576641" y="1164844"/>
                </a:cubicBezTo>
                <a:cubicBezTo>
                  <a:pt x="1574483" y="1171258"/>
                  <a:pt x="1563814" y="1187704"/>
                  <a:pt x="1563814" y="1194816"/>
                </a:cubicBezTo>
                <a:cubicBezTo>
                  <a:pt x="1563814" y="1197673"/>
                  <a:pt x="1565910" y="1199833"/>
                  <a:pt x="1568767" y="1201293"/>
                </a:cubicBezTo>
                <a:cubicBezTo>
                  <a:pt x="1573784" y="1194117"/>
                  <a:pt x="1580896" y="1187704"/>
                  <a:pt x="1585913" y="1180592"/>
                </a:cubicBezTo>
                <a:cubicBezTo>
                  <a:pt x="1588770" y="1176274"/>
                  <a:pt x="1588770" y="1171258"/>
                  <a:pt x="1591627" y="1167702"/>
                </a:cubicBezTo>
                <a:cubicBezTo>
                  <a:pt x="1595946" y="1159891"/>
                  <a:pt x="1603058" y="1153414"/>
                  <a:pt x="1605915" y="1146302"/>
                </a:cubicBezTo>
                <a:cubicBezTo>
                  <a:pt x="1615186" y="1124204"/>
                  <a:pt x="1628775" y="1099185"/>
                  <a:pt x="1636586" y="1077087"/>
                </a:cubicBezTo>
                <a:cubicBezTo>
                  <a:pt x="1645158" y="1050671"/>
                  <a:pt x="1661604" y="1024954"/>
                  <a:pt x="1675130" y="999998"/>
                </a:cubicBezTo>
                <a:cubicBezTo>
                  <a:pt x="1692275" y="967169"/>
                  <a:pt x="1710817" y="933577"/>
                  <a:pt x="1727263" y="900049"/>
                </a:cubicBezTo>
                <a:cubicBezTo>
                  <a:pt x="1736535" y="882205"/>
                  <a:pt x="1745107" y="862965"/>
                  <a:pt x="1754378" y="845820"/>
                </a:cubicBezTo>
                <a:cubicBezTo>
                  <a:pt x="1764348" y="825817"/>
                  <a:pt x="1773619" y="806577"/>
                  <a:pt x="1786509" y="787972"/>
                </a:cubicBezTo>
                <a:cubicBezTo>
                  <a:pt x="1798638" y="769429"/>
                  <a:pt x="1810766" y="750888"/>
                  <a:pt x="1824291" y="734441"/>
                </a:cubicBezTo>
                <a:cubicBezTo>
                  <a:pt x="1852866" y="697357"/>
                  <a:pt x="1879981" y="660273"/>
                  <a:pt x="1897126" y="623824"/>
                </a:cubicBezTo>
                <a:cubicBezTo>
                  <a:pt x="1906397" y="603885"/>
                  <a:pt x="1915668" y="581025"/>
                  <a:pt x="1924240" y="560324"/>
                </a:cubicBezTo>
                <a:cubicBezTo>
                  <a:pt x="1927797" y="551053"/>
                  <a:pt x="1934210" y="541782"/>
                  <a:pt x="1939925" y="533210"/>
                </a:cubicBezTo>
                <a:cubicBezTo>
                  <a:pt x="1947799" y="519621"/>
                  <a:pt x="1957070" y="507492"/>
                  <a:pt x="1966341" y="494665"/>
                </a:cubicBezTo>
                <a:cubicBezTo>
                  <a:pt x="1959927" y="526034"/>
                  <a:pt x="1942783" y="555308"/>
                  <a:pt x="1926400" y="588137"/>
                </a:cubicBezTo>
                <a:cubicBezTo>
                  <a:pt x="1918525" y="602425"/>
                  <a:pt x="1912811" y="618871"/>
                  <a:pt x="1906397" y="634555"/>
                </a:cubicBezTo>
                <a:cubicBezTo>
                  <a:pt x="1893570" y="668084"/>
                  <a:pt x="1877822" y="700913"/>
                  <a:pt x="1852168" y="735203"/>
                </a:cubicBezTo>
                <a:cubicBezTo>
                  <a:pt x="1848612" y="739458"/>
                  <a:pt x="1845754" y="745173"/>
                  <a:pt x="1842897" y="750189"/>
                </a:cubicBezTo>
                <a:cubicBezTo>
                  <a:pt x="1835023" y="764477"/>
                  <a:pt x="1830007" y="780860"/>
                  <a:pt x="1824291" y="796544"/>
                </a:cubicBezTo>
                <a:cubicBezTo>
                  <a:pt x="1820736" y="807276"/>
                  <a:pt x="1815021" y="818705"/>
                  <a:pt x="1809306" y="830136"/>
                </a:cubicBezTo>
                <a:cubicBezTo>
                  <a:pt x="1802892" y="842264"/>
                  <a:pt x="1790763" y="857948"/>
                  <a:pt x="1780032" y="871538"/>
                </a:cubicBezTo>
                <a:cubicBezTo>
                  <a:pt x="1761490" y="893636"/>
                  <a:pt x="1747964" y="920052"/>
                  <a:pt x="1735836" y="942911"/>
                </a:cubicBezTo>
                <a:cubicBezTo>
                  <a:pt x="1726501" y="959993"/>
                  <a:pt x="1715135" y="976440"/>
                  <a:pt x="1705864" y="994283"/>
                </a:cubicBezTo>
                <a:cubicBezTo>
                  <a:pt x="1704403" y="996442"/>
                  <a:pt x="1704403" y="1000697"/>
                  <a:pt x="1702245" y="1004253"/>
                </a:cubicBezTo>
                <a:cubicBezTo>
                  <a:pt x="1692974" y="1023557"/>
                  <a:pt x="1685163" y="1041400"/>
                  <a:pt x="1677289" y="1060641"/>
                </a:cubicBezTo>
                <a:cubicBezTo>
                  <a:pt x="1669415" y="1080643"/>
                  <a:pt x="1664462" y="1109917"/>
                  <a:pt x="1643761" y="1115632"/>
                </a:cubicBezTo>
                <a:lnTo>
                  <a:pt x="1643761" y="1111314"/>
                </a:lnTo>
                <a:cubicBezTo>
                  <a:pt x="1652270" y="1076325"/>
                  <a:pt x="1672971" y="1037844"/>
                  <a:pt x="1692275" y="1003554"/>
                </a:cubicBezTo>
                <a:cubicBezTo>
                  <a:pt x="1694434" y="998538"/>
                  <a:pt x="1699387" y="994283"/>
                  <a:pt x="1701546" y="989965"/>
                </a:cubicBezTo>
                <a:cubicBezTo>
                  <a:pt x="1709420" y="974979"/>
                  <a:pt x="1717231" y="955739"/>
                  <a:pt x="1722946" y="942150"/>
                </a:cubicBezTo>
                <a:cubicBezTo>
                  <a:pt x="1726501" y="932180"/>
                  <a:pt x="1735074" y="922909"/>
                  <a:pt x="1740789" y="912940"/>
                </a:cubicBezTo>
                <a:cubicBezTo>
                  <a:pt x="1747202" y="902208"/>
                  <a:pt x="1750822" y="890079"/>
                  <a:pt x="1758633" y="880809"/>
                </a:cubicBezTo>
                <a:cubicBezTo>
                  <a:pt x="1766507" y="870077"/>
                  <a:pt x="1774381" y="858647"/>
                  <a:pt x="1777937" y="850075"/>
                </a:cubicBezTo>
                <a:cubicBezTo>
                  <a:pt x="1781492" y="842264"/>
                  <a:pt x="1785049" y="832993"/>
                  <a:pt x="1790065" y="825119"/>
                </a:cubicBezTo>
                <a:cubicBezTo>
                  <a:pt x="1791462" y="821563"/>
                  <a:pt x="1825053" y="773748"/>
                  <a:pt x="1825053" y="765175"/>
                </a:cubicBezTo>
                <a:lnTo>
                  <a:pt x="1825053" y="762317"/>
                </a:lnTo>
                <a:cubicBezTo>
                  <a:pt x="1824291" y="762317"/>
                  <a:pt x="1824291" y="761619"/>
                  <a:pt x="1822196" y="761619"/>
                </a:cubicBezTo>
                <a:cubicBezTo>
                  <a:pt x="1820736" y="761619"/>
                  <a:pt x="1817179" y="764477"/>
                  <a:pt x="1815719" y="767334"/>
                </a:cubicBezTo>
                <a:cubicBezTo>
                  <a:pt x="1812925" y="770890"/>
                  <a:pt x="1811464" y="776605"/>
                  <a:pt x="1807909" y="781558"/>
                </a:cubicBezTo>
                <a:cubicBezTo>
                  <a:pt x="1794320" y="803720"/>
                  <a:pt x="1777937" y="828675"/>
                  <a:pt x="1766507" y="851535"/>
                </a:cubicBezTo>
                <a:cubicBezTo>
                  <a:pt x="1759395" y="865061"/>
                  <a:pt x="1749362" y="877951"/>
                  <a:pt x="1741551" y="892239"/>
                </a:cubicBezTo>
                <a:cubicBezTo>
                  <a:pt x="1740090" y="893636"/>
                  <a:pt x="1740090" y="897192"/>
                  <a:pt x="1738694" y="899351"/>
                </a:cubicBezTo>
                <a:cubicBezTo>
                  <a:pt x="1732978" y="909320"/>
                  <a:pt x="1725104" y="919353"/>
                  <a:pt x="1720088" y="930021"/>
                </a:cubicBezTo>
                <a:cubicBezTo>
                  <a:pt x="1711515" y="945769"/>
                  <a:pt x="1706563" y="963613"/>
                  <a:pt x="1696529" y="979297"/>
                </a:cubicBezTo>
                <a:cubicBezTo>
                  <a:pt x="1686560" y="995680"/>
                  <a:pt x="1678686" y="1012825"/>
                  <a:pt x="1670113" y="1029272"/>
                </a:cubicBezTo>
                <a:cubicBezTo>
                  <a:pt x="1665161" y="1038542"/>
                  <a:pt x="1658747" y="1047115"/>
                  <a:pt x="1654429" y="1057085"/>
                </a:cubicBezTo>
                <a:cubicBezTo>
                  <a:pt x="1645158" y="1077786"/>
                  <a:pt x="1638046" y="1100646"/>
                  <a:pt x="1628013" y="1122744"/>
                </a:cubicBezTo>
                <a:cubicBezTo>
                  <a:pt x="1625156" y="1128459"/>
                  <a:pt x="1619440" y="1138428"/>
                  <a:pt x="1619440" y="1140587"/>
                </a:cubicBezTo>
                <a:cubicBezTo>
                  <a:pt x="1619440" y="1142048"/>
                  <a:pt x="1621600" y="1143445"/>
                  <a:pt x="1623060" y="1143445"/>
                </a:cubicBezTo>
                <a:cubicBezTo>
                  <a:pt x="1627314" y="1143445"/>
                  <a:pt x="1638046" y="1132015"/>
                  <a:pt x="1641602" y="1128459"/>
                </a:cubicBezTo>
                <a:cubicBezTo>
                  <a:pt x="1645857" y="1123442"/>
                  <a:pt x="1651572" y="1116330"/>
                  <a:pt x="1656588" y="1115632"/>
                </a:cubicBezTo>
                <a:cubicBezTo>
                  <a:pt x="1654429" y="1124204"/>
                  <a:pt x="1650873" y="1133475"/>
                  <a:pt x="1648015" y="1142048"/>
                </a:cubicBezTo>
                <a:cubicBezTo>
                  <a:pt x="1645158" y="1147763"/>
                  <a:pt x="1642999" y="1155573"/>
                  <a:pt x="1640141" y="1161987"/>
                </a:cubicBezTo>
                <a:cubicBezTo>
                  <a:pt x="1626616" y="1189863"/>
                  <a:pt x="1610170" y="1211961"/>
                  <a:pt x="1610170" y="1239076"/>
                </a:cubicBezTo>
                <a:cubicBezTo>
                  <a:pt x="1610170" y="1240536"/>
                  <a:pt x="1610932" y="1245489"/>
                  <a:pt x="1612328" y="1249109"/>
                </a:cubicBezTo>
                <a:cubicBezTo>
                  <a:pt x="1617345" y="1246950"/>
                  <a:pt x="1617345" y="1238377"/>
                  <a:pt x="1618742" y="1234123"/>
                </a:cubicBezTo>
                <a:cubicBezTo>
                  <a:pt x="1619440" y="1230503"/>
                  <a:pt x="1620901" y="1226248"/>
                  <a:pt x="1623060" y="1223391"/>
                </a:cubicBezTo>
                <a:cubicBezTo>
                  <a:pt x="1628013" y="1214120"/>
                  <a:pt x="1635887" y="1206246"/>
                  <a:pt x="1640141" y="1197673"/>
                </a:cubicBezTo>
                <a:cubicBezTo>
                  <a:pt x="1645158" y="1186244"/>
                  <a:pt x="1647317" y="1174115"/>
                  <a:pt x="1651572" y="1163447"/>
                </a:cubicBezTo>
                <a:cubicBezTo>
                  <a:pt x="1660842" y="1137031"/>
                  <a:pt x="1671574" y="1109917"/>
                  <a:pt x="1680147" y="1084199"/>
                </a:cubicBezTo>
                <a:cubicBezTo>
                  <a:pt x="1690116" y="1053529"/>
                  <a:pt x="1703705" y="1020699"/>
                  <a:pt x="1719389" y="990727"/>
                </a:cubicBezTo>
                <a:cubicBezTo>
                  <a:pt x="1725803" y="977836"/>
                  <a:pt x="1734375" y="966470"/>
                  <a:pt x="1741551" y="954278"/>
                </a:cubicBezTo>
                <a:cubicBezTo>
                  <a:pt x="1750822" y="938594"/>
                  <a:pt x="1758633" y="921448"/>
                  <a:pt x="1767903" y="906463"/>
                </a:cubicBezTo>
                <a:cubicBezTo>
                  <a:pt x="1772920" y="897890"/>
                  <a:pt x="1780032" y="890778"/>
                  <a:pt x="1785747" y="882904"/>
                </a:cubicBezTo>
                <a:cubicBezTo>
                  <a:pt x="1810766" y="848678"/>
                  <a:pt x="1834325" y="813689"/>
                  <a:pt x="1841437" y="780161"/>
                </a:cubicBezTo>
                <a:cubicBezTo>
                  <a:pt x="1842135" y="775843"/>
                  <a:pt x="1844294" y="772986"/>
                  <a:pt x="1845754" y="769429"/>
                </a:cubicBezTo>
                <a:cubicBezTo>
                  <a:pt x="1847151" y="765175"/>
                  <a:pt x="1848612" y="760159"/>
                  <a:pt x="1850708" y="756603"/>
                </a:cubicBezTo>
                <a:cubicBezTo>
                  <a:pt x="1870710" y="720916"/>
                  <a:pt x="1898523" y="685229"/>
                  <a:pt x="1910651" y="651701"/>
                </a:cubicBezTo>
                <a:cubicBezTo>
                  <a:pt x="1927797" y="601726"/>
                  <a:pt x="1958531" y="553148"/>
                  <a:pt x="1975612" y="503936"/>
                </a:cubicBezTo>
                <a:cubicBezTo>
                  <a:pt x="1989900" y="463233"/>
                  <a:pt x="2019173" y="418973"/>
                  <a:pt x="2032699" y="379032"/>
                </a:cubicBezTo>
                <a:cubicBezTo>
                  <a:pt x="2036318" y="368300"/>
                  <a:pt x="2040573" y="357632"/>
                  <a:pt x="2043430" y="348361"/>
                </a:cubicBezTo>
                <a:cubicBezTo>
                  <a:pt x="2047748" y="336169"/>
                  <a:pt x="2050542" y="324041"/>
                  <a:pt x="2057019" y="311912"/>
                </a:cubicBezTo>
                <a:cubicBezTo>
                  <a:pt x="2059114" y="308356"/>
                  <a:pt x="2061972" y="290513"/>
                  <a:pt x="2068386" y="290513"/>
                </a:cubicBezTo>
                <a:cubicBezTo>
                  <a:pt x="2069846" y="290513"/>
                  <a:pt x="2072005" y="295529"/>
                  <a:pt x="2075561" y="296926"/>
                </a:cubicBezTo>
                <a:cubicBezTo>
                  <a:pt x="2075561" y="297688"/>
                  <a:pt x="2076958" y="296926"/>
                  <a:pt x="2079117" y="296926"/>
                </a:cubicBezTo>
                <a:lnTo>
                  <a:pt x="2081975" y="296926"/>
                </a:lnTo>
                <a:cubicBezTo>
                  <a:pt x="2081975" y="297688"/>
                  <a:pt x="2082673" y="297688"/>
                  <a:pt x="2082673" y="299085"/>
                </a:cubicBezTo>
                <a:cubicBezTo>
                  <a:pt x="2082673" y="307658"/>
                  <a:pt x="2059876" y="352616"/>
                  <a:pt x="2058416" y="355473"/>
                </a:cubicBezTo>
                <a:cubicBezTo>
                  <a:pt x="2051304" y="371158"/>
                  <a:pt x="2042033" y="389001"/>
                  <a:pt x="2035556" y="406146"/>
                </a:cubicBezTo>
                <a:cubicBezTo>
                  <a:pt x="2018475" y="451104"/>
                  <a:pt x="1990598" y="498920"/>
                  <a:pt x="1972754" y="544640"/>
                </a:cubicBezTo>
                <a:cubicBezTo>
                  <a:pt x="1957070" y="584581"/>
                  <a:pt x="1939925" y="624586"/>
                  <a:pt x="1922082" y="664528"/>
                </a:cubicBezTo>
                <a:cubicBezTo>
                  <a:pt x="1916366" y="676656"/>
                  <a:pt x="1909254" y="689483"/>
                  <a:pt x="1904238" y="702373"/>
                </a:cubicBezTo>
                <a:cubicBezTo>
                  <a:pt x="1887093" y="742315"/>
                  <a:pt x="1872107" y="784416"/>
                  <a:pt x="1847151" y="825817"/>
                </a:cubicBezTo>
                <a:cubicBezTo>
                  <a:pt x="1840738" y="835851"/>
                  <a:pt x="1836420" y="847979"/>
                  <a:pt x="1831467" y="860108"/>
                </a:cubicBezTo>
                <a:cubicBezTo>
                  <a:pt x="1826450" y="869379"/>
                  <a:pt x="1822895" y="880047"/>
                  <a:pt x="1818576" y="890079"/>
                </a:cubicBezTo>
                <a:cubicBezTo>
                  <a:pt x="1815719" y="897890"/>
                  <a:pt x="1811464" y="906463"/>
                  <a:pt x="1808607" y="914336"/>
                </a:cubicBezTo>
                <a:cubicBezTo>
                  <a:pt x="1805750" y="920052"/>
                  <a:pt x="1802194" y="927926"/>
                  <a:pt x="1799336" y="935038"/>
                </a:cubicBezTo>
                <a:cubicBezTo>
                  <a:pt x="1794320" y="945769"/>
                  <a:pt x="1788604" y="957898"/>
                  <a:pt x="1782191" y="969264"/>
                </a:cubicBezTo>
                <a:cubicBezTo>
                  <a:pt x="1772222" y="986409"/>
                  <a:pt x="1762950" y="1009967"/>
                  <a:pt x="1741551" y="1022795"/>
                </a:cubicBezTo>
                <a:cubicBezTo>
                  <a:pt x="1740789" y="1023557"/>
                  <a:pt x="1740789" y="1022795"/>
                  <a:pt x="1740789" y="1024255"/>
                </a:cubicBezTo>
                <a:cubicBezTo>
                  <a:pt x="1740789" y="1026414"/>
                  <a:pt x="1745806" y="1032828"/>
                  <a:pt x="1745806" y="1034225"/>
                </a:cubicBezTo>
                <a:cubicBezTo>
                  <a:pt x="1745806" y="1045654"/>
                  <a:pt x="1713675" y="1112076"/>
                  <a:pt x="1710119" y="1118489"/>
                </a:cubicBezTo>
                <a:cubicBezTo>
                  <a:pt x="1707960" y="1122045"/>
                  <a:pt x="1704403" y="1124204"/>
                  <a:pt x="1701546" y="1127760"/>
                </a:cubicBezTo>
                <a:cubicBezTo>
                  <a:pt x="1696529" y="1132713"/>
                  <a:pt x="1699387" y="1138428"/>
                  <a:pt x="1697990" y="1144905"/>
                </a:cubicBezTo>
                <a:cubicBezTo>
                  <a:pt x="1697291" y="1149858"/>
                  <a:pt x="1693672" y="1154875"/>
                  <a:pt x="1691576" y="1159891"/>
                </a:cubicBezTo>
                <a:cubicBezTo>
                  <a:pt x="1681544" y="1179132"/>
                  <a:pt x="1676590" y="1204849"/>
                  <a:pt x="1661604" y="1214819"/>
                </a:cubicBezTo>
                <a:cubicBezTo>
                  <a:pt x="1660144" y="1215517"/>
                  <a:pt x="1657985" y="1215517"/>
                  <a:pt x="1655889" y="1216279"/>
                </a:cubicBezTo>
                <a:cubicBezTo>
                  <a:pt x="1654429" y="1216279"/>
                  <a:pt x="1653032" y="1216978"/>
                  <a:pt x="1652270" y="1219137"/>
                </a:cubicBezTo>
                <a:cubicBezTo>
                  <a:pt x="1650175" y="1222692"/>
                  <a:pt x="1635188" y="1270508"/>
                  <a:pt x="1628013" y="1270508"/>
                </a:cubicBezTo>
                <a:cubicBezTo>
                  <a:pt x="1625917" y="1270508"/>
                  <a:pt x="1612328" y="1258379"/>
                  <a:pt x="1604454" y="1252665"/>
                </a:cubicBezTo>
                <a:cubicBezTo>
                  <a:pt x="1600200" y="1249109"/>
                  <a:pt x="1594485" y="1247648"/>
                  <a:pt x="1590929" y="1244791"/>
                </a:cubicBezTo>
                <a:cubicBezTo>
                  <a:pt x="1583055" y="1239774"/>
                  <a:pt x="1558798" y="1209802"/>
                  <a:pt x="1548066" y="1209802"/>
                </a:cubicBezTo>
                <a:cubicBezTo>
                  <a:pt x="1543812" y="1209802"/>
                  <a:pt x="1546670" y="1216279"/>
                  <a:pt x="1540954" y="1216279"/>
                </a:cubicBezTo>
                <a:cubicBezTo>
                  <a:pt x="1534541" y="1216279"/>
                  <a:pt x="1499552" y="1206945"/>
                  <a:pt x="1499552" y="1206945"/>
                </a:cubicBezTo>
                <a:cubicBezTo>
                  <a:pt x="1491678" y="1204849"/>
                  <a:pt x="1483170" y="1200531"/>
                  <a:pt x="1475296" y="1197673"/>
                </a:cubicBezTo>
                <a:cubicBezTo>
                  <a:pt x="1460310" y="1191959"/>
                  <a:pt x="1444625" y="1186244"/>
                  <a:pt x="1428877" y="1179830"/>
                </a:cubicBezTo>
                <a:cubicBezTo>
                  <a:pt x="1419606" y="1175576"/>
                  <a:pt x="1408176" y="1174877"/>
                  <a:pt x="1398905" y="1174115"/>
                </a:cubicBezTo>
                <a:cubicBezTo>
                  <a:pt x="1390333" y="1172718"/>
                  <a:pt x="1381062" y="1172020"/>
                  <a:pt x="1373251" y="1170559"/>
                </a:cubicBezTo>
                <a:cubicBezTo>
                  <a:pt x="1350391" y="1167003"/>
                  <a:pt x="1326134" y="1158431"/>
                  <a:pt x="1303274" y="1150557"/>
                </a:cubicBezTo>
                <a:cubicBezTo>
                  <a:pt x="1291146" y="1147001"/>
                  <a:pt x="1279017" y="1136333"/>
                  <a:pt x="1266889" y="1134872"/>
                </a:cubicBezTo>
                <a:cubicBezTo>
                  <a:pt x="1259015" y="1133475"/>
                  <a:pt x="1249744" y="1133475"/>
                  <a:pt x="1242632" y="1132015"/>
                </a:cubicBezTo>
                <a:cubicBezTo>
                  <a:pt x="1234059" y="1131316"/>
                  <a:pt x="1204785" y="1122045"/>
                  <a:pt x="1204785" y="1113473"/>
                </a:cubicBezTo>
                <a:cubicBezTo>
                  <a:pt x="1204785" y="1111314"/>
                  <a:pt x="1205484" y="1110615"/>
                  <a:pt x="1207643" y="1110615"/>
                </a:cubicBezTo>
                <a:cubicBezTo>
                  <a:pt x="1221169" y="1110615"/>
                  <a:pt x="1277557" y="1134173"/>
                  <a:pt x="1284034" y="1136333"/>
                </a:cubicBezTo>
                <a:cubicBezTo>
                  <a:pt x="1296162" y="1140587"/>
                  <a:pt x="1309688" y="1144143"/>
                  <a:pt x="1322578" y="1147001"/>
                </a:cubicBezTo>
                <a:cubicBezTo>
                  <a:pt x="1323975" y="1147763"/>
                  <a:pt x="1381062" y="1159129"/>
                  <a:pt x="1394651" y="1159129"/>
                </a:cubicBezTo>
                <a:lnTo>
                  <a:pt x="1408176" y="1159129"/>
                </a:lnTo>
                <a:cubicBezTo>
                  <a:pt x="1413891" y="1159891"/>
                  <a:pt x="1418908" y="1159129"/>
                  <a:pt x="1423924" y="1161987"/>
                </a:cubicBezTo>
                <a:cubicBezTo>
                  <a:pt x="1445323" y="1174115"/>
                  <a:pt x="1466723" y="1179830"/>
                  <a:pt x="1488123" y="1184847"/>
                </a:cubicBezTo>
                <a:cubicBezTo>
                  <a:pt x="1508824" y="1189863"/>
                  <a:pt x="1530223" y="1194117"/>
                  <a:pt x="1551686" y="1197673"/>
                </a:cubicBezTo>
                <a:cubicBezTo>
                  <a:pt x="1553782" y="1194816"/>
                  <a:pt x="1552385" y="1191959"/>
                  <a:pt x="1553083" y="1189101"/>
                </a:cubicBezTo>
                <a:cubicBezTo>
                  <a:pt x="1554544" y="1175576"/>
                  <a:pt x="1576641" y="1147763"/>
                  <a:pt x="1576641" y="1145604"/>
                </a:cubicBezTo>
                <a:cubicBezTo>
                  <a:pt x="1576641" y="1142048"/>
                  <a:pt x="1569529" y="1143445"/>
                  <a:pt x="1569529" y="1138428"/>
                </a:cubicBezTo>
                <a:cubicBezTo>
                  <a:pt x="1569529" y="1130617"/>
                  <a:pt x="1592326" y="1088517"/>
                  <a:pt x="1593787" y="1087057"/>
                </a:cubicBezTo>
                <a:cubicBezTo>
                  <a:pt x="1597342" y="1080643"/>
                  <a:pt x="1604454" y="1073531"/>
                  <a:pt x="1606613" y="1067054"/>
                </a:cubicBezTo>
                <a:cubicBezTo>
                  <a:pt x="1612328" y="1049973"/>
                  <a:pt x="1622298" y="1032828"/>
                  <a:pt x="1633029" y="1015683"/>
                </a:cubicBezTo>
                <a:cubicBezTo>
                  <a:pt x="1635188" y="1012127"/>
                  <a:pt x="1635188" y="1007809"/>
                  <a:pt x="1636586" y="1004951"/>
                </a:cubicBezTo>
                <a:cubicBezTo>
                  <a:pt x="1640903" y="991426"/>
                  <a:pt x="1654429" y="973582"/>
                  <a:pt x="1660144" y="961454"/>
                </a:cubicBezTo>
                <a:cubicBezTo>
                  <a:pt x="1663700" y="953579"/>
                  <a:pt x="1671574" y="946467"/>
                  <a:pt x="1675828" y="939292"/>
                </a:cubicBezTo>
                <a:cubicBezTo>
                  <a:pt x="1690116" y="912940"/>
                  <a:pt x="1707261" y="885761"/>
                  <a:pt x="1717231" y="860108"/>
                </a:cubicBezTo>
                <a:cubicBezTo>
                  <a:pt x="1719389" y="853694"/>
                  <a:pt x="1726501" y="842963"/>
                  <a:pt x="1726501" y="841502"/>
                </a:cubicBezTo>
                <a:cubicBezTo>
                  <a:pt x="1726501" y="836549"/>
                  <a:pt x="1721549" y="838708"/>
                  <a:pt x="1719389" y="837946"/>
                </a:cubicBezTo>
                <a:cubicBezTo>
                  <a:pt x="1735836" y="809435"/>
                  <a:pt x="1752917" y="780161"/>
                  <a:pt x="1770063" y="752285"/>
                </a:cubicBezTo>
                <a:cubicBezTo>
                  <a:pt x="1772920" y="747332"/>
                  <a:pt x="1778635" y="743014"/>
                  <a:pt x="1781492" y="738759"/>
                </a:cubicBezTo>
                <a:cubicBezTo>
                  <a:pt x="1782889" y="737298"/>
                  <a:pt x="1782191" y="734441"/>
                  <a:pt x="1783651" y="733044"/>
                </a:cubicBezTo>
                <a:cubicBezTo>
                  <a:pt x="1789366" y="723773"/>
                  <a:pt x="1799336" y="715201"/>
                  <a:pt x="1805750" y="706628"/>
                </a:cubicBezTo>
                <a:cubicBezTo>
                  <a:pt x="1821434" y="685229"/>
                  <a:pt x="1838579" y="660972"/>
                  <a:pt x="1847151" y="638810"/>
                </a:cubicBezTo>
                <a:cubicBezTo>
                  <a:pt x="1852168" y="625285"/>
                  <a:pt x="1859978" y="612394"/>
                  <a:pt x="1867852" y="600266"/>
                </a:cubicBezTo>
                <a:cubicBezTo>
                  <a:pt x="1874266" y="588836"/>
                  <a:pt x="1883537" y="578866"/>
                  <a:pt x="1889252" y="568198"/>
                </a:cubicBezTo>
                <a:cubicBezTo>
                  <a:pt x="1902142" y="543878"/>
                  <a:pt x="1909254" y="518922"/>
                  <a:pt x="1928495" y="494665"/>
                </a:cubicBezTo>
                <a:cubicBezTo>
                  <a:pt x="1932813" y="488950"/>
                  <a:pt x="1934972" y="481775"/>
                  <a:pt x="1937067" y="475361"/>
                </a:cubicBezTo>
                <a:cubicBezTo>
                  <a:pt x="1942084" y="459677"/>
                  <a:pt x="1955673" y="441135"/>
                  <a:pt x="1962785" y="425450"/>
                </a:cubicBezTo>
                <a:cubicBezTo>
                  <a:pt x="1967039" y="415417"/>
                  <a:pt x="1971358" y="403987"/>
                  <a:pt x="1977073" y="394716"/>
                </a:cubicBezTo>
                <a:cubicBezTo>
                  <a:pt x="1982788" y="383286"/>
                  <a:pt x="1990598" y="373317"/>
                  <a:pt x="1996313" y="362585"/>
                </a:cubicBezTo>
                <a:cubicBezTo>
                  <a:pt x="2002028" y="352616"/>
                  <a:pt x="2042732" y="276225"/>
                  <a:pt x="2042732" y="265557"/>
                </a:cubicBezTo>
                <a:cubicBezTo>
                  <a:pt x="2042732" y="264097"/>
                  <a:pt x="2036318" y="256985"/>
                  <a:pt x="2036318" y="254826"/>
                </a:cubicBezTo>
                <a:cubicBezTo>
                  <a:pt x="2036318" y="249809"/>
                  <a:pt x="2041271" y="249111"/>
                  <a:pt x="2044128" y="249111"/>
                </a:cubicBezTo>
                <a:cubicBezTo>
                  <a:pt x="2049844" y="249111"/>
                  <a:pt x="2052701" y="249809"/>
                  <a:pt x="2052701" y="256985"/>
                </a:cubicBezTo>
                <a:close/>
                <a:moveTo>
                  <a:pt x="1251903" y="255524"/>
                </a:moveTo>
                <a:cubicBezTo>
                  <a:pt x="1251903" y="259842"/>
                  <a:pt x="1249045" y="266256"/>
                  <a:pt x="1246886" y="269812"/>
                </a:cubicBezTo>
                <a:cubicBezTo>
                  <a:pt x="1242632" y="266256"/>
                  <a:pt x="1243330" y="262001"/>
                  <a:pt x="1243330" y="259143"/>
                </a:cubicBezTo>
                <a:cubicBezTo>
                  <a:pt x="1243330" y="256985"/>
                  <a:pt x="1243330" y="249111"/>
                  <a:pt x="1248347" y="249111"/>
                </a:cubicBezTo>
                <a:cubicBezTo>
                  <a:pt x="1251903" y="249111"/>
                  <a:pt x="1251903" y="255524"/>
                  <a:pt x="1251903" y="255524"/>
                </a:cubicBezTo>
                <a:close/>
                <a:moveTo>
                  <a:pt x="1271143" y="216281"/>
                </a:moveTo>
                <a:cubicBezTo>
                  <a:pt x="1271143" y="221996"/>
                  <a:pt x="1269047" y="229870"/>
                  <a:pt x="1264729" y="231966"/>
                </a:cubicBezTo>
                <a:cubicBezTo>
                  <a:pt x="1261872" y="229870"/>
                  <a:pt x="1262571" y="226314"/>
                  <a:pt x="1262571" y="224155"/>
                </a:cubicBezTo>
                <a:cubicBezTo>
                  <a:pt x="1262571" y="219139"/>
                  <a:pt x="1261872" y="213424"/>
                  <a:pt x="1269047" y="209868"/>
                </a:cubicBezTo>
                <a:cubicBezTo>
                  <a:pt x="1271143" y="212027"/>
                  <a:pt x="1271143" y="214122"/>
                  <a:pt x="1271143" y="216281"/>
                </a:cubicBezTo>
                <a:close/>
                <a:moveTo>
                  <a:pt x="1286891" y="177737"/>
                </a:moveTo>
                <a:cubicBezTo>
                  <a:pt x="1286891" y="179197"/>
                  <a:pt x="1286129" y="180594"/>
                  <a:pt x="1284034" y="180594"/>
                </a:cubicBezTo>
                <a:cubicBezTo>
                  <a:pt x="1281176" y="180594"/>
                  <a:pt x="1281176" y="177737"/>
                  <a:pt x="1281176" y="177038"/>
                </a:cubicBezTo>
                <a:cubicBezTo>
                  <a:pt x="1281176" y="175578"/>
                  <a:pt x="1281875" y="174879"/>
                  <a:pt x="1284034" y="174879"/>
                </a:cubicBezTo>
                <a:cubicBezTo>
                  <a:pt x="1285431" y="174879"/>
                  <a:pt x="1286891" y="175578"/>
                  <a:pt x="1286891" y="177737"/>
                </a:cubicBezTo>
                <a:close/>
                <a:moveTo>
                  <a:pt x="1539558" y="47815"/>
                </a:moveTo>
                <a:cubicBezTo>
                  <a:pt x="1548828" y="49975"/>
                  <a:pt x="1560259" y="49975"/>
                  <a:pt x="1570228" y="51435"/>
                </a:cubicBezTo>
                <a:cubicBezTo>
                  <a:pt x="1576641" y="52134"/>
                  <a:pt x="1587373" y="57150"/>
                  <a:pt x="1594485" y="60008"/>
                </a:cubicBezTo>
                <a:cubicBezTo>
                  <a:pt x="1604454" y="64961"/>
                  <a:pt x="1615885" y="69279"/>
                  <a:pt x="1628013" y="73533"/>
                </a:cubicBezTo>
                <a:cubicBezTo>
                  <a:pt x="1653731" y="83503"/>
                  <a:pt x="1680845" y="92075"/>
                  <a:pt x="1707261" y="100648"/>
                </a:cubicBezTo>
                <a:cubicBezTo>
                  <a:pt x="1719389" y="104965"/>
                  <a:pt x="1733677" y="105664"/>
                  <a:pt x="1747202" y="109220"/>
                </a:cubicBezTo>
                <a:cubicBezTo>
                  <a:pt x="1766507" y="113538"/>
                  <a:pt x="1786509" y="119952"/>
                  <a:pt x="1806448" y="124905"/>
                </a:cubicBezTo>
                <a:cubicBezTo>
                  <a:pt x="1830007" y="130620"/>
                  <a:pt x="1854263" y="139192"/>
                  <a:pt x="1879283" y="149924"/>
                </a:cubicBezTo>
                <a:cubicBezTo>
                  <a:pt x="1889252" y="154178"/>
                  <a:pt x="1900682" y="154940"/>
                  <a:pt x="1911413" y="157036"/>
                </a:cubicBezTo>
                <a:cubicBezTo>
                  <a:pt x="1924240" y="159195"/>
                  <a:pt x="1937067" y="162751"/>
                  <a:pt x="1949958" y="167767"/>
                </a:cubicBezTo>
                <a:cubicBezTo>
                  <a:pt x="1959927" y="172022"/>
                  <a:pt x="1972754" y="176340"/>
                  <a:pt x="1982788" y="178435"/>
                </a:cubicBezTo>
                <a:cubicBezTo>
                  <a:pt x="1990598" y="180594"/>
                  <a:pt x="2000631" y="179896"/>
                  <a:pt x="2009203" y="182055"/>
                </a:cubicBezTo>
                <a:cubicBezTo>
                  <a:pt x="2016315" y="184150"/>
                  <a:pt x="2045589" y="179197"/>
                  <a:pt x="2045589" y="194882"/>
                </a:cubicBezTo>
                <a:cubicBezTo>
                  <a:pt x="2045589" y="216281"/>
                  <a:pt x="2020570" y="251270"/>
                  <a:pt x="2005584" y="269812"/>
                </a:cubicBezTo>
                <a:cubicBezTo>
                  <a:pt x="1941386" y="349758"/>
                  <a:pt x="1916366" y="429006"/>
                  <a:pt x="1852866" y="509651"/>
                </a:cubicBezTo>
                <a:cubicBezTo>
                  <a:pt x="1840738" y="524637"/>
                  <a:pt x="1831467" y="543179"/>
                  <a:pt x="1822895" y="560324"/>
                </a:cubicBezTo>
                <a:cubicBezTo>
                  <a:pt x="1815719" y="575310"/>
                  <a:pt x="1807210" y="590995"/>
                  <a:pt x="1797875" y="605980"/>
                </a:cubicBezTo>
                <a:cubicBezTo>
                  <a:pt x="1784350" y="628142"/>
                  <a:pt x="1768665" y="650240"/>
                  <a:pt x="1756537" y="673100"/>
                </a:cubicBezTo>
                <a:cubicBezTo>
                  <a:pt x="1740090" y="701611"/>
                  <a:pt x="1721549" y="731647"/>
                  <a:pt x="1702245" y="760857"/>
                </a:cubicBezTo>
                <a:cubicBezTo>
                  <a:pt x="1689417" y="780161"/>
                  <a:pt x="1675130" y="798703"/>
                  <a:pt x="1663001" y="818705"/>
                </a:cubicBezTo>
                <a:cubicBezTo>
                  <a:pt x="1622298" y="885063"/>
                  <a:pt x="1578800" y="952183"/>
                  <a:pt x="1533081" y="1020001"/>
                </a:cubicBezTo>
                <a:cubicBezTo>
                  <a:pt x="1519555" y="1039940"/>
                  <a:pt x="1513840" y="1059244"/>
                  <a:pt x="1498854" y="1079945"/>
                </a:cubicBezTo>
                <a:cubicBezTo>
                  <a:pt x="1495298" y="1084199"/>
                  <a:pt x="1490282" y="1090613"/>
                  <a:pt x="1485265" y="1092073"/>
                </a:cubicBezTo>
                <a:cubicBezTo>
                  <a:pt x="1473835" y="1095629"/>
                  <a:pt x="1461707" y="1092772"/>
                  <a:pt x="1451039" y="1096328"/>
                </a:cubicBezTo>
                <a:cubicBezTo>
                  <a:pt x="1443863" y="1098487"/>
                  <a:pt x="1431735" y="1109917"/>
                  <a:pt x="1430338" y="1109917"/>
                </a:cubicBezTo>
                <a:cubicBezTo>
                  <a:pt x="1428178" y="1109917"/>
                  <a:pt x="1398905" y="1101344"/>
                  <a:pt x="1383221" y="1098487"/>
                </a:cubicBezTo>
                <a:cubicBezTo>
                  <a:pt x="1365377" y="1094931"/>
                  <a:pt x="1346073" y="1094931"/>
                  <a:pt x="1328229" y="1092073"/>
                </a:cubicBezTo>
                <a:cubicBezTo>
                  <a:pt x="1318959" y="1090613"/>
                  <a:pt x="1310386" y="1084898"/>
                  <a:pt x="1301877" y="1083501"/>
                </a:cubicBezTo>
                <a:cubicBezTo>
                  <a:pt x="1276858" y="1077786"/>
                  <a:pt x="1248347" y="1066356"/>
                  <a:pt x="1224026" y="1058482"/>
                </a:cubicBezTo>
                <a:cubicBezTo>
                  <a:pt x="1200467" y="1050671"/>
                  <a:pt x="1175512" y="1044258"/>
                  <a:pt x="1151953" y="1034986"/>
                </a:cubicBezTo>
                <a:cubicBezTo>
                  <a:pt x="1140523" y="1030669"/>
                  <a:pt x="1130554" y="1024954"/>
                  <a:pt x="1119822" y="1020699"/>
                </a:cubicBezTo>
                <a:cubicBezTo>
                  <a:pt x="1105598" y="1014984"/>
                  <a:pt x="1088453" y="1011428"/>
                  <a:pt x="1073467" y="1009269"/>
                </a:cubicBezTo>
                <a:cubicBezTo>
                  <a:pt x="1059180" y="1007809"/>
                  <a:pt x="1043496" y="1001395"/>
                  <a:pt x="1029208" y="994283"/>
                </a:cubicBezTo>
                <a:cubicBezTo>
                  <a:pt x="967803" y="965010"/>
                  <a:pt x="978535" y="955739"/>
                  <a:pt x="931418" y="955739"/>
                </a:cubicBezTo>
                <a:cubicBezTo>
                  <a:pt x="901446" y="955739"/>
                  <a:pt x="889317" y="957898"/>
                  <a:pt x="855790" y="994982"/>
                </a:cubicBezTo>
                <a:cubicBezTo>
                  <a:pt x="850075" y="1000697"/>
                  <a:pt x="852932" y="1009967"/>
                  <a:pt x="843597" y="1014286"/>
                </a:cubicBezTo>
                <a:lnTo>
                  <a:pt x="841502" y="1014286"/>
                </a:lnTo>
                <a:cubicBezTo>
                  <a:pt x="841502" y="1014286"/>
                  <a:pt x="840740" y="1014286"/>
                  <a:pt x="840740" y="1012825"/>
                </a:cubicBezTo>
                <a:cubicBezTo>
                  <a:pt x="840740" y="1002157"/>
                  <a:pt x="872871" y="951421"/>
                  <a:pt x="874332" y="949325"/>
                </a:cubicBezTo>
                <a:cubicBezTo>
                  <a:pt x="880745" y="939292"/>
                  <a:pt x="886460" y="929323"/>
                  <a:pt x="890016" y="919353"/>
                </a:cubicBezTo>
                <a:cubicBezTo>
                  <a:pt x="897890" y="895096"/>
                  <a:pt x="909320" y="871538"/>
                  <a:pt x="931418" y="846519"/>
                </a:cubicBezTo>
                <a:cubicBezTo>
                  <a:pt x="939292" y="837946"/>
                  <a:pt x="946404" y="827977"/>
                  <a:pt x="950659" y="818705"/>
                </a:cubicBezTo>
                <a:cubicBezTo>
                  <a:pt x="957135" y="803720"/>
                  <a:pt x="971360" y="787972"/>
                  <a:pt x="979932" y="773748"/>
                </a:cubicBezTo>
                <a:cubicBezTo>
                  <a:pt x="986346" y="763016"/>
                  <a:pt x="992060" y="750888"/>
                  <a:pt x="998538" y="740156"/>
                </a:cubicBezTo>
                <a:cubicBezTo>
                  <a:pt x="1004189" y="730186"/>
                  <a:pt x="1013523" y="722313"/>
                  <a:pt x="1017778" y="712343"/>
                </a:cubicBezTo>
                <a:cubicBezTo>
                  <a:pt x="1022795" y="701611"/>
                  <a:pt x="1034923" y="685927"/>
                  <a:pt x="1041336" y="675259"/>
                </a:cubicBezTo>
                <a:cubicBezTo>
                  <a:pt x="1052068" y="658114"/>
                  <a:pt x="1060577" y="639572"/>
                  <a:pt x="1071309" y="623126"/>
                </a:cubicBezTo>
                <a:cubicBezTo>
                  <a:pt x="1072007" y="621729"/>
                  <a:pt x="1074865" y="620967"/>
                  <a:pt x="1075563" y="619570"/>
                </a:cubicBezTo>
                <a:cubicBezTo>
                  <a:pt x="1079183" y="612394"/>
                  <a:pt x="1080579" y="604584"/>
                  <a:pt x="1084135" y="598170"/>
                </a:cubicBezTo>
                <a:cubicBezTo>
                  <a:pt x="1086295" y="592455"/>
                  <a:pt x="1091311" y="588137"/>
                  <a:pt x="1094867" y="583184"/>
                </a:cubicBezTo>
                <a:cubicBezTo>
                  <a:pt x="1097725" y="579565"/>
                  <a:pt x="1099122" y="574611"/>
                  <a:pt x="1100582" y="570992"/>
                </a:cubicBezTo>
                <a:cubicBezTo>
                  <a:pt x="1102741" y="564579"/>
                  <a:pt x="1112012" y="555308"/>
                  <a:pt x="1116266" y="548196"/>
                </a:cubicBezTo>
                <a:cubicBezTo>
                  <a:pt x="1126300" y="531051"/>
                  <a:pt x="1135571" y="513905"/>
                  <a:pt x="1146239" y="496824"/>
                </a:cubicBezTo>
                <a:cubicBezTo>
                  <a:pt x="1156272" y="478219"/>
                  <a:pt x="1171956" y="455422"/>
                  <a:pt x="1181227" y="438277"/>
                </a:cubicBezTo>
                <a:cubicBezTo>
                  <a:pt x="1184783" y="429705"/>
                  <a:pt x="1192657" y="423291"/>
                  <a:pt x="1197673" y="415417"/>
                </a:cubicBezTo>
                <a:cubicBezTo>
                  <a:pt x="1205484" y="403289"/>
                  <a:pt x="1212660" y="387604"/>
                  <a:pt x="1216216" y="376174"/>
                </a:cubicBezTo>
                <a:cubicBezTo>
                  <a:pt x="1217613" y="369761"/>
                  <a:pt x="1221169" y="364046"/>
                  <a:pt x="1224026" y="359029"/>
                </a:cubicBezTo>
                <a:cubicBezTo>
                  <a:pt x="1227646" y="352616"/>
                  <a:pt x="1232598" y="343345"/>
                  <a:pt x="1240472" y="336931"/>
                </a:cubicBezTo>
                <a:cubicBezTo>
                  <a:pt x="1245489" y="332613"/>
                  <a:pt x="1247585" y="324803"/>
                  <a:pt x="1251204" y="319088"/>
                </a:cubicBezTo>
                <a:cubicBezTo>
                  <a:pt x="1254760" y="311214"/>
                  <a:pt x="1259015" y="301943"/>
                  <a:pt x="1264031" y="294069"/>
                </a:cubicBezTo>
                <a:cubicBezTo>
                  <a:pt x="1266190" y="289116"/>
                  <a:pt x="1271143" y="285496"/>
                  <a:pt x="1273302" y="281242"/>
                </a:cubicBezTo>
                <a:cubicBezTo>
                  <a:pt x="1286891" y="257683"/>
                  <a:pt x="1301115" y="233426"/>
                  <a:pt x="1314006" y="209868"/>
                </a:cubicBezTo>
                <a:cubicBezTo>
                  <a:pt x="1315403" y="207010"/>
                  <a:pt x="1316101" y="202756"/>
                  <a:pt x="1317562" y="200597"/>
                </a:cubicBezTo>
                <a:cubicBezTo>
                  <a:pt x="1322578" y="189865"/>
                  <a:pt x="1333246" y="176340"/>
                  <a:pt x="1339660" y="165608"/>
                </a:cubicBezTo>
                <a:cubicBezTo>
                  <a:pt x="1344676" y="157036"/>
                  <a:pt x="1346835" y="147765"/>
                  <a:pt x="1353248" y="139891"/>
                </a:cubicBezTo>
                <a:cubicBezTo>
                  <a:pt x="1360360" y="129921"/>
                  <a:pt x="1371791" y="122047"/>
                  <a:pt x="1380363" y="112078"/>
                </a:cubicBezTo>
                <a:cubicBezTo>
                  <a:pt x="1381760" y="110681"/>
                  <a:pt x="1382522" y="107823"/>
                  <a:pt x="1383919" y="107061"/>
                </a:cubicBezTo>
                <a:cubicBezTo>
                  <a:pt x="1418209" y="75692"/>
                  <a:pt x="1453197" y="57150"/>
                  <a:pt x="1488885" y="45022"/>
                </a:cubicBezTo>
                <a:cubicBezTo>
                  <a:pt x="1494536" y="42863"/>
                  <a:pt x="1507426" y="42863"/>
                  <a:pt x="1508824" y="42863"/>
                </a:cubicBezTo>
                <a:cubicBezTo>
                  <a:pt x="1519555" y="42863"/>
                  <a:pt x="1528826" y="45720"/>
                  <a:pt x="1539558" y="47815"/>
                </a:cubicBezTo>
                <a:close/>
                <a:moveTo>
                  <a:pt x="796544" y="10732"/>
                </a:moveTo>
                <a:cubicBezTo>
                  <a:pt x="803656" y="13589"/>
                  <a:pt x="812228" y="15748"/>
                  <a:pt x="820103" y="16447"/>
                </a:cubicBezTo>
                <a:cubicBezTo>
                  <a:pt x="835787" y="18606"/>
                  <a:pt x="853630" y="19304"/>
                  <a:pt x="870014" y="20701"/>
                </a:cubicBezTo>
                <a:cubicBezTo>
                  <a:pt x="879285" y="21463"/>
                  <a:pt x="889317" y="24321"/>
                  <a:pt x="898589" y="25019"/>
                </a:cubicBezTo>
                <a:lnTo>
                  <a:pt x="942150" y="26416"/>
                </a:lnTo>
                <a:lnTo>
                  <a:pt x="1058482" y="25718"/>
                </a:lnTo>
                <a:cubicBezTo>
                  <a:pt x="1082739" y="25019"/>
                  <a:pt x="1111250" y="18606"/>
                  <a:pt x="1136269" y="14986"/>
                </a:cubicBezTo>
                <a:cubicBezTo>
                  <a:pt x="1168400" y="10732"/>
                  <a:pt x="1202627" y="0"/>
                  <a:pt x="1236218" y="0"/>
                </a:cubicBezTo>
                <a:cubicBezTo>
                  <a:pt x="1275461" y="0"/>
                  <a:pt x="1300416" y="18606"/>
                  <a:pt x="1325435" y="46418"/>
                </a:cubicBezTo>
                <a:cubicBezTo>
                  <a:pt x="1331849" y="52832"/>
                  <a:pt x="1335405" y="61405"/>
                  <a:pt x="1338961" y="69977"/>
                </a:cubicBezTo>
                <a:cubicBezTo>
                  <a:pt x="1343279" y="78550"/>
                  <a:pt x="1353947" y="111379"/>
                  <a:pt x="1358265" y="111379"/>
                </a:cubicBezTo>
                <a:cubicBezTo>
                  <a:pt x="1360360" y="111379"/>
                  <a:pt x="1365377" y="107061"/>
                  <a:pt x="1368235" y="104204"/>
                </a:cubicBezTo>
                <a:cubicBezTo>
                  <a:pt x="1389634" y="83503"/>
                  <a:pt x="1412494" y="64961"/>
                  <a:pt x="1436053" y="52134"/>
                </a:cubicBezTo>
                <a:cubicBezTo>
                  <a:pt x="1446022" y="46418"/>
                  <a:pt x="1456753" y="42164"/>
                  <a:pt x="1468184" y="37846"/>
                </a:cubicBezTo>
                <a:cubicBezTo>
                  <a:pt x="1490980" y="28575"/>
                  <a:pt x="1491678" y="27877"/>
                  <a:pt x="1508824" y="27877"/>
                </a:cubicBezTo>
                <a:cubicBezTo>
                  <a:pt x="1521714" y="27877"/>
                  <a:pt x="1570926" y="32131"/>
                  <a:pt x="1573784" y="32830"/>
                </a:cubicBezTo>
                <a:cubicBezTo>
                  <a:pt x="1585214" y="34989"/>
                  <a:pt x="1596644" y="40704"/>
                  <a:pt x="1608074" y="45720"/>
                </a:cubicBezTo>
                <a:cubicBezTo>
                  <a:pt x="1620202" y="50673"/>
                  <a:pt x="1631633" y="55690"/>
                  <a:pt x="1644460" y="60008"/>
                </a:cubicBezTo>
                <a:cubicBezTo>
                  <a:pt x="1664462" y="67120"/>
                  <a:pt x="1687259" y="71374"/>
                  <a:pt x="1707261" y="79947"/>
                </a:cubicBezTo>
                <a:cubicBezTo>
                  <a:pt x="1728661" y="88519"/>
                  <a:pt x="1747964" y="91377"/>
                  <a:pt x="1769364" y="95695"/>
                </a:cubicBezTo>
                <a:cubicBezTo>
                  <a:pt x="1820736" y="106363"/>
                  <a:pt x="1871409" y="132080"/>
                  <a:pt x="1922082" y="142748"/>
                </a:cubicBezTo>
                <a:cubicBezTo>
                  <a:pt x="1949958" y="148463"/>
                  <a:pt x="1979168" y="163449"/>
                  <a:pt x="2007743" y="166307"/>
                </a:cubicBezTo>
                <a:cubicBezTo>
                  <a:pt x="2017713" y="167068"/>
                  <a:pt x="2028444" y="169926"/>
                  <a:pt x="2039175" y="171323"/>
                </a:cubicBezTo>
                <a:cubicBezTo>
                  <a:pt x="2052701" y="173482"/>
                  <a:pt x="2062734" y="181293"/>
                  <a:pt x="2062734" y="192024"/>
                </a:cubicBezTo>
                <a:cubicBezTo>
                  <a:pt x="2062734" y="204851"/>
                  <a:pt x="2049844" y="225552"/>
                  <a:pt x="2049844" y="229108"/>
                </a:cubicBezTo>
                <a:cubicBezTo>
                  <a:pt x="2049844" y="236982"/>
                  <a:pt x="2078419" y="250571"/>
                  <a:pt x="2081975" y="250571"/>
                </a:cubicBezTo>
                <a:lnTo>
                  <a:pt x="2121218" y="250571"/>
                </a:lnTo>
                <a:cubicBezTo>
                  <a:pt x="2131250" y="253429"/>
                  <a:pt x="2140522" y="267653"/>
                  <a:pt x="2140522" y="276987"/>
                </a:cubicBezTo>
                <a:cubicBezTo>
                  <a:pt x="2140522" y="296926"/>
                  <a:pt x="2118360" y="324803"/>
                  <a:pt x="2109089" y="344742"/>
                </a:cubicBezTo>
                <a:cubicBezTo>
                  <a:pt x="2102675" y="357632"/>
                  <a:pt x="2102675" y="374015"/>
                  <a:pt x="2099818" y="388303"/>
                </a:cubicBezTo>
                <a:cubicBezTo>
                  <a:pt x="2098421" y="396177"/>
                  <a:pt x="2093404" y="405448"/>
                  <a:pt x="2086229" y="414719"/>
                </a:cubicBezTo>
                <a:cubicBezTo>
                  <a:pt x="2081276" y="420434"/>
                  <a:pt x="2079815" y="429006"/>
                  <a:pt x="2076958" y="436118"/>
                </a:cubicBezTo>
                <a:cubicBezTo>
                  <a:pt x="2073402" y="445389"/>
                  <a:pt x="2068386" y="454660"/>
                  <a:pt x="2064131" y="463931"/>
                </a:cubicBezTo>
                <a:cubicBezTo>
                  <a:pt x="2052701" y="485394"/>
                  <a:pt x="2040573" y="507492"/>
                  <a:pt x="2029904" y="530352"/>
                </a:cubicBezTo>
                <a:cubicBezTo>
                  <a:pt x="2027746" y="533908"/>
                  <a:pt x="2029142" y="539623"/>
                  <a:pt x="2027047" y="543878"/>
                </a:cubicBezTo>
                <a:cubicBezTo>
                  <a:pt x="2026285" y="544640"/>
                  <a:pt x="2023427" y="545338"/>
                  <a:pt x="2022729" y="548196"/>
                </a:cubicBezTo>
                <a:cubicBezTo>
                  <a:pt x="2022031" y="550354"/>
                  <a:pt x="2022031" y="554609"/>
                  <a:pt x="2020570" y="557467"/>
                </a:cubicBezTo>
                <a:cubicBezTo>
                  <a:pt x="2017014" y="563182"/>
                  <a:pt x="2013458" y="568897"/>
                  <a:pt x="2011299" y="574611"/>
                </a:cubicBezTo>
                <a:cubicBezTo>
                  <a:pt x="1988502" y="626682"/>
                  <a:pt x="1960626" y="682371"/>
                  <a:pt x="1934210" y="735902"/>
                </a:cubicBezTo>
                <a:cubicBezTo>
                  <a:pt x="1920685" y="762317"/>
                  <a:pt x="1909254" y="790829"/>
                  <a:pt x="1896427" y="818007"/>
                </a:cubicBezTo>
                <a:cubicBezTo>
                  <a:pt x="1870012" y="872935"/>
                  <a:pt x="1841437" y="927926"/>
                  <a:pt x="1815719" y="984314"/>
                </a:cubicBezTo>
                <a:cubicBezTo>
                  <a:pt x="1814322" y="986409"/>
                  <a:pt x="1814322" y="990727"/>
                  <a:pt x="1813624" y="993585"/>
                </a:cubicBezTo>
                <a:cubicBezTo>
                  <a:pt x="1799336" y="1037082"/>
                  <a:pt x="1769364" y="1082040"/>
                  <a:pt x="1755076" y="1127760"/>
                </a:cubicBezTo>
                <a:cubicBezTo>
                  <a:pt x="1750060" y="1142746"/>
                  <a:pt x="1742948" y="1158431"/>
                  <a:pt x="1736535" y="1174877"/>
                </a:cubicBezTo>
                <a:cubicBezTo>
                  <a:pt x="1730820" y="1187006"/>
                  <a:pt x="1727263" y="1201293"/>
                  <a:pt x="1721549" y="1214819"/>
                </a:cubicBezTo>
                <a:cubicBezTo>
                  <a:pt x="1715834" y="1227646"/>
                  <a:pt x="1703705" y="1244092"/>
                  <a:pt x="1701546" y="1259078"/>
                </a:cubicBezTo>
                <a:cubicBezTo>
                  <a:pt x="1699387" y="1270508"/>
                  <a:pt x="1696529" y="1281176"/>
                  <a:pt x="1691576" y="1293304"/>
                </a:cubicBezTo>
                <a:cubicBezTo>
                  <a:pt x="1690814" y="1294765"/>
                  <a:pt x="1690814" y="1297623"/>
                  <a:pt x="1690116" y="1299782"/>
                </a:cubicBezTo>
                <a:cubicBezTo>
                  <a:pt x="1688719" y="1304036"/>
                  <a:pt x="1685163" y="1309053"/>
                  <a:pt x="1681544" y="1313307"/>
                </a:cubicBezTo>
                <a:cubicBezTo>
                  <a:pt x="1672971" y="1322578"/>
                  <a:pt x="1647317" y="1337564"/>
                  <a:pt x="1635188" y="1337564"/>
                </a:cubicBezTo>
                <a:cubicBezTo>
                  <a:pt x="1623759" y="1337564"/>
                  <a:pt x="1603756" y="1326198"/>
                  <a:pt x="1594485" y="1323340"/>
                </a:cubicBezTo>
                <a:cubicBezTo>
                  <a:pt x="1585214" y="1320483"/>
                  <a:pt x="1575245" y="1319022"/>
                  <a:pt x="1566672" y="1316165"/>
                </a:cubicBezTo>
                <a:cubicBezTo>
                  <a:pt x="1551686" y="1311910"/>
                  <a:pt x="1537399" y="1305497"/>
                  <a:pt x="1523111" y="1301179"/>
                </a:cubicBezTo>
                <a:cubicBezTo>
                  <a:pt x="1490282" y="1291209"/>
                  <a:pt x="1457452" y="1283335"/>
                  <a:pt x="1424622" y="1274064"/>
                </a:cubicBezTo>
                <a:cubicBezTo>
                  <a:pt x="1396047" y="1266190"/>
                  <a:pt x="1368235" y="1256221"/>
                  <a:pt x="1338961" y="1243394"/>
                </a:cubicBezTo>
                <a:cubicBezTo>
                  <a:pt x="1329690" y="1239076"/>
                  <a:pt x="1317562" y="1240536"/>
                  <a:pt x="1307592" y="1238377"/>
                </a:cubicBezTo>
                <a:cubicBezTo>
                  <a:pt x="1261173" y="1229804"/>
                  <a:pt x="1211199" y="1213422"/>
                  <a:pt x="1165542" y="1201293"/>
                </a:cubicBezTo>
                <a:cubicBezTo>
                  <a:pt x="1151953" y="1197673"/>
                  <a:pt x="1136269" y="1192721"/>
                  <a:pt x="1129094" y="1181989"/>
                </a:cubicBezTo>
                <a:cubicBezTo>
                  <a:pt x="1100582" y="1179830"/>
                  <a:pt x="1072007" y="1167003"/>
                  <a:pt x="1043496" y="1158431"/>
                </a:cubicBezTo>
                <a:cubicBezTo>
                  <a:pt x="1027747" y="1154176"/>
                  <a:pt x="976376" y="1142746"/>
                  <a:pt x="954977" y="1142746"/>
                </a:cubicBezTo>
                <a:cubicBezTo>
                  <a:pt x="937133" y="1142746"/>
                  <a:pt x="919988" y="1146302"/>
                  <a:pt x="903605" y="1152716"/>
                </a:cubicBezTo>
                <a:cubicBezTo>
                  <a:pt x="879285" y="1161987"/>
                  <a:pt x="872172" y="1168400"/>
                  <a:pt x="852170" y="1168400"/>
                </a:cubicBezTo>
                <a:cubicBezTo>
                  <a:pt x="839343" y="1168400"/>
                  <a:pt x="810070" y="1166304"/>
                  <a:pt x="803656" y="1162748"/>
                </a:cubicBezTo>
                <a:cubicBezTo>
                  <a:pt x="791528" y="1157034"/>
                  <a:pt x="780097" y="1154875"/>
                  <a:pt x="769366" y="1152716"/>
                </a:cubicBezTo>
                <a:cubicBezTo>
                  <a:pt x="761555" y="1151319"/>
                  <a:pt x="752983" y="1148461"/>
                  <a:pt x="745871" y="1145604"/>
                </a:cubicBezTo>
                <a:cubicBezTo>
                  <a:pt x="730123" y="1139889"/>
                  <a:pt x="714439" y="1133475"/>
                  <a:pt x="699453" y="1127062"/>
                </a:cubicBezTo>
                <a:cubicBezTo>
                  <a:pt x="686626" y="1122045"/>
                  <a:pt x="675196" y="1112076"/>
                  <a:pt x="662305" y="1107758"/>
                </a:cubicBezTo>
                <a:cubicBezTo>
                  <a:pt x="653034" y="1104202"/>
                  <a:pt x="635191" y="1106361"/>
                  <a:pt x="633095" y="1106361"/>
                </a:cubicBezTo>
                <a:lnTo>
                  <a:pt x="545973" y="1109218"/>
                </a:lnTo>
                <a:lnTo>
                  <a:pt x="468884" y="1114870"/>
                </a:lnTo>
                <a:lnTo>
                  <a:pt x="354013" y="1113473"/>
                </a:lnTo>
                <a:lnTo>
                  <a:pt x="246190" y="1114171"/>
                </a:lnTo>
                <a:lnTo>
                  <a:pt x="200533" y="1116330"/>
                </a:lnTo>
                <a:lnTo>
                  <a:pt x="128460" y="1117029"/>
                </a:lnTo>
                <a:lnTo>
                  <a:pt x="68516" y="1123442"/>
                </a:lnTo>
                <a:lnTo>
                  <a:pt x="31369" y="1123442"/>
                </a:lnTo>
                <a:cubicBezTo>
                  <a:pt x="28511" y="1122744"/>
                  <a:pt x="24257" y="1122045"/>
                  <a:pt x="22098" y="1121347"/>
                </a:cubicBezTo>
                <a:cubicBezTo>
                  <a:pt x="18542" y="1120585"/>
                  <a:pt x="14224" y="1118489"/>
                  <a:pt x="11366" y="1117029"/>
                </a:cubicBezTo>
                <a:cubicBezTo>
                  <a:pt x="9271" y="1116330"/>
                  <a:pt x="6414" y="1115632"/>
                  <a:pt x="3556" y="1113473"/>
                </a:cubicBezTo>
                <a:cubicBezTo>
                  <a:pt x="3556" y="1110615"/>
                  <a:pt x="4254" y="1107758"/>
                  <a:pt x="4254" y="1104900"/>
                </a:cubicBezTo>
                <a:cubicBezTo>
                  <a:pt x="4254" y="1101344"/>
                  <a:pt x="0" y="1093470"/>
                  <a:pt x="0" y="1089914"/>
                </a:cubicBezTo>
                <a:cubicBezTo>
                  <a:pt x="0" y="1080643"/>
                  <a:pt x="22098" y="1074229"/>
                  <a:pt x="23559" y="1074229"/>
                </a:cubicBezTo>
                <a:cubicBezTo>
                  <a:pt x="29210" y="1073531"/>
                  <a:pt x="34925" y="1072769"/>
                  <a:pt x="40640" y="1068515"/>
                </a:cubicBezTo>
                <a:cubicBezTo>
                  <a:pt x="50673" y="1059942"/>
                  <a:pt x="51372" y="1048512"/>
                  <a:pt x="57086" y="1039241"/>
                </a:cubicBezTo>
                <a:cubicBezTo>
                  <a:pt x="63500" y="1028510"/>
                  <a:pt x="77089" y="1020001"/>
                  <a:pt x="83503" y="1009967"/>
                </a:cubicBezTo>
                <a:cubicBezTo>
                  <a:pt x="84899" y="1007809"/>
                  <a:pt x="85598" y="1004253"/>
                  <a:pt x="87757" y="1002157"/>
                </a:cubicBezTo>
                <a:cubicBezTo>
                  <a:pt x="90615" y="997141"/>
                  <a:pt x="95631" y="990727"/>
                  <a:pt x="101346" y="986409"/>
                </a:cubicBezTo>
                <a:cubicBezTo>
                  <a:pt x="103441" y="984314"/>
                  <a:pt x="107760" y="983552"/>
                  <a:pt x="109157" y="981456"/>
                </a:cubicBezTo>
                <a:cubicBezTo>
                  <a:pt x="111316" y="978598"/>
                  <a:pt x="111316" y="974979"/>
                  <a:pt x="111316" y="972122"/>
                </a:cubicBezTo>
                <a:cubicBezTo>
                  <a:pt x="112776" y="965010"/>
                  <a:pt x="114872" y="957898"/>
                  <a:pt x="119190" y="950722"/>
                </a:cubicBezTo>
                <a:cubicBezTo>
                  <a:pt x="122746" y="943610"/>
                  <a:pt x="132715" y="930021"/>
                  <a:pt x="132715" y="921448"/>
                </a:cubicBezTo>
                <a:cubicBezTo>
                  <a:pt x="132715" y="910780"/>
                  <a:pt x="121285" y="907225"/>
                  <a:pt x="121285" y="899351"/>
                </a:cubicBezTo>
                <a:cubicBezTo>
                  <a:pt x="121285" y="897890"/>
                  <a:pt x="124904" y="884365"/>
                  <a:pt x="130620" y="884365"/>
                </a:cubicBezTo>
                <a:cubicBezTo>
                  <a:pt x="132016" y="884365"/>
                  <a:pt x="139128" y="896493"/>
                  <a:pt x="145605" y="901510"/>
                </a:cubicBezTo>
                <a:cubicBezTo>
                  <a:pt x="149860" y="905764"/>
                  <a:pt x="156273" y="907923"/>
                  <a:pt x="161290" y="909320"/>
                </a:cubicBezTo>
                <a:cubicBezTo>
                  <a:pt x="187706" y="919353"/>
                  <a:pt x="216217" y="925767"/>
                  <a:pt x="244094" y="926465"/>
                </a:cubicBezTo>
                <a:lnTo>
                  <a:pt x="474599" y="929323"/>
                </a:lnTo>
                <a:lnTo>
                  <a:pt x="687324" y="925068"/>
                </a:lnTo>
                <a:cubicBezTo>
                  <a:pt x="690880" y="925068"/>
                  <a:pt x="695135" y="923608"/>
                  <a:pt x="698754" y="925068"/>
                </a:cubicBezTo>
                <a:cubicBezTo>
                  <a:pt x="715835" y="932180"/>
                  <a:pt x="732282" y="947166"/>
                  <a:pt x="750126" y="962851"/>
                </a:cubicBezTo>
                <a:cubicBezTo>
                  <a:pt x="760095" y="971423"/>
                  <a:pt x="771525" y="982853"/>
                  <a:pt x="783653" y="987108"/>
                </a:cubicBezTo>
                <a:cubicBezTo>
                  <a:pt x="792226" y="989965"/>
                  <a:pt x="813626" y="1000697"/>
                  <a:pt x="815086" y="1014984"/>
                </a:cubicBezTo>
                <a:lnTo>
                  <a:pt x="816483" y="1014984"/>
                </a:lnTo>
                <a:cubicBezTo>
                  <a:pt x="819341" y="1013523"/>
                  <a:pt x="821500" y="1010666"/>
                  <a:pt x="822897" y="1008571"/>
                </a:cubicBezTo>
                <a:cubicBezTo>
                  <a:pt x="832231" y="994982"/>
                  <a:pt x="838645" y="982154"/>
                  <a:pt x="848614" y="967867"/>
                </a:cubicBezTo>
                <a:cubicBezTo>
                  <a:pt x="853630" y="960755"/>
                  <a:pt x="857186" y="950722"/>
                  <a:pt x="861441" y="943610"/>
                </a:cubicBezTo>
                <a:cubicBezTo>
                  <a:pt x="871474" y="925767"/>
                  <a:pt x="882142" y="906463"/>
                  <a:pt x="887857" y="888619"/>
                </a:cubicBezTo>
                <a:cubicBezTo>
                  <a:pt x="893572" y="870077"/>
                  <a:pt x="911416" y="850836"/>
                  <a:pt x="923544" y="832993"/>
                </a:cubicBezTo>
                <a:cubicBezTo>
                  <a:pt x="934276" y="816547"/>
                  <a:pt x="947103" y="800862"/>
                  <a:pt x="955675" y="785178"/>
                </a:cubicBezTo>
                <a:cubicBezTo>
                  <a:pt x="978535" y="742315"/>
                  <a:pt x="1009904" y="699516"/>
                  <a:pt x="1036320" y="656654"/>
                </a:cubicBezTo>
                <a:cubicBezTo>
                  <a:pt x="1054164" y="626682"/>
                  <a:pt x="1069150" y="596011"/>
                  <a:pt x="1086993" y="566738"/>
                </a:cubicBezTo>
                <a:cubicBezTo>
                  <a:pt x="1092708" y="556006"/>
                  <a:pt x="1101281" y="546036"/>
                  <a:pt x="1107694" y="536067"/>
                </a:cubicBezTo>
                <a:cubicBezTo>
                  <a:pt x="1116965" y="521779"/>
                  <a:pt x="1124141" y="506095"/>
                  <a:pt x="1133412" y="491808"/>
                </a:cubicBezTo>
                <a:cubicBezTo>
                  <a:pt x="1153414" y="458280"/>
                  <a:pt x="1175512" y="423990"/>
                  <a:pt x="1194054" y="390462"/>
                </a:cubicBezTo>
                <a:cubicBezTo>
                  <a:pt x="1199769" y="380429"/>
                  <a:pt x="1202627" y="369761"/>
                  <a:pt x="1208341" y="360490"/>
                </a:cubicBezTo>
                <a:cubicBezTo>
                  <a:pt x="1236218" y="310515"/>
                  <a:pt x="1270445" y="259143"/>
                  <a:pt x="1295400" y="209169"/>
                </a:cubicBezTo>
                <a:cubicBezTo>
                  <a:pt x="1299020" y="201993"/>
                  <a:pt x="1302576" y="193421"/>
                  <a:pt x="1306830" y="187008"/>
                </a:cubicBezTo>
                <a:cubicBezTo>
                  <a:pt x="1314704" y="172784"/>
                  <a:pt x="1326833" y="157036"/>
                  <a:pt x="1328991" y="142748"/>
                </a:cubicBezTo>
                <a:cubicBezTo>
                  <a:pt x="1332547" y="130620"/>
                  <a:pt x="1348931" y="120650"/>
                  <a:pt x="1348931" y="119952"/>
                </a:cubicBezTo>
                <a:cubicBezTo>
                  <a:pt x="1348931" y="117793"/>
                  <a:pt x="1343978" y="110681"/>
                  <a:pt x="1341819" y="105664"/>
                </a:cubicBezTo>
                <a:cubicBezTo>
                  <a:pt x="1330389" y="82804"/>
                  <a:pt x="1323975" y="58547"/>
                  <a:pt x="1297559" y="37846"/>
                </a:cubicBezTo>
                <a:cubicBezTo>
                  <a:pt x="1272603" y="18606"/>
                  <a:pt x="1249744" y="13589"/>
                  <a:pt x="1225487" y="13589"/>
                </a:cubicBezTo>
                <a:cubicBezTo>
                  <a:pt x="1203325" y="13589"/>
                  <a:pt x="1189101" y="18606"/>
                  <a:pt x="1164082" y="23559"/>
                </a:cubicBezTo>
                <a:cubicBezTo>
                  <a:pt x="1153414" y="25718"/>
                  <a:pt x="1141285" y="27178"/>
                  <a:pt x="1131253" y="29274"/>
                </a:cubicBezTo>
                <a:cubicBezTo>
                  <a:pt x="1122680" y="30734"/>
                  <a:pt x="1114108" y="33592"/>
                  <a:pt x="1105598" y="34290"/>
                </a:cubicBezTo>
                <a:lnTo>
                  <a:pt x="1086295" y="36449"/>
                </a:lnTo>
                <a:lnTo>
                  <a:pt x="1037082" y="37846"/>
                </a:lnTo>
                <a:lnTo>
                  <a:pt x="914273" y="36449"/>
                </a:lnTo>
                <a:cubicBezTo>
                  <a:pt x="875030" y="32830"/>
                  <a:pt x="835089" y="28575"/>
                  <a:pt x="795084" y="24321"/>
                </a:cubicBezTo>
                <a:cubicBezTo>
                  <a:pt x="791528" y="24321"/>
                  <a:pt x="786511" y="22860"/>
                  <a:pt x="783653" y="21463"/>
                </a:cubicBezTo>
                <a:cubicBezTo>
                  <a:pt x="778701" y="19304"/>
                  <a:pt x="775081" y="15748"/>
                  <a:pt x="770827" y="11430"/>
                </a:cubicBezTo>
                <a:cubicBezTo>
                  <a:pt x="762254" y="25019"/>
                  <a:pt x="754380" y="39307"/>
                  <a:pt x="744410" y="52832"/>
                </a:cubicBezTo>
                <a:cubicBezTo>
                  <a:pt x="742252" y="54991"/>
                  <a:pt x="739394" y="57849"/>
                  <a:pt x="737298" y="62103"/>
                </a:cubicBezTo>
                <a:cubicBezTo>
                  <a:pt x="728726" y="74993"/>
                  <a:pt x="723710" y="93536"/>
                  <a:pt x="716597" y="105664"/>
                </a:cubicBezTo>
                <a:cubicBezTo>
                  <a:pt x="713740" y="109918"/>
                  <a:pt x="708723" y="113538"/>
                  <a:pt x="706565" y="117793"/>
                </a:cubicBezTo>
                <a:cubicBezTo>
                  <a:pt x="699453" y="129223"/>
                  <a:pt x="694436" y="144209"/>
                  <a:pt x="689483" y="152781"/>
                </a:cubicBezTo>
                <a:cubicBezTo>
                  <a:pt x="684466" y="161354"/>
                  <a:pt x="675894" y="169926"/>
                  <a:pt x="670878" y="178435"/>
                </a:cubicBezTo>
                <a:cubicBezTo>
                  <a:pt x="665163" y="186309"/>
                  <a:pt x="661607" y="195580"/>
                  <a:pt x="655891" y="204153"/>
                </a:cubicBezTo>
                <a:cubicBezTo>
                  <a:pt x="648779" y="214884"/>
                  <a:pt x="638810" y="225552"/>
                  <a:pt x="630936" y="236982"/>
                </a:cubicBezTo>
                <a:cubicBezTo>
                  <a:pt x="625920" y="243396"/>
                  <a:pt x="622364" y="251270"/>
                  <a:pt x="617347" y="258382"/>
                </a:cubicBezTo>
                <a:cubicBezTo>
                  <a:pt x="614490" y="263398"/>
                  <a:pt x="608076" y="267653"/>
                  <a:pt x="605219" y="273368"/>
                </a:cubicBezTo>
                <a:cubicBezTo>
                  <a:pt x="595249" y="289116"/>
                  <a:pt x="580961" y="307658"/>
                  <a:pt x="568833" y="326200"/>
                </a:cubicBezTo>
                <a:cubicBezTo>
                  <a:pt x="561721" y="335471"/>
                  <a:pt x="556704" y="346202"/>
                  <a:pt x="550291" y="356172"/>
                </a:cubicBezTo>
                <a:cubicBezTo>
                  <a:pt x="544576" y="364744"/>
                  <a:pt x="536003" y="373317"/>
                  <a:pt x="529590" y="383286"/>
                </a:cubicBezTo>
                <a:cubicBezTo>
                  <a:pt x="513905" y="404749"/>
                  <a:pt x="498158" y="427546"/>
                  <a:pt x="482473" y="450406"/>
                </a:cubicBezTo>
                <a:cubicBezTo>
                  <a:pt x="477457" y="456121"/>
                  <a:pt x="473202" y="463233"/>
                  <a:pt x="469646" y="469646"/>
                </a:cubicBezTo>
                <a:cubicBezTo>
                  <a:pt x="454660" y="494665"/>
                  <a:pt x="435356" y="523939"/>
                  <a:pt x="416116" y="549592"/>
                </a:cubicBezTo>
                <a:cubicBezTo>
                  <a:pt x="415353" y="550354"/>
                  <a:pt x="413258" y="552450"/>
                  <a:pt x="412496" y="555308"/>
                </a:cubicBezTo>
                <a:cubicBezTo>
                  <a:pt x="411797" y="557467"/>
                  <a:pt x="412496" y="563880"/>
                  <a:pt x="409639" y="566039"/>
                </a:cubicBezTo>
                <a:cubicBezTo>
                  <a:pt x="407543" y="567436"/>
                  <a:pt x="404685" y="566738"/>
                  <a:pt x="403225" y="568897"/>
                </a:cubicBezTo>
                <a:cubicBezTo>
                  <a:pt x="391097" y="579565"/>
                  <a:pt x="381826" y="593154"/>
                  <a:pt x="372554" y="606679"/>
                </a:cubicBezTo>
                <a:cubicBezTo>
                  <a:pt x="370396" y="609536"/>
                  <a:pt x="370396" y="613854"/>
                  <a:pt x="368300" y="617411"/>
                </a:cubicBezTo>
                <a:cubicBezTo>
                  <a:pt x="365442" y="623126"/>
                  <a:pt x="358267" y="627380"/>
                  <a:pt x="353251" y="633857"/>
                </a:cubicBezTo>
                <a:cubicBezTo>
                  <a:pt x="348297" y="638810"/>
                  <a:pt x="343979" y="645986"/>
                  <a:pt x="339725" y="651701"/>
                </a:cubicBezTo>
                <a:cubicBezTo>
                  <a:pt x="331153" y="663067"/>
                  <a:pt x="319722" y="673798"/>
                  <a:pt x="310452" y="685927"/>
                </a:cubicBezTo>
                <a:cubicBezTo>
                  <a:pt x="300482" y="698055"/>
                  <a:pt x="294069" y="714502"/>
                  <a:pt x="283337" y="727329"/>
                </a:cubicBezTo>
                <a:cubicBezTo>
                  <a:pt x="273367" y="739458"/>
                  <a:pt x="261239" y="750888"/>
                  <a:pt x="251206" y="763715"/>
                </a:cubicBezTo>
                <a:cubicBezTo>
                  <a:pt x="244094" y="772287"/>
                  <a:pt x="238379" y="782320"/>
                  <a:pt x="229807" y="791591"/>
                </a:cubicBezTo>
                <a:cubicBezTo>
                  <a:pt x="224790" y="797306"/>
                  <a:pt x="218377" y="803720"/>
                  <a:pt x="211963" y="809435"/>
                </a:cubicBezTo>
                <a:cubicBezTo>
                  <a:pt x="202692" y="818007"/>
                  <a:pt x="191960" y="827278"/>
                  <a:pt x="182690" y="837946"/>
                </a:cubicBezTo>
                <a:cubicBezTo>
                  <a:pt x="181292" y="838708"/>
                  <a:pt x="147003" y="879348"/>
                  <a:pt x="139891" y="879348"/>
                </a:cubicBezTo>
                <a:cubicBezTo>
                  <a:pt x="136271" y="879348"/>
                  <a:pt x="137033" y="873633"/>
                  <a:pt x="137033" y="873633"/>
                </a:cubicBezTo>
                <a:cubicBezTo>
                  <a:pt x="137033" y="863664"/>
                  <a:pt x="144843" y="868680"/>
                  <a:pt x="147701" y="858647"/>
                </a:cubicBezTo>
                <a:cubicBezTo>
                  <a:pt x="149860" y="850836"/>
                  <a:pt x="161290" y="845122"/>
                  <a:pt x="168402" y="837946"/>
                </a:cubicBezTo>
                <a:cubicBezTo>
                  <a:pt x="172720" y="832993"/>
                  <a:pt x="177673" y="826516"/>
                  <a:pt x="184150" y="822960"/>
                </a:cubicBezTo>
                <a:cubicBezTo>
                  <a:pt x="194120" y="815848"/>
                  <a:pt x="208407" y="803021"/>
                  <a:pt x="216217" y="792290"/>
                </a:cubicBezTo>
                <a:cubicBezTo>
                  <a:pt x="229108" y="775145"/>
                  <a:pt x="240538" y="755142"/>
                  <a:pt x="256921" y="737298"/>
                </a:cubicBezTo>
                <a:cubicBezTo>
                  <a:pt x="271209" y="721614"/>
                  <a:pt x="288353" y="705929"/>
                  <a:pt x="296926" y="690245"/>
                </a:cubicBezTo>
                <a:cubicBezTo>
                  <a:pt x="305435" y="673798"/>
                  <a:pt x="322580" y="657416"/>
                  <a:pt x="334709" y="640969"/>
                </a:cubicBezTo>
                <a:cubicBezTo>
                  <a:pt x="348297" y="622427"/>
                  <a:pt x="359728" y="602425"/>
                  <a:pt x="373253" y="584581"/>
                </a:cubicBezTo>
                <a:cubicBezTo>
                  <a:pt x="383985" y="568897"/>
                  <a:pt x="398971" y="553911"/>
                  <a:pt x="409639" y="538925"/>
                </a:cubicBezTo>
                <a:cubicBezTo>
                  <a:pt x="433197" y="506095"/>
                  <a:pt x="454660" y="471805"/>
                  <a:pt x="476758" y="439674"/>
                </a:cubicBezTo>
                <a:cubicBezTo>
                  <a:pt x="488188" y="421831"/>
                  <a:pt x="501015" y="402590"/>
                  <a:pt x="514604" y="384747"/>
                </a:cubicBezTo>
                <a:cubicBezTo>
                  <a:pt x="523875" y="371856"/>
                  <a:pt x="541020" y="356172"/>
                  <a:pt x="548830" y="342646"/>
                </a:cubicBezTo>
                <a:cubicBezTo>
                  <a:pt x="568833" y="307658"/>
                  <a:pt x="594551" y="269812"/>
                  <a:pt x="620204" y="234823"/>
                </a:cubicBezTo>
                <a:cubicBezTo>
                  <a:pt x="641604" y="205613"/>
                  <a:pt x="660210" y="174879"/>
                  <a:pt x="678752" y="144907"/>
                </a:cubicBezTo>
                <a:cubicBezTo>
                  <a:pt x="681609" y="140653"/>
                  <a:pt x="683006" y="134938"/>
                  <a:pt x="685165" y="131382"/>
                </a:cubicBezTo>
                <a:cubicBezTo>
                  <a:pt x="696595" y="109220"/>
                  <a:pt x="710184" y="87821"/>
                  <a:pt x="723011" y="65659"/>
                </a:cubicBezTo>
                <a:cubicBezTo>
                  <a:pt x="727266" y="58547"/>
                  <a:pt x="755142" y="0"/>
                  <a:pt x="769366" y="0"/>
                </a:cubicBezTo>
                <a:cubicBezTo>
                  <a:pt x="777939" y="0"/>
                  <a:pt x="785114" y="7176"/>
                  <a:pt x="796544" y="10732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31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>
                  <a:alpha val="31000"/>
                </a:srgbClr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C5E0252-D32E-15D4-4B6F-B398EE32B49A}"/>
              </a:ext>
            </a:extLst>
          </p:cNvPr>
          <p:cNvSpPr/>
          <p:nvPr userDrawn="1"/>
        </p:nvSpPr>
        <p:spPr>
          <a:xfrm rot="21270890">
            <a:off x="-163132" y="-107607"/>
            <a:ext cx="842637" cy="640667"/>
          </a:xfrm>
          <a:custGeom>
            <a:avLst/>
            <a:gdLst>
              <a:gd name="connsiteX0" fmla="*/ 1557718 w 1646110"/>
              <a:gd name="connsiteY0" fmla="*/ 1032038 h 1251557"/>
              <a:gd name="connsiteX1" fmla="*/ 1482026 w 1646110"/>
              <a:gd name="connsiteY1" fmla="*/ 1042452 h 1251557"/>
              <a:gd name="connsiteX2" fmla="*/ 1416685 w 1646110"/>
              <a:gd name="connsiteY2" fmla="*/ 1051787 h 1251557"/>
              <a:gd name="connsiteX3" fmla="*/ 1359599 w 1646110"/>
              <a:gd name="connsiteY3" fmla="*/ 1061629 h 1251557"/>
              <a:gd name="connsiteX4" fmla="*/ 1289875 w 1646110"/>
              <a:gd name="connsiteY4" fmla="*/ 1077567 h 1251557"/>
              <a:gd name="connsiteX5" fmla="*/ 1221804 w 1646110"/>
              <a:gd name="connsiteY5" fmla="*/ 1095665 h 1251557"/>
              <a:gd name="connsiteX6" fmla="*/ 1122489 w 1646110"/>
              <a:gd name="connsiteY6" fmla="*/ 1112683 h 1251557"/>
              <a:gd name="connsiteX7" fmla="*/ 1108773 w 1646110"/>
              <a:gd name="connsiteY7" fmla="*/ 1111032 h 1251557"/>
              <a:gd name="connsiteX8" fmla="*/ 1108773 w 1646110"/>
              <a:gd name="connsiteY8" fmla="*/ 1109381 h 1251557"/>
              <a:gd name="connsiteX9" fmla="*/ 1130173 w 1646110"/>
              <a:gd name="connsiteY9" fmla="*/ 1102269 h 1251557"/>
              <a:gd name="connsiteX10" fmla="*/ 1211961 w 1646110"/>
              <a:gd name="connsiteY10" fmla="*/ 1085823 h 1251557"/>
              <a:gd name="connsiteX11" fmla="*/ 1354137 w 1646110"/>
              <a:gd name="connsiteY11" fmla="*/ 1053945 h 1251557"/>
              <a:gd name="connsiteX12" fmla="*/ 1536891 w 1646110"/>
              <a:gd name="connsiteY12" fmla="*/ 1031466 h 1251557"/>
              <a:gd name="connsiteX13" fmla="*/ 1557718 w 1646110"/>
              <a:gd name="connsiteY13" fmla="*/ 1032038 h 1251557"/>
              <a:gd name="connsiteX14" fmla="*/ 1508887 w 1646110"/>
              <a:gd name="connsiteY14" fmla="*/ 983714 h 1251557"/>
              <a:gd name="connsiteX15" fmla="*/ 1486408 w 1646110"/>
              <a:gd name="connsiteY15" fmla="*/ 994129 h 1251557"/>
              <a:gd name="connsiteX16" fmla="*/ 1422718 w 1646110"/>
              <a:gd name="connsiteY16" fmla="*/ 1011147 h 1251557"/>
              <a:gd name="connsiteX17" fmla="*/ 1064323 w 1646110"/>
              <a:gd name="connsiteY17" fmla="*/ 1067154 h 1251557"/>
              <a:gd name="connsiteX18" fmla="*/ 1045654 w 1646110"/>
              <a:gd name="connsiteY18" fmla="*/ 1066582 h 1251557"/>
              <a:gd name="connsiteX19" fmla="*/ 1048385 w 1646110"/>
              <a:gd name="connsiteY19" fmla="*/ 1064423 h 1251557"/>
              <a:gd name="connsiteX20" fmla="*/ 1131253 w 1646110"/>
              <a:gd name="connsiteY20" fmla="*/ 1048485 h 1251557"/>
              <a:gd name="connsiteX21" fmla="*/ 1197673 w 1646110"/>
              <a:gd name="connsiteY21" fmla="*/ 1038070 h 1251557"/>
              <a:gd name="connsiteX22" fmla="*/ 1250950 w 1646110"/>
              <a:gd name="connsiteY22" fmla="*/ 1029816 h 1251557"/>
              <a:gd name="connsiteX23" fmla="*/ 1335976 w 1646110"/>
              <a:gd name="connsiteY23" fmla="*/ 1014448 h 1251557"/>
              <a:gd name="connsiteX24" fmla="*/ 1502283 w 1646110"/>
              <a:gd name="connsiteY24" fmla="*/ 982635 h 1251557"/>
              <a:gd name="connsiteX25" fmla="*/ 1508887 w 1646110"/>
              <a:gd name="connsiteY25" fmla="*/ 983714 h 1251557"/>
              <a:gd name="connsiteX26" fmla="*/ 916623 w 1646110"/>
              <a:gd name="connsiteY26" fmla="*/ 923326 h 1251557"/>
              <a:gd name="connsiteX27" fmla="*/ 882650 w 1646110"/>
              <a:gd name="connsiteY27" fmla="*/ 933740 h 1251557"/>
              <a:gd name="connsiteX28" fmla="*/ 723455 w 1646110"/>
              <a:gd name="connsiteY28" fmla="*/ 949107 h 1251557"/>
              <a:gd name="connsiteX29" fmla="*/ 709739 w 1646110"/>
              <a:gd name="connsiteY29" fmla="*/ 949679 h 1251557"/>
              <a:gd name="connsiteX30" fmla="*/ 711898 w 1646110"/>
              <a:gd name="connsiteY30" fmla="*/ 949679 h 1251557"/>
              <a:gd name="connsiteX31" fmla="*/ 707517 w 1646110"/>
              <a:gd name="connsiteY31" fmla="*/ 949679 h 1251557"/>
              <a:gd name="connsiteX32" fmla="*/ 904050 w 1646110"/>
              <a:gd name="connsiteY32" fmla="*/ 918944 h 1251557"/>
              <a:gd name="connsiteX33" fmla="*/ 916623 w 1646110"/>
              <a:gd name="connsiteY33" fmla="*/ 923326 h 1251557"/>
              <a:gd name="connsiteX34" fmla="*/ 647700 w 1646110"/>
              <a:gd name="connsiteY34" fmla="*/ 1045754 h 1251557"/>
              <a:gd name="connsiteX35" fmla="*/ 705358 w 1646110"/>
              <a:gd name="connsiteY35" fmla="*/ 1192312 h 1251557"/>
              <a:gd name="connsiteX36" fmla="*/ 727837 w 1646110"/>
              <a:gd name="connsiteY36" fmla="*/ 1201583 h 1251557"/>
              <a:gd name="connsiteX37" fmla="*/ 1567053 w 1646110"/>
              <a:gd name="connsiteY37" fmla="*/ 1070963 h 1251557"/>
              <a:gd name="connsiteX38" fmla="*/ 1585214 w 1646110"/>
              <a:gd name="connsiteY38" fmla="*/ 1070963 h 1251557"/>
              <a:gd name="connsiteX39" fmla="*/ 1572578 w 1646110"/>
              <a:gd name="connsiteY39" fmla="*/ 1074837 h 1251557"/>
              <a:gd name="connsiteX40" fmla="*/ 1152652 w 1646110"/>
              <a:gd name="connsiteY40" fmla="*/ 1145640 h 1251557"/>
              <a:gd name="connsiteX41" fmla="*/ 720154 w 1646110"/>
              <a:gd name="connsiteY41" fmla="*/ 1217522 h 1251557"/>
              <a:gd name="connsiteX42" fmla="*/ 693229 w 1646110"/>
              <a:gd name="connsiteY42" fmla="*/ 1190661 h 1251557"/>
              <a:gd name="connsiteX43" fmla="*/ 658686 w 1646110"/>
              <a:gd name="connsiteY43" fmla="*/ 1129701 h 1251557"/>
              <a:gd name="connsiteX44" fmla="*/ 640588 w 1646110"/>
              <a:gd name="connsiteY44" fmla="*/ 1051215 h 1251557"/>
              <a:gd name="connsiteX45" fmla="*/ 640588 w 1646110"/>
              <a:gd name="connsiteY45" fmla="*/ 1021560 h 1251557"/>
              <a:gd name="connsiteX46" fmla="*/ 693801 w 1646110"/>
              <a:gd name="connsiteY46" fmla="*/ 898625 h 1251557"/>
              <a:gd name="connsiteX47" fmla="*/ 647700 w 1646110"/>
              <a:gd name="connsiteY47" fmla="*/ 1045754 h 1251557"/>
              <a:gd name="connsiteX48" fmla="*/ 795909 w 1646110"/>
              <a:gd name="connsiteY48" fmla="*/ 893672 h 1251557"/>
              <a:gd name="connsiteX49" fmla="*/ 793686 w 1646110"/>
              <a:gd name="connsiteY49" fmla="*/ 893672 h 1251557"/>
              <a:gd name="connsiteX50" fmla="*/ 795909 w 1646110"/>
              <a:gd name="connsiteY50" fmla="*/ 893672 h 1251557"/>
              <a:gd name="connsiteX51" fmla="*/ 1537462 w 1646110"/>
              <a:gd name="connsiteY51" fmla="*/ 801469 h 1251557"/>
              <a:gd name="connsiteX52" fmla="*/ 1535239 w 1646110"/>
              <a:gd name="connsiteY52" fmla="*/ 803692 h 1251557"/>
              <a:gd name="connsiteX53" fmla="*/ 1485265 w 1646110"/>
              <a:gd name="connsiteY53" fmla="*/ 818488 h 1251557"/>
              <a:gd name="connsiteX54" fmla="*/ 1243775 w 1646110"/>
              <a:gd name="connsiteY54" fmla="*/ 864080 h 1251557"/>
              <a:gd name="connsiteX55" fmla="*/ 983044 w 1646110"/>
              <a:gd name="connsiteY55" fmla="*/ 901926 h 1251557"/>
              <a:gd name="connsiteX56" fmla="*/ 949007 w 1646110"/>
              <a:gd name="connsiteY56" fmla="*/ 905736 h 1251557"/>
              <a:gd name="connsiteX57" fmla="*/ 935863 w 1646110"/>
              <a:gd name="connsiteY57" fmla="*/ 905736 h 1251557"/>
              <a:gd name="connsiteX58" fmla="*/ 942467 w 1646110"/>
              <a:gd name="connsiteY58" fmla="*/ 903578 h 1251557"/>
              <a:gd name="connsiteX59" fmla="*/ 1229487 w 1646110"/>
              <a:gd name="connsiteY59" fmla="*/ 855254 h 1251557"/>
              <a:gd name="connsiteX60" fmla="*/ 1320610 w 1646110"/>
              <a:gd name="connsiteY60" fmla="*/ 837157 h 1251557"/>
              <a:gd name="connsiteX61" fmla="*/ 1523682 w 1646110"/>
              <a:gd name="connsiteY61" fmla="*/ 798739 h 1251557"/>
              <a:gd name="connsiteX62" fmla="*/ 1537462 w 1646110"/>
              <a:gd name="connsiteY62" fmla="*/ 801469 h 1251557"/>
              <a:gd name="connsiteX63" fmla="*/ 1559941 w 1646110"/>
              <a:gd name="connsiteY63" fmla="*/ 778991 h 1251557"/>
              <a:gd name="connsiteX64" fmla="*/ 1552257 w 1646110"/>
              <a:gd name="connsiteY64" fmla="*/ 799819 h 1251557"/>
              <a:gd name="connsiteX65" fmla="*/ 1556068 w 1646110"/>
              <a:gd name="connsiteY65" fmla="*/ 827251 h 1251557"/>
              <a:gd name="connsiteX66" fmla="*/ 1544003 w 1646110"/>
              <a:gd name="connsiteY66" fmla="*/ 857476 h 1251557"/>
              <a:gd name="connsiteX67" fmla="*/ 1531430 w 1646110"/>
              <a:gd name="connsiteY67" fmla="*/ 861286 h 1251557"/>
              <a:gd name="connsiteX68" fmla="*/ 1515491 w 1646110"/>
              <a:gd name="connsiteY68" fmla="*/ 864080 h 1251557"/>
              <a:gd name="connsiteX69" fmla="*/ 1237170 w 1646110"/>
              <a:gd name="connsiteY69" fmla="*/ 911261 h 1251557"/>
              <a:gd name="connsiteX70" fmla="*/ 921067 w 1646110"/>
              <a:gd name="connsiteY70" fmla="*/ 962315 h 1251557"/>
              <a:gd name="connsiteX71" fmla="*/ 900176 w 1646110"/>
              <a:gd name="connsiteY71" fmla="*/ 968348 h 1251557"/>
              <a:gd name="connsiteX72" fmla="*/ 900176 w 1646110"/>
              <a:gd name="connsiteY72" fmla="*/ 969998 h 1251557"/>
              <a:gd name="connsiteX73" fmla="*/ 907351 w 1646110"/>
              <a:gd name="connsiteY73" fmla="*/ 970507 h 1251557"/>
              <a:gd name="connsiteX74" fmla="*/ 1222375 w 1646110"/>
              <a:gd name="connsiteY74" fmla="*/ 928787 h 1251557"/>
              <a:gd name="connsiteX75" fmla="*/ 1536319 w 1646110"/>
              <a:gd name="connsiteY75" fmla="*/ 880527 h 1251557"/>
              <a:gd name="connsiteX76" fmla="*/ 1546225 w 1646110"/>
              <a:gd name="connsiteY76" fmla="*/ 907388 h 1251557"/>
              <a:gd name="connsiteX77" fmla="*/ 1544003 w 1646110"/>
              <a:gd name="connsiteY77" fmla="*/ 916214 h 1251557"/>
              <a:gd name="connsiteX78" fmla="*/ 1480375 w 1646110"/>
              <a:gd name="connsiteY78" fmla="*/ 917294 h 1251557"/>
              <a:gd name="connsiteX79" fmla="*/ 1258634 w 1646110"/>
              <a:gd name="connsiteY79" fmla="*/ 962823 h 1251557"/>
              <a:gd name="connsiteX80" fmla="*/ 1093407 w 1646110"/>
              <a:gd name="connsiteY80" fmla="*/ 1004542 h 1251557"/>
              <a:gd name="connsiteX81" fmla="*/ 728408 w 1646110"/>
              <a:gd name="connsiteY81" fmla="*/ 1051787 h 1251557"/>
              <a:gd name="connsiteX82" fmla="*/ 706438 w 1646110"/>
              <a:gd name="connsiteY82" fmla="*/ 1056676 h 1251557"/>
              <a:gd name="connsiteX83" fmla="*/ 708089 w 1646110"/>
              <a:gd name="connsiteY83" fmla="*/ 1057819 h 1251557"/>
              <a:gd name="connsiteX84" fmla="*/ 719582 w 1646110"/>
              <a:gd name="connsiteY84" fmla="*/ 1058327 h 1251557"/>
              <a:gd name="connsiteX85" fmla="*/ 788226 w 1646110"/>
              <a:gd name="connsiteY85" fmla="*/ 1053945 h 1251557"/>
              <a:gd name="connsiteX86" fmla="*/ 1096709 w 1646110"/>
              <a:gd name="connsiteY86" fmla="*/ 1019401 h 1251557"/>
              <a:gd name="connsiteX87" fmla="*/ 1181227 w 1646110"/>
              <a:gd name="connsiteY87" fmla="*/ 1001241 h 1251557"/>
              <a:gd name="connsiteX88" fmla="*/ 1472692 w 1646110"/>
              <a:gd name="connsiteY88" fmla="*/ 934883 h 1251557"/>
              <a:gd name="connsiteX89" fmla="*/ 1541843 w 1646110"/>
              <a:gd name="connsiteY89" fmla="*/ 934311 h 1251557"/>
              <a:gd name="connsiteX90" fmla="*/ 1544003 w 1646110"/>
              <a:gd name="connsiteY90" fmla="*/ 942566 h 1251557"/>
              <a:gd name="connsiteX91" fmla="*/ 1527556 w 1646110"/>
              <a:gd name="connsiteY91" fmla="*/ 974951 h 1251557"/>
              <a:gd name="connsiteX92" fmla="*/ 1526476 w 1646110"/>
              <a:gd name="connsiteY92" fmla="*/ 978761 h 1251557"/>
              <a:gd name="connsiteX93" fmla="*/ 1533588 w 1646110"/>
              <a:gd name="connsiteY93" fmla="*/ 988096 h 1251557"/>
              <a:gd name="connsiteX94" fmla="*/ 1575308 w 1646110"/>
              <a:gd name="connsiteY94" fmla="*/ 1036419 h 1251557"/>
              <a:gd name="connsiteX95" fmla="*/ 1577531 w 1646110"/>
              <a:gd name="connsiteY95" fmla="*/ 1046833 h 1251557"/>
              <a:gd name="connsiteX96" fmla="*/ 1576387 w 1646110"/>
              <a:gd name="connsiteY96" fmla="*/ 1051787 h 1251557"/>
              <a:gd name="connsiteX97" fmla="*/ 1568704 w 1646110"/>
              <a:gd name="connsiteY97" fmla="*/ 1055597 h 1251557"/>
              <a:gd name="connsiteX98" fmla="*/ 1545145 w 1646110"/>
              <a:gd name="connsiteY98" fmla="*/ 1059978 h 1251557"/>
              <a:gd name="connsiteX99" fmla="*/ 1510538 w 1646110"/>
              <a:gd name="connsiteY99" fmla="*/ 1064931 h 1251557"/>
              <a:gd name="connsiteX100" fmla="*/ 1160907 w 1646110"/>
              <a:gd name="connsiteY100" fmla="*/ 1115985 h 1251557"/>
              <a:gd name="connsiteX101" fmla="*/ 739902 w 1646110"/>
              <a:gd name="connsiteY101" fmla="*/ 1176882 h 1251557"/>
              <a:gd name="connsiteX102" fmla="*/ 723964 w 1646110"/>
              <a:gd name="connsiteY102" fmla="*/ 1168690 h 1251557"/>
              <a:gd name="connsiteX103" fmla="*/ 741553 w 1646110"/>
              <a:gd name="connsiteY103" fmla="*/ 1165388 h 1251557"/>
              <a:gd name="connsiteX104" fmla="*/ 786003 w 1646110"/>
              <a:gd name="connsiteY104" fmla="*/ 1142338 h 1251557"/>
              <a:gd name="connsiteX105" fmla="*/ 783273 w 1646110"/>
              <a:gd name="connsiteY105" fmla="*/ 1139035 h 1251557"/>
              <a:gd name="connsiteX106" fmla="*/ 748157 w 1646110"/>
              <a:gd name="connsiteY106" fmla="*/ 1147798 h 1251557"/>
              <a:gd name="connsiteX107" fmla="*/ 709739 w 1646110"/>
              <a:gd name="connsiteY107" fmla="*/ 1153323 h 1251557"/>
              <a:gd name="connsiteX108" fmla="*/ 698182 w 1646110"/>
              <a:gd name="connsiteY108" fmla="*/ 1132432 h 1251557"/>
              <a:gd name="connsiteX109" fmla="*/ 711391 w 1646110"/>
              <a:gd name="connsiteY109" fmla="*/ 1130781 h 1251557"/>
              <a:gd name="connsiteX110" fmla="*/ 749236 w 1646110"/>
              <a:gd name="connsiteY110" fmla="*/ 1114906 h 1251557"/>
              <a:gd name="connsiteX111" fmla="*/ 737743 w 1646110"/>
              <a:gd name="connsiteY111" fmla="*/ 1112683 h 1251557"/>
              <a:gd name="connsiteX112" fmla="*/ 705358 w 1646110"/>
              <a:gd name="connsiteY112" fmla="*/ 1116557 h 1251557"/>
              <a:gd name="connsiteX113" fmla="*/ 692150 w 1646110"/>
              <a:gd name="connsiteY113" fmla="*/ 1116557 h 1251557"/>
              <a:gd name="connsiteX114" fmla="*/ 686117 w 1646110"/>
              <a:gd name="connsiteY114" fmla="*/ 1092935 h 1251557"/>
              <a:gd name="connsiteX115" fmla="*/ 678434 w 1646110"/>
              <a:gd name="connsiteY115" fmla="*/ 1034197 h 1251557"/>
              <a:gd name="connsiteX116" fmla="*/ 679514 w 1646110"/>
              <a:gd name="connsiteY116" fmla="*/ 1025434 h 1251557"/>
              <a:gd name="connsiteX117" fmla="*/ 690499 w 1646110"/>
              <a:gd name="connsiteY117" fmla="*/ 1020481 h 1251557"/>
              <a:gd name="connsiteX118" fmla="*/ 737743 w 1646110"/>
              <a:gd name="connsiteY118" fmla="*/ 1011147 h 1251557"/>
              <a:gd name="connsiteX119" fmla="*/ 747586 w 1646110"/>
              <a:gd name="connsiteY119" fmla="*/ 1002891 h 1251557"/>
              <a:gd name="connsiteX120" fmla="*/ 744855 w 1646110"/>
              <a:gd name="connsiteY120" fmla="*/ 1000732 h 1251557"/>
              <a:gd name="connsiteX121" fmla="*/ 697675 w 1646110"/>
              <a:gd name="connsiteY121" fmla="*/ 1006194 h 1251557"/>
              <a:gd name="connsiteX122" fmla="*/ 682307 w 1646110"/>
              <a:gd name="connsiteY122" fmla="*/ 1005114 h 1251557"/>
              <a:gd name="connsiteX123" fmla="*/ 681736 w 1646110"/>
              <a:gd name="connsiteY123" fmla="*/ 1005685 h 1251557"/>
              <a:gd name="connsiteX124" fmla="*/ 681736 w 1646110"/>
              <a:gd name="connsiteY124" fmla="*/ 1000732 h 1251557"/>
              <a:gd name="connsiteX125" fmla="*/ 685038 w 1646110"/>
              <a:gd name="connsiteY125" fmla="*/ 981492 h 1251557"/>
              <a:gd name="connsiteX126" fmla="*/ 690499 w 1646110"/>
              <a:gd name="connsiteY126" fmla="*/ 962823 h 1251557"/>
              <a:gd name="connsiteX127" fmla="*/ 712470 w 1646110"/>
              <a:gd name="connsiteY127" fmla="*/ 923326 h 1251557"/>
              <a:gd name="connsiteX128" fmla="*/ 722376 w 1646110"/>
              <a:gd name="connsiteY128" fmla="*/ 912912 h 1251557"/>
              <a:gd name="connsiteX129" fmla="*/ 847471 w 1646110"/>
              <a:gd name="connsiteY129" fmla="*/ 895323 h 1251557"/>
              <a:gd name="connsiteX130" fmla="*/ 1094486 w 1646110"/>
              <a:gd name="connsiteY130" fmla="*/ 857985 h 1251557"/>
              <a:gd name="connsiteX131" fmla="*/ 1217994 w 1646110"/>
              <a:gd name="connsiteY131" fmla="*/ 837157 h 1251557"/>
              <a:gd name="connsiteX132" fmla="*/ 1278890 w 1646110"/>
              <a:gd name="connsiteY132" fmla="*/ 826742 h 1251557"/>
              <a:gd name="connsiteX133" fmla="*/ 1328864 w 1646110"/>
              <a:gd name="connsiteY133" fmla="*/ 817916 h 1251557"/>
              <a:gd name="connsiteX134" fmla="*/ 1368362 w 1646110"/>
              <a:gd name="connsiteY134" fmla="*/ 810804 h 1251557"/>
              <a:gd name="connsiteX135" fmla="*/ 1554480 w 1646110"/>
              <a:gd name="connsiteY135" fmla="*/ 775117 h 1251557"/>
              <a:gd name="connsiteX136" fmla="*/ 1559941 w 1646110"/>
              <a:gd name="connsiteY136" fmla="*/ 778991 h 1251557"/>
              <a:gd name="connsiteX137" fmla="*/ 1567053 w 1646110"/>
              <a:gd name="connsiteY137" fmla="*/ 739430 h 1251557"/>
              <a:gd name="connsiteX138" fmla="*/ 1553909 w 1646110"/>
              <a:gd name="connsiteY138" fmla="*/ 748764 h 1251557"/>
              <a:gd name="connsiteX139" fmla="*/ 1537970 w 1646110"/>
              <a:gd name="connsiteY139" fmla="*/ 753717 h 1251557"/>
              <a:gd name="connsiteX140" fmla="*/ 1475931 w 1646110"/>
              <a:gd name="connsiteY140" fmla="*/ 770164 h 1251557"/>
              <a:gd name="connsiteX141" fmla="*/ 1182878 w 1646110"/>
              <a:gd name="connsiteY141" fmla="*/ 829473 h 1251557"/>
              <a:gd name="connsiteX142" fmla="*/ 798068 w 1646110"/>
              <a:gd name="connsiteY142" fmla="*/ 893163 h 1251557"/>
              <a:gd name="connsiteX143" fmla="*/ 799211 w 1646110"/>
              <a:gd name="connsiteY143" fmla="*/ 893163 h 1251557"/>
              <a:gd name="connsiteX144" fmla="*/ 796417 w 1646110"/>
              <a:gd name="connsiteY144" fmla="*/ 893163 h 1251557"/>
              <a:gd name="connsiteX145" fmla="*/ 1152144 w 1646110"/>
              <a:gd name="connsiteY145" fmla="*/ 806994 h 1251557"/>
              <a:gd name="connsiteX146" fmla="*/ 1508316 w 1646110"/>
              <a:gd name="connsiteY146" fmla="*/ 691170 h 1251557"/>
              <a:gd name="connsiteX147" fmla="*/ 1567053 w 1646110"/>
              <a:gd name="connsiteY147" fmla="*/ 739430 h 1251557"/>
              <a:gd name="connsiteX148" fmla="*/ 1529779 w 1646110"/>
              <a:gd name="connsiteY148" fmla="*/ 652181 h 1251557"/>
              <a:gd name="connsiteX149" fmla="*/ 1496822 w 1646110"/>
              <a:gd name="connsiteY149" fmla="*/ 672501 h 1251557"/>
              <a:gd name="connsiteX150" fmla="*/ 1461135 w 1646110"/>
              <a:gd name="connsiteY150" fmla="*/ 686788 h 1251557"/>
              <a:gd name="connsiteX151" fmla="*/ 1139507 w 1646110"/>
              <a:gd name="connsiteY151" fmla="*/ 794866 h 1251557"/>
              <a:gd name="connsiteX152" fmla="*/ 749808 w 1646110"/>
              <a:gd name="connsiteY152" fmla="*/ 891513 h 1251557"/>
              <a:gd name="connsiteX153" fmla="*/ 781050 w 1646110"/>
              <a:gd name="connsiteY153" fmla="*/ 866811 h 1251557"/>
              <a:gd name="connsiteX154" fmla="*/ 810704 w 1646110"/>
              <a:gd name="connsiteY154" fmla="*/ 857985 h 1251557"/>
              <a:gd name="connsiteX155" fmla="*/ 1115378 w 1646110"/>
              <a:gd name="connsiteY155" fmla="*/ 762480 h 1251557"/>
              <a:gd name="connsiteX156" fmla="*/ 1480375 w 1646110"/>
              <a:gd name="connsiteY156" fmla="*/ 613763 h 1251557"/>
              <a:gd name="connsiteX157" fmla="*/ 1529779 w 1646110"/>
              <a:gd name="connsiteY157" fmla="*/ 652181 h 1251557"/>
              <a:gd name="connsiteX158" fmla="*/ 1429830 w 1646110"/>
              <a:gd name="connsiteY158" fmla="*/ 518831 h 1251557"/>
              <a:gd name="connsiteX159" fmla="*/ 1512189 w 1646110"/>
              <a:gd name="connsiteY159" fmla="*/ 570964 h 1251557"/>
              <a:gd name="connsiteX160" fmla="*/ 1509459 w 1646110"/>
              <a:gd name="connsiteY160" fmla="*/ 575917 h 1251557"/>
              <a:gd name="connsiteX161" fmla="*/ 1455674 w 1646110"/>
              <a:gd name="connsiteY161" fmla="*/ 603350 h 1251557"/>
              <a:gd name="connsiteX162" fmla="*/ 1158685 w 1646110"/>
              <a:gd name="connsiteY162" fmla="*/ 730667 h 1251557"/>
              <a:gd name="connsiteX163" fmla="*/ 1084580 w 1646110"/>
              <a:gd name="connsiteY163" fmla="*/ 759242 h 1251557"/>
              <a:gd name="connsiteX164" fmla="*/ 803021 w 1646110"/>
              <a:gd name="connsiteY164" fmla="*/ 849222 h 1251557"/>
              <a:gd name="connsiteX165" fmla="*/ 1097217 w 1646110"/>
              <a:gd name="connsiteY165" fmla="*/ 679105 h 1251557"/>
              <a:gd name="connsiteX166" fmla="*/ 1153795 w 1646110"/>
              <a:gd name="connsiteY166" fmla="*/ 645069 h 1251557"/>
              <a:gd name="connsiteX167" fmla="*/ 1194372 w 1646110"/>
              <a:gd name="connsiteY167" fmla="*/ 620367 h 1251557"/>
              <a:gd name="connsiteX168" fmla="*/ 1227328 w 1646110"/>
              <a:gd name="connsiteY168" fmla="*/ 600048 h 1251557"/>
              <a:gd name="connsiteX169" fmla="*/ 1255332 w 1646110"/>
              <a:gd name="connsiteY169" fmla="*/ 582458 h 1251557"/>
              <a:gd name="connsiteX170" fmla="*/ 1277811 w 1646110"/>
              <a:gd name="connsiteY170" fmla="*/ 568234 h 1251557"/>
              <a:gd name="connsiteX171" fmla="*/ 1390904 w 1646110"/>
              <a:gd name="connsiteY171" fmla="*/ 493558 h 1251557"/>
              <a:gd name="connsiteX172" fmla="*/ 1429830 w 1646110"/>
              <a:gd name="connsiteY172" fmla="*/ 518831 h 1251557"/>
              <a:gd name="connsiteX173" fmla="*/ 166878 w 1646110"/>
              <a:gd name="connsiteY173" fmla="*/ 516608 h 1251557"/>
              <a:gd name="connsiteX174" fmla="*/ 384239 w 1646110"/>
              <a:gd name="connsiteY174" fmla="*/ 673580 h 1251557"/>
              <a:gd name="connsiteX175" fmla="*/ 661988 w 1646110"/>
              <a:gd name="connsiteY175" fmla="*/ 875003 h 1251557"/>
              <a:gd name="connsiteX176" fmla="*/ 591185 w 1646110"/>
              <a:gd name="connsiteY176" fmla="*/ 1040801 h 1251557"/>
              <a:gd name="connsiteX177" fmla="*/ 661988 w 1646110"/>
              <a:gd name="connsiteY177" fmla="*/ 1209266 h 1251557"/>
              <a:gd name="connsiteX178" fmla="*/ 296418 w 1646110"/>
              <a:gd name="connsiteY178" fmla="*/ 939773 h 1251557"/>
              <a:gd name="connsiteX179" fmla="*/ 106489 w 1646110"/>
              <a:gd name="connsiteY179" fmla="*/ 797088 h 1251557"/>
              <a:gd name="connsiteX180" fmla="*/ 89471 w 1646110"/>
              <a:gd name="connsiteY180" fmla="*/ 778991 h 1251557"/>
              <a:gd name="connsiteX181" fmla="*/ 64262 w 1646110"/>
              <a:gd name="connsiteY181" fmla="*/ 729588 h 1251557"/>
              <a:gd name="connsiteX182" fmla="*/ 51626 w 1646110"/>
              <a:gd name="connsiteY182" fmla="*/ 687297 h 1251557"/>
              <a:gd name="connsiteX183" fmla="*/ 41211 w 1646110"/>
              <a:gd name="connsiteY183" fmla="*/ 622526 h 1251557"/>
              <a:gd name="connsiteX184" fmla="*/ 41211 w 1646110"/>
              <a:gd name="connsiteY184" fmla="*/ 588491 h 1251557"/>
              <a:gd name="connsiteX185" fmla="*/ 43942 w 1646110"/>
              <a:gd name="connsiteY185" fmla="*/ 564932 h 1251557"/>
              <a:gd name="connsiteX186" fmla="*/ 46101 w 1646110"/>
              <a:gd name="connsiteY186" fmla="*/ 553375 h 1251557"/>
              <a:gd name="connsiteX187" fmla="*/ 49974 w 1646110"/>
              <a:gd name="connsiteY187" fmla="*/ 539088 h 1251557"/>
              <a:gd name="connsiteX188" fmla="*/ 105410 w 1646110"/>
              <a:gd name="connsiteY188" fmla="*/ 474317 h 1251557"/>
              <a:gd name="connsiteX189" fmla="*/ 166878 w 1646110"/>
              <a:gd name="connsiteY189" fmla="*/ 516608 h 1251557"/>
              <a:gd name="connsiteX190" fmla="*/ 753618 w 1646110"/>
              <a:gd name="connsiteY190" fmla="*/ 813535 h 1251557"/>
              <a:gd name="connsiteX191" fmla="*/ 682816 w 1646110"/>
              <a:gd name="connsiteY191" fmla="*/ 857985 h 1251557"/>
              <a:gd name="connsiteX192" fmla="*/ 122428 w 1646110"/>
              <a:gd name="connsiteY192" fmla="*/ 452918 h 1251557"/>
              <a:gd name="connsiteX193" fmla="*/ 175133 w 1646110"/>
              <a:gd name="connsiteY193" fmla="*/ 412341 h 1251557"/>
              <a:gd name="connsiteX194" fmla="*/ 180594 w 1646110"/>
              <a:gd name="connsiteY194" fmla="*/ 409548 h 1251557"/>
              <a:gd name="connsiteX195" fmla="*/ 753618 w 1646110"/>
              <a:gd name="connsiteY195" fmla="*/ 813535 h 1251557"/>
              <a:gd name="connsiteX196" fmla="*/ 793179 w 1646110"/>
              <a:gd name="connsiteY196" fmla="*/ 38517 h 1251557"/>
              <a:gd name="connsiteX197" fmla="*/ 806895 w 1646110"/>
              <a:gd name="connsiteY197" fmla="*/ 45121 h 1251557"/>
              <a:gd name="connsiteX198" fmla="*/ 846392 w 1646110"/>
              <a:gd name="connsiteY198" fmla="*/ 68171 h 1251557"/>
              <a:gd name="connsiteX199" fmla="*/ 1112584 w 1646110"/>
              <a:gd name="connsiteY199" fmla="*/ 211999 h 1251557"/>
              <a:gd name="connsiteX200" fmla="*/ 1451293 w 1646110"/>
              <a:gd name="connsiteY200" fmla="*/ 398626 h 1251557"/>
              <a:gd name="connsiteX201" fmla="*/ 1114806 w 1646110"/>
              <a:gd name="connsiteY201" fmla="*/ 605508 h 1251557"/>
              <a:gd name="connsiteX202" fmla="*/ 778320 w 1646110"/>
              <a:gd name="connsiteY202" fmla="*/ 799310 h 1251557"/>
              <a:gd name="connsiteX203" fmla="*/ 206946 w 1646110"/>
              <a:gd name="connsiteY203" fmla="*/ 395832 h 1251557"/>
              <a:gd name="connsiteX204" fmla="*/ 489648 w 1646110"/>
              <a:gd name="connsiteY204" fmla="*/ 210348 h 1251557"/>
              <a:gd name="connsiteX205" fmla="*/ 738823 w 1646110"/>
              <a:gd name="connsiteY205" fmla="*/ 46772 h 1251557"/>
              <a:gd name="connsiteX206" fmla="*/ 773367 w 1646110"/>
              <a:gd name="connsiteY206" fmla="*/ 34707 h 1251557"/>
              <a:gd name="connsiteX207" fmla="*/ 793179 w 1646110"/>
              <a:gd name="connsiteY207" fmla="*/ 38517 h 1251557"/>
              <a:gd name="connsiteX208" fmla="*/ 835406 w 1646110"/>
              <a:gd name="connsiteY208" fmla="*/ 27531 h 1251557"/>
              <a:gd name="connsiteX209" fmla="*/ 1136777 w 1646110"/>
              <a:gd name="connsiteY209" fmla="*/ 193330 h 1251557"/>
              <a:gd name="connsiteX210" fmla="*/ 1199896 w 1646110"/>
              <a:gd name="connsiteY210" fmla="*/ 229017 h 1251557"/>
              <a:gd name="connsiteX211" fmla="*/ 1251458 w 1646110"/>
              <a:gd name="connsiteY211" fmla="*/ 258100 h 1251557"/>
              <a:gd name="connsiteX212" fmla="*/ 1294257 w 1646110"/>
              <a:gd name="connsiteY212" fmla="*/ 282230 h 1251557"/>
              <a:gd name="connsiteX213" fmla="*/ 1331595 w 1646110"/>
              <a:gd name="connsiteY213" fmla="*/ 303122 h 1251557"/>
              <a:gd name="connsiteX214" fmla="*/ 1406271 w 1646110"/>
              <a:gd name="connsiteY214" fmla="*/ 344269 h 1251557"/>
              <a:gd name="connsiteX215" fmla="*/ 1447991 w 1646110"/>
              <a:gd name="connsiteY215" fmla="*/ 366748 h 1251557"/>
              <a:gd name="connsiteX216" fmla="*/ 1501775 w 1646110"/>
              <a:gd name="connsiteY216" fmla="*/ 406817 h 1251557"/>
              <a:gd name="connsiteX217" fmla="*/ 1497393 w 1646110"/>
              <a:gd name="connsiteY217" fmla="*/ 416723 h 1251557"/>
              <a:gd name="connsiteX218" fmla="*/ 1459484 w 1646110"/>
              <a:gd name="connsiteY218" fmla="*/ 443583 h 1251557"/>
              <a:gd name="connsiteX219" fmla="*/ 1411224 w 1646110"/>
              <a:gd name="connsiteY219" fmla="*/ 473238 h 1251557"/>
              <a:gd name="connsiteX220" fmla="*/ 1465009 w 1646110"/>
              <a:gd name="connsiteY220" fmla="*/ 511148 h 1251557"/>
              <a:gd name="connsiteX221" fmla="*/ 1507236 w 1646110"/>
              <a:gd name="connsiteY221" fmla="*/ 537436 h 1251557"/>
              <a:gd name="connsiteX222" fmla="*/ 1529779 w 1646110"/>
              <a:gd name="connsiteY222" fmla="*/ 551216 h 1251557"/>
              <a:gd name="connsiteX223" fmla="*/ 1554480 w 1646110"/>
              <a:gd name="connsiteY223" fmla="*/ 573123 h 1251557"/>
              <a:gd name="connsiteX224" fmla="*/ 1535811 w 1646110"/>
              <a:gd name="connsiteY224" fmla="*/ 587982 h 1251557"/>
              <a:gd name="connsiteX225" fmla="*/ 1506728 w 1646110"/>
              <a:gd name="connsiteY225" fmla="*/ 601127 h 1251557"/>
              <a:gd name="connsiteX226" fmla="*/ 1558290 w 1646110"/>
              <a:gd name="connsiteY226" fmla="*/ 642847 h 1251557"/>
              <a:gd name="connsiteX227" fmla="*/ 1564894 w 1646110"/>
              <a:gd name="connsiteY227" fmla="*/ 658213 h 1251557"/>
              <a:gd name="connsiteX228" fmla="*/ 1561020 w 1646110"/>
              <a:gd name="connsiteY228" fmla="*/ 665326 h 1251557"/>
              <a:gd name="connsiteX229" fmla="*/ 1534160 w 1646110"/>
              <a:gd name="connsiteY229" fmla="*/ 678533 h 1251557"/>
              <a:gd name="connsiteX230" fmla="*/ 1598930 w 1646110"/>
              <a:gd name="connsiteY230" fmla="*/ 732318 h 1251557"/>
              <a:gd name="connsiteX231" fmla="*/ 1601661 w 1646110"/>
              <a:gd name="connsiteY231" fmla="*/ 738351 h 1251557"/>
              <a:gd name="connsiteX232" fmla="*/ 1589595 w 1646110"/>
              <a:gd name="connsiteY232" fmla="*/ 753146 h 1251557"/>
              <a:gd name="connsiteX233" fmla="*/ 1576959 w 1646110"/>
              <a:gd name="connsiteY233" fmla="*/ 764703 h 1251557"/>
              <a:gd name="connsiteX234" fmla="*/ 1586865 w 1646110"/>
              <a:gd name="connsiteY234" fmla="*/ 781721 h 1251557"/>
              <a:gd name="connsiteX235" fmla="*/ 1578038 w 1646110"/>
              <a:gd name="connsiteY235" fmla="*/ 799310 h 1251557"/>
              <a:gd name="connsiteX236" fmla="*/ 1581912 w 1646110"/>
              <a:gd name="connsiteY236" fmla="*/ 827822 h 1251557"/>
              <a:gd name="connsiteX237" fmla="*/ 1577531 w 1646110"/>
              <a:gd name="connsiteY237" fmla="*/ 850873 h 1251557"/>
              <a:gd name="connsiteX238" fmla="*/ 1559941 w 1646110"/>
              <a:gd name="connsiteY238" fmla="*/ 871764 h 1251557"/>
              <a:gd name="connsiteX239" fmla="*/ 1562163 w 1646110"/>
              <a:gd name="connsiteY239" fmla="*/ 876145 h 1251557"/>
              <a:gd name="connsiteX240" fmla="*/ 1570926 w 1646110"/>
              <a:gd name="connsiteY240" fmla="*/ 899196 h 1251557"/>
              <a:gd name="connsiteX241" fmla="*/ 1563751 w 1646110"/>
              <a:gd name="connsiteY241" fmla="*/ 922754 h 1251557"/>
              <a:gd name="connsiteX242" fmla="*/ 1569275 w 1646110"/>
              <a:gd name="connsiteY242" fmla="*/ 945297 h 1251557"/>
              <a:gd name="connsiteX243" fmla="*/ 1557718 w 1646110"/>
              <a:gd name="connsiteY243" fmla="*/ 975460 h 1251557"/>
              <a:gd name="connsiteX244" fmla="*/ 1605470 w 1646110"/>
              <a:gd name="connsiteY244" fmla="*/ 1019910 h 1251557"/>
              <a:gd name="connsiteX245" fmla="*/ 1646111 w 1646110"/>
              <a:gd name="connsiteY245" fmla="*/ 1076488 h 1251557"/>
              <a:gd name="connsiteX246" fmla="*/ 1635125 w 1646110"/>
              <a:gd name="connsiteY246" fmla="*/ 1100618 h 1251557"/>
              <a:gd name="connsiteX247" fmla="*/ 1558290 w 1646110"/>
              <a:gd name="connsiteY247" fmla="*/ 1113254 h 1251557"/>
              <a:gd name="connsiteX248" fmla="*/ 1172401 w 1646110"/>
              <a:gd name="connsiteY248" fmla="*/ 1175802 h 1251557"/>
              <a:gd name="connsiteX249" fmla="*/ 734441 w 1646110"/>
              <a:gd name="connsiteY249" fmla="*/ 1246604 h 1251557"/>
              <a:gd name="connsiteX250" fmla="*/ 686117 w 1646110"/>
              <a:gd name="connsiteY250" fmla="*/ 1251557 h 1251557"/>
              <a:gd name="connsiteX251" fmla="*/ 616966 w 1646110"/>
              <a:gd name="connsiteY251" fmla="*/ 1223554 h 1251557"/>
              <a:gd name="connsiteX252" fmla="*/ 278320 w 1646110"/>
              <a:gd name="connsiteY252" fmla="*/ 976539 h 1251557"/>
              <a:gd name="connsiteX253" fmla="*/ 75248 w 1646110"/>
              <a:gd name="connsiteY253" fmla="*/ 824520 h 1251557"/>
              <a:gd name="connsiteX254" fmla="*/ 60389 w 1646110"/>
              <a:gd name="connsiteY254" fmla="*/ 805851 h 1251557"/>
              <a:gd name="connsiteX255" fmla="*/ 52133 w 1646110"/>
              <a:gd name="connsiteY255" fmla="*/ 793786 h 1251557"/>
              <a:gd name="connsiteX256" fmla="*/ 1651 w 1646110"/>
              <a:gd name="connsiteY256" fmla="*/ 641195 h 1251557"/>
              <a:gd name="connsiteX257" fmla="*/ 0 w 1646110"/>
              <a:gd name="connsiteY257" fmla="*/ 620367 h 1251557"/>
              <a:gd name="connsiteX258" fmla="*/ 0 w 1646110"/>
              <a:gd name="connsiteY258" fmla="*/ 589633 h 1251557"/>
              <a:gd name="connsiteX259" fmla="*/ 3302 w 1646110"/>
              <a:gd name="connsiteY259" fmla="*/ 559407 h 1251557"/>
              <a:gd name="connsiteX260" fmla="*/ 16510 w 1646110"/>
              <a:gd name="connsiteY260" fmla="*/ 511148 h 1251557"/>
              <a:gd name="connsiteX261" fmla="*/ 37338 w 1646110"/>
              <a:gd name="connsiteY261" fmla="*/ 473238 h 1251557"/>
              <a:gd name="connsiteX262" fmla="*/ 79629 w 1646110"/>
              <a:gd name="connsiteY262" fmla="*/ 439773 h 1251557"/>
              <a:gd name="connsiteX263" fmla="*/ 92773 w 1646110"/>
              <a:gd name="connsiteY263" fmla="*/ 435900 h 1251557"/>
              <a:gd name="connsiteX264" fmla="*/ 102679 w 1646110"/>
              <a:gd name="connsiteY264" fmla="*/ 422755 h 1251557"/>
              <a:gd name="connsiteX265" fmla="*/ 131191 w 1646110"/>
              <a:gd name="connsiteY265" fmla="*/ 394752 h 1251557"/>
              <a:gd name="connsiteX266" fmla="*/ 339789 w 1646110"/>
              <a:gd name="connsiteY266" fmla="*/ 269594 h 1251557"/>
              <a:gd name="connsiteX267" fmla="*/ 747077 w 1646110"/>
              <a:gd name="connsiteY267" fmla="*/ 3973 h 1251557"/>
              <a:gd name="connsiteX268" fmla="*/ 765175 w 1646110"/>
              <a:gd name="connsiteY268" fmla="*/ 99 h 1251557"/>
              <a:gd name="connsiteX269" fmla="*/ 835406 w 1646110"/>
              <a:gd name="connsiteY269" fmla="*/ 27531 h 125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1646110" h="1251557">
                <a:moveTo>
                  <a:pt x="1557718" y="1032038"/>
                </a:moveTo>
                <a:cubicBezTo>
                  <a:pt x="1533588" y="1036928"/>
                  <a:pt x="1506156" y="1039150"/>
                  <a:pt x="1482026" y="1042452"/>
                </a:cubicBezTo>
                <a:cubicBezTo>
                  <a:pt x="1460563" y="1045182"/>
                  <a:pt x="1438656" y="1048485"/>
                  <a:pt x="1416685" y="1051787"/>
                </a:cubicBezTo>
                <a:cubicBezTo>
                  <a:pt x="1398016" y="1055088"/>
                  <a:pt x="1378268" y="1057819"/>
                  <a:pt x="1359599" y="1061629"/>
                </a:cubicBezTo>
                <a:cubicBezTo>
                  <a:pt x="1337119" y="1065503"/>
                  <a:pt x="1311847" y="1071535"/>
                  <a:pt x="1289875" y="1077567"/>
                </a:cubicBezTo>
                <a:cubicBezTo>
                  <a:pt x="1266825" y="1083600"/>
                  <a:pt x="1244346" y="1090712"/>
                  <a:pt x="1221804" y="1095665"/>
                </a:cubicBezTo>
                <a:cubicBezTo>
                  <a:pt x="1205357" y="1099538"/>
                  <a:pt x="1145540" y="1112683"/>
                  <a:pt x="1122489" y="1112683"/>
                </a:cubicBezTo>
                <a:cubicBezTo>
                  <a:pt x="1118616" y="1112683"/>
                  <a:pt x="1112076" y="1112683"/>
                  <a:pt x="1108773" y="1111032"/>
                </a:cubicBezTo>
                <a:lnTo>
                  <a:pt x="1108773" y="1109381"/>
                </a:lnTo>
                <a:cubicBezTo>
                  <a:pt x="1115886" y="1105000"/>
                  <a:pt x="1122489" y="1103920"/>
                  <a:pt x="1130173" y="1102269"/>
                </a:cubicBezTo>
                <a:cubicBezTo>
                  <a:pt x="1156526" y="1096744"/>
                  <a:pt x="1184529" y="1091855"/>
                  <a:pt x="1211961" y="1085823"/>
                </a:cubicBezTo>
                <a:cubicBezTo>
                  <a:pt x="1258062" y="1075345"/>
                  <a:pt x="1307465" y="1062772"/>
                  <a:pt x="1354137" y="1053945"/>
                </a:cubicBezTo>
                <a:cubicBezTo>
                  <a:pt x="1414462" y="1042452"/>
                  <a:pt x="1475931" y="1034769"/>
                  <a:pt x="1536891" y="1031466"/>
                </a:cubicBezTo>
                <a:cubicBezTo>
                  <a:pt x="1556068" y="1031466"/>
                  <a:pt x="1557211" y="1031466"/>
                  <a:pt x="1557718" y="1032038"/>
                </a:cubicBezTo>
                <a:close/>
                <a:moveTo>
                  <a:pt x="1508887" y="983714"/>
                </a:moveTo>
                <a:cubicBezTo>
                  <a:pt x="1503426" y="989747"/>
                  <a:pt x="1492949" y="991969"/>
                  <a:pt x="1486408" y="994129"/>
                </a:cubicBezTo>
                <a:cubicBezTo>
                  <a:pt x="1465517" y="1000732"/>
                  <a:pt x="1443545" y="1005685"/>
                  <a:pt x="1422718" y="1011147"/>
                </a:cubicBezTo>
                <a:cubicBezTo>
                  <a:pt x="1303592" y="1040229"/>
                  <a:pt x="1183386" y="1055597"/>
                  <a:pt x="1064323" y="1067154"/>
                </a:cubicBezTo>
                <a:cubicBezTo>
                  <a:pt x="1046734" y="1067154"/>
                  <a:pt x="1046163" y="1066582"/>
                  <a:pt x="1045654" y="1066582"/>
                </a:cubicBezTo>
                <a:cubicBezTo>
                  <a:pt x="1046163" y="1065503"/>
                  <a:pt x="1047305" y="1064423"/>
                  <a:pt x="1048385" y="1064423"/>
                </a:cubicBezTo>
                <a:cubicBezTo>
                  <a:pt x="1074738" y="1057248"/>
                  <a:pt x="1104392" y="1052866"/>
                  <a:pt x="1131253" y="1048485"/>
                </a:cubicBezTo>
                <a:cubicBezTo>
                  <a:pt x="1152652" y="1044611"/>
                  <a:pt x="1175703" y="1041309"/>
                  <a:pt x="1197673" y="1038070"/>
                </a:cubicBezTo>
                <a:cubicBezTo>
                  <a:pt x="1214692" y="1035276"/>
                  <a:pt x="1233361" y="1032038"/>
                  <a:pt x="1250950" y="1029816"/>
                </a:cubicBezTo>
                <a:cubicBezTo>
                  <a:pt x="1278382" y="1025434"/>
                  <a:pt x="1306893" y="1019910"/>
                  <a:pt x="1335976" y="1014448"/>
                </a:cubicBezTo>
                <a:cubicBezTo>
                  <a:pt x="1339850" y="1013877"/>
                  <a:pt x="1477074" y="982635"/>
                  <a:pt x="1502283" y="982635"/>
                </a:cubicBezTo>
                <a:cubicBezTo>
                  <a:pt x="1503934" y="982635"/>
                  <a:pt x="1506728" y="982635"/>
                  <a:pt x="1508887" y="983714"/>
                </a:cubicBezTo>
                <a:close/>
                <a:moveTo>
                  <a:pt x="916623" y="923326"/>
                </a:moveTo>
                <a:cubicBezTo>
                  <a:pt x="916623" y="929930"/>
                  <a:pt x="889762" y="932660"/>
                  <a:pt x="882650" y="933740"/>
                </a:cubicBezTo>
                <a:cubicBezTo>
                  <a:pt x="829945" y="941995"/>
                  <a:pt x="776161" y="946948"/>
                  <a:pt x="723455" y="949107"/>
                </a:cubicBezTo>
                <a:cubicBezTo>
                  <a:pt x="714121" y="949107"/>
                  <a:pt x="711898" y="949679"/>
                  <a:pt x="709739" y="949679"/>
                </a:cubicBezTo>
                <a:lnTo>
                  <a:pt x="711898" y="949679"/>
                </a:lnTo>
                <a:lnTo>
                  <a:pt x="707517" y="949679"/>
                </a:lnTo>
                <a:cubicBezTo>
                  <a:pt x="748157" y="943075"/>
                  <a:pt x="891413" y="918944"/>
                  <a:pt x="904050" y="918944"/>
                </a:cubicBezTo>
                <a:cubicBezTo>
                  <a:pt x="905701" y="918944"/>
                  <a:pt x="916623" y="918944"/>
                  <a:pt x="916623" y="923326"/>
                </a:cubicBezTo>
                <a:close/>
                <a:moveTo>
                  <a:pt x="647700" y="1045754"/>
                </a:moveTo>
                <a:cubicBezTo>
                  <a:pt x="647700" y="1088553"/>
                  <a:pt x="659765" y="1157704"/>
                  <a:pt x="705358" y="1192312"/>
                </a:cubicBezTo>
                <a:cubicBezTo>
                  <a:pt x="712470" y="1197773"/>
                  <a:pt x="720725" y="1200504"/>
                  <a:pt x="727837" y="1201583"/>
                </a:cubicBezTo>
                <a:lnTo>
                  <a:pt x="1567053" y="1070963"/>
                </a:lnTo>
                <a:lnTo>
                  <a:pt x="1585214" y="1070963"/>
                </a:lnTo>
                <a:cubicBezTo>
                  <a:pt x="1581341" y="1072615"/>
                  <a:pt x="1576959" y="1074266"/>
                  <a:pt x="1572578" y="1074837"/>
                </a:cubicBezTo>
                <a:cubicBezTo>
                  <a:pt x="1432624" y="1098967"/>
                  <a:pt x="1292606" y="1122017"/>
                  <a:pt x="1152652" y="1145640"/>
                </a:cubicBezTo>
                <a:cubicBezTo>
                  <a:pt x="1008888" y="1169198"/>
                  <a:pt x="721804" y="1217522"/>
                  <a:pt x="720154" y="1217522"/>
                </a:cubicBezTo>
                <a:cubicBezTo>
                  <a:pt x="716280" y="1217522"/>
                  <a:pt x="696532" y="1194471"/>
                  <a:pt x="693229" y="1190661"/>
                </a:cubicBezTo>
                <a:cubicBezTo>
                  <a:pt x="677354" y="1170341"/>
                  <a:pt x="667448" y="1149450"/>
                  <a:pt x="658686" y="1129701"/>
                </a:cubicBezTo>
                <a:cubicBezTo>
                  <a:pt x="653161" y="1117065"/>
                  <a:pt x="640588" y="1070456"/>
                  <a:pt x="640588" y="1051215"/>
                </a:cubicBezTo>
                <a:lnTo>
                  <a:pt x="640588" y="1021560"/>
                </a:lnTo>
                <a:cubicBezTo>
                  <a:pt x="643319" y="975460"/>
                  <a:pt x="665289" y="923898"/>
                  <a:pt x="693801" y="898625"/>
                </a:cubicBezTo>
                <a:cubicBezTo>
                  <a:pt x="663639" y="950250"/>
                  <a:pt x="647700" y="995208"/>
                  <a:pt x="647700" y="1045754"/>
                </a:cubicBezTo>
                <a:close/>
                <a:moveTo>
                  <a:pt x="795909" y="893672"/>
                </a:moveTo>
                <a:lnTo>
                  <a:pt x="793686" y="893672"/>
                </a:lnTo>
                <a:lnTo>
                  <a:pt x="795909" y="893672"/>
                </a:lnTo>
                <a:close/>
                <a:moveTo>
                  <a:pt x="1537462" y="801469"/>
                </a:moveTo>
                <a:cubicBezTo>
                  <a:pt x="1537462" y="802041"/>
                  <a:pt x="1536319" y="803120"/>
                  <a:pt x="1535239" y="803692"/>
                </a:cubicBezTo>
                <a:cubicBezTo>
                  <a:pt x="1519301" y="813026"/>
                  <a:pt x="1500632" y="815757"/>
                  <a:pt x="1485265" y="818488"/>
                </a:cubicBezTo>
                <a:cubicBezTo>
                  <a:pt x="1405128" y="831695"/>
                  <a:pt x="1323912" y="850301"/>
                  <a:pt x="1243775" y="864080"/>
                </a:cubicBezTo>
                <a:cubicBezTo>
                  <a:pt x="1157605" y="878304"/>
                  <a:pt x="1068705" y="892020"/>
                  <a:pt x="983044" y="901926"/>
                </a:cubicBezTo>
                <a:cubicBezTo>
                  <a:pt x="972058" y="903006"/>
                  <a:pt x="950658" y="905736"/>
                  <a:pt x="949007" y="905736"/>
                </a:cubicBezTo>
                <a:lnTo>
                  <a:pt x="935863" y="905736"/>
                </a:lnTo>
                <a:cubicBezTo>
                  <a:pt x="937514" y="904657"/>
                  <a:pt x="940245" y="903578"/>
                  <a:pt x="942467" y="903578"/>
                </a:cubicBezTo>
                <a:cubicBezTo>
                  <a:pt x="1037400" y="887639"/>
                  <a:pt x="1133983" y="871764"/>
                  <a:pt x="1229487" y="855254"/>
                </a:cubicBezTo>
                <a:cubicBezTo>
                  <a:pt x="1259713" y="849793"/>
                  <a:pt x="1290447" y="843189"/>
                  <a:pt x="1320610" y="837157"/>
                </a:cubicBezTo>
                <a:cubicBezTo>
                  <a:pt x="1334325" y="834426"/>
                  <a:pt x="1487487" y="798739"/>
                  <a:pt x="1523682" y="798739"/>
                </a:cubicBezTo>
                <a:cubicBezTo>
                  <a:pt x="1528636" y="798739"/>
                  <a:pt x="1532509" y="798167"/>
                  <a:pt x="1537462" y="801469"/>
                </a:cubicBezTo>
                <a:close/>
                <a:moveTo>
                  <a:pt x="1559941" y="778991"/>
                </a:moveTo>
                <a:cubicBezTo>
                  <a:pt x="1559941" y="780641"/>
                  <a:pt x="1552257" y="798739"/>
                  <a:pt x="1552257" y="799819"/>
                </a:cubicBezTo>
                <a:cubicBezTo>
                  <a:pt x="1552257" y="803692"/>
                  <a:pt x="1556068" y="816329"/>
                  <a:pt x="1556068" y="827251"/>
                </a:cubicBezTo>
                <a:cubicBezTo>
                  <a:pt x="1556068" y="835505"/>
                  <a:pt x="1552829" y="849793"/>
                  <a:pt x="1544003" y="857476"/>
                </a:cubicBezTo>
                <a:cubicBezTo>
                  <a:pt x="1540700" y="860207"/>
                  <a:pt x="1535239" y="860207"/>
                  <a:pt x="1531430" y="861286"/>
                </a:cubicBezTo>
                <a:cubicBezTo>
                  <a:pt x="1526476" y="862429"/>
                  <a:pt x="1520444" y="862938"/>
                  <a:pt x="1515491" y="864080"/>
                </a:cubicBezTo>
                <a:cubicBezTo>
                  <a:pt x="1422146" y="879448"/>
                  <a:pt x="1329436" y="894243"/>
                  <a:pt x="1237170" y="911261"/>
                </a:cubicBezTo>
                <a:cubicBezTo>
                  <a:pt x="1132332" y="930438"/>
                  <a:pt x="1017079" y="945297"/>
                  <a:pt x="921067" y="962315"/>
                </a:cubicBezTo>
                <a:cubicBezTo>
                  <a:pt x="914464" y="963394"/>
                  <a:pt x="906780" y="964474"/>
                  <a:pt x="900176" y="968348"/>
                </a:cubicBezTo>
                <a:lnTo>
                  <a:pt x="900176" y="969998"/>
                </a:lnTo>
                <a:cubicBezTo>
                  <a:pt x="902398" y="969998"/>
                  <a:pt x="906208" y="970507"/>
                  <a:pt x="907351" y="970507"/>
                </a:cubicBezTo>
                <a:cubicBezTo>
                  <a:pt x="945198" y="970507"/>
                  <a:pt x="1191641" y="933232"/>
                  <a:pt x="1222375" y="928787"/>
                </a:cubicBezTo>
                <a:cubicBezTo>
                  <a:pt x="1326642" y="913420"/>
                  <a:pt x="1431481" y="896973"/>
                  <a:pt x="1536319" y="880527"/>
                </a:cubicBezTo>
                <a:cubicBezTo>
                  <a:pt x="1542923" y="889861"/>
                  <a:pt x="1546225" y="898053"/>
                  <a:pt x="1546225" y="907388"/>
                </a:cubicBezTo>
                <a:cubicBezTo>
                  <a:pt x="1546225" y="910182"/>
                  <a:pt x="1546225" y="912341"/>
                  <a:pt x="1544003" y="916214"/>
                </a:cubicBezTo>
                <a:lnTo>
                  <a:pt x="1480375" y="917294"/>
                </a:lnTo>
                <a:cubicBezTo>
                  <a:pt x="1406779" y="922754"/>
                  <a:pt x="1332167" y="943646"/>
                  <a:pt x="1258634" y="962823"/>
                </a:cubicBezTo>
                <a:cubicBezTo>
                  <a:pt x="1204278" y="977110"/>
                  <a:pt x="1147191" y="993557"/>
                  <a:pt x="1093407" y="1004542"/>
                </a:cubicBezTo>
                <a:cubicBezTo>
                  <a:pt x="972629" y="1028164"/>
                  <a:pt x="849694" y="1036419"/>
                  <a:pt x="728408" y="1051787"/>
                </a:cubicBezTo>
                <a:cubicBezTo>
                  <a:pt x="721804" y="1052294"/>
                  <a:pt x="712470" y="1053945"/>
                  <a:pt x="706438" y="1056676"/>
                </a:cubicBezTo>
                <a:cubicBezTo>
                  <a:pt x="706438" y="1057248"/>
                  <a:pt x="707517" y="1057819"/>
                  <a:pt x="708089" y="1057819"/>
                </a:cubicBezTo>
                <a:cubicBezTo>
                  <a:pt x="711898" y="1058327"/>
                  <a:pt x="718502" y="1058327"/>
                  <a:pt x="719582" y="1058327"/>
                </a:cubicBezTo>
                <a:cubicBezTo>
                  <a:pt x="739394" y="1058327"/>
                  <a:pt x="771207" y="1055088"/>
                  <a:pt x="788226" y="1053945"/>
                </a:cubicBezTo>
                <a:cubicBezTo>
                  <a:pt x="889762" y="1046262"/>
                  <a:pt x="994601" y="1035276"/>
                  <a:pt x="1096709" y="1019401"/>
                </a:cubicBezTo>
                <a:cubicBezTo>
                  <a:pt x="1124141" y="1015020"/>
                  <a:pt x="1153795" y="1007844"/>
                  <a:pt x="1181227" y="1001241"/>
                </a:cubicBezTo>
                <a:cubicBezTo>
                  <a:pt x="1277811" y="978190"/>
                  <a:pt x="1382649" y="944726"/>
                  <a:pt x="1472692" y="934883"/>
                </a:cubicBezTo>
                <a:lnTo>
                  <a:pt x="1541843" y="934311"/>
                </a:lnTo>
                <a:cubicBezTo>
                  <a:pt x="1542923" y="937042"/>
                  <a:pt x="1544003" y="940916"/>
                  <a:pt x="1544003" y="942566"/>
                </a:cubicBezTo>
                <a:cubicBezTo>
                  <a:pt x="1544003" y="950758"/>
                  <a:pt x="1534668" y="967268"/>
                  <a:pt x="1527556" y="974951"/>
                </a:cubicBezTo>
                <a:cubicBezTo>
                  <a:pt x="1526476" y="975460"/>
                  <a:pt x="1526476" y="977110"/>
                  <a:pt x="1526476" y="978761"/>
                </a:cubicBezTo>
                <a:cubicBezTo>
                  <a:pt x="1526476" y="982635"/>
                  <a:pt x="1529779" y="983714"/>
                  <a:pt x="1533588" y="988096"/>
                </a:cubicBezTo>
                <a:cubicBezTo>
                  <a:pt x="1547305" y="1003463"/>
                  <a:pt x="1562672" y="1019401"/>
                  <a:pt x="1575308" y="1036419"/>
                </a:cubicBezTo>
                <a:cubicBezTo>
                  <a:pt x="1577531" y="1038579"/>
                  <a:pt x="1577531" y="1045182"/>
                  <a:pt x="1577531" y="1046833"/>
                </a:cubicBezTo>
                <a:cubicBezTo>
                  <a:pt x="1577531" y="1047913"/>
                  <a:pt x="1577531" y="1050135"/>
                  <a:pt x="1576387" y="1051787"/>
                </a:cubicBezTo>
                <a:cubicBezTo>
                  <a:pt x="1574229" y="1053438"/>
                  <a:pt x="1570926" y="1054517"/>
                  <a:pt x="1568704" y="1055597"/>
                </a:cubicBezTo>
                <a:cubicBezTo>
                  <a:pt x="1561592" y="1057819"/>
                  <a:pt x="1551686" y="1058898"/>
                  <a:pt x="1545145" y="1059978"/>
                </a:cubicBezTo>
                <a:cubicBezTo>
                  <a:pt x="1533588" y="1061629"/>
                  <a:pt x="1521524" y="1063280"/>
                  <a:pt x="1510538" y="1064931"/>
                </a:cubicBezTo>
                <a:cubicBezTo>
                  <a:pt x="1394206" y="1081378"/>
                  <a:pt x="1277239" y="1098967"/>
                  <a:pt x="1160907" y="1115985"/>
                </a:cubicBezTo>
                <a:cubicBezTo>
                  <a:pt x="1020953" y="1136305"/>
                  <a:pt x="740982" y="1176882"/>
                  <a:pt x="739902" y="1176882"/>
                </a:cubicBezTo>
                <a:cubicBezTo>
                  <a:pt x="734949" y="1176882"/>
                  <a:pt x="728917" y="1172500"/>
                  <a:pt x="723964" y="1168690"/>
                </a:cubicBezTo>
                <a:cubicBezTo>
                  <a:pt x="729488" y="1168119"/>
                  <a:pt x="735520" y="1167039"/>
                  <a:pt x="741553" y="1165388"/>
                </a:cubicBezTo>
                <a:cubicBezTo>
                  <a:pt x="743776" y="1164816"/>
                  <a:pt x="786003" y="1152751"/>
                  <a:pt x="786003" y="1142338"/>
                </a:cubicBezTo>
                <a:cubicBezTo>
                  <a:pt x="786003" y="1141258"/>
                  <a:pt x="784923" y="1139035"/>
                  <a:pt x="783273" y="1139035"/>
                </a:cubicBezTo>
                <a:cubicBezTo>
                  <a:pt x="782193" y="1139035"/>
                  <a:pt x="759651" y="1145640"/>
                  <a:pt x="748157" y="1147798"/>
                </a:cubicBezTo>
                <a:cubicBezTo>
                  <a:pt x="735520" y="1150021"/>
                  <a:pt x="721233" y="1151672"/>
                  <a:pt x="709739" y="1153323"/>
                </a:cubicBezTo>
                <a:cubicBezTo>
                  <a:pt x="705358" y="1146719"/>
                  <a:pt x="701485" y="1139607"/>
                  <a:pt x="698182" y="1132432"/>
                </a:cubicBezTo>
                <a:cubicBezTo>
                  <a:pt x="702564" y="1131923"/>
                  <a:pt x="707009" y="1131923"/>
                  <a:pt x="711391" y="1130781"/>
                </a:cubicBezTo>
                <a:cubicBezTo>
                  <a:pt x="714121" y="1130273"/>
                  <a:pt x="749236" y="1121446"/>
                  <a:pt x="749236" y="1114906"/>
                </a:cubicBezTo>
                <a:cubicBezTo>
                  <a:pt x="749236" y="1111604"/>
                  <a:pt x="738251" y="1112683"/>
                  <a:pt x="737743" y="1112683"/>
                </a:cubicBezTo>
                <a:cubicBezTo>
                  <a:pt x="723455" y="1112683"/>
                  <a:pt x="708597" y="1116557"/>
                  <a:pt x="705358" y="1116557"/>
                </a:cubicBezTo>
                <a:lnTo>
                  <a:pt x="692150" y="1116557"/>
                </a:lnTo>
                <a:cubicBezTo>
                  <a:pt x="689991" y="1108873"/>
                  <a:pt x="687769" y="1100618"/>
                  <a:pt x="686117" y="1092935"/>
                </a:cubicBezTo>
                <a:cubicBezTo>
                  <a:pt x="683387" y="1080298"/>
                  <a:pt x="678434" y="1051215"/>
                  <a:pt x="678434" y="1034197"/>
                </a:cubicBezTo>
                <a:cubicBezTo>
                  <a:pt x="678434" y="1033117"/>
                  <a:pt x="677354" y="1027085"/>
                  <a:pt x="679514" y="1025434"/>
                </a:cubicBezTo>
                <a:cubicBezTo>
                  <a:pt x="681736" y="1022704"/>
                  <a:pt x="686117" y="1021053"/>
                  <a:pt x="690499" y="1020481"/>
                </a:cubicBezTo>
                <a:cubicBezTo>
                  <a:pt x="704786" y="1017751"/>
                  <a:pt x="721804" y="1017179"/>
                  <a:pt x="737743" y="1011147"/>
                </a:cubicBezTo>
                <a:cubicBezTo>
                  <a:pt x="741553" y="1009495"/>
                  <a:pt x="747586" y="1006765"/>
                  <a:pt x="747586" y="1002891"/>
                </a:cubicBezTo>
                <a:cubicBezTo>
                  <a:pt x="747586" y="1000161"/>
                  <a:pt x="745426" y="1000732"/>
                  <a:pt x="744855" y="1000732"/>
                </a:cubicBezTo>
                <a:lnTo>
                  <a:pt x="697675" y="1006194"/>
                </a:lnTo>
                <a:cubicBezTo>
                  <a:pt x="692722" y="1006194"/>
                  <a:pt x="687197" y="1005685"/>
                  <a:pt x="682307" y="1005114"/>
                </a:cubicBezTo>
                <a:lnTo>
                  <a:pt x="681736" y="1005685"/>
                </a:lnTo>
                <a:lnTo>
                  <a:pt x="681736" y="1000732"/>
                </a:lnTo>
                <a:cubicBezTo>
                  <a:pt x="682816" y="994700"/>
                  <a:pt x="683387" y="987525"/>
                  <a:pt x="685038" y="981492"/>
                </a:cubicBezTo>
                <a:cubicBezTo>
                  <a:pt x="686117" y="975460"/>
                  <a:pt x="687769" y="968348"/>
                  <a:pt x="690499" y="962823"/>
                </a:cubicBezTo>
                <a:cubicBezTo>
                  <a:pt x="696023" y="949107"/>
                  <a:pt x="700913" y="936470"/>
                  <a:pt x="712470" y="923326"/>
                </a:cubicBezTo>
                <a:cubicBezTo>
                  <a:pt x="715201" y="920024"/>
                  <a:pt x="717931" y="913420"/>
                  <a:pt x="722376" y="912912"/>
                </a:cubicBezTo>
                <a:cubicBezTo>
                  <a:pt x="763524" y="904657"/>
                  <a:pt x="805751" y="901355"/>
                  <a:pt x="847471" y="895323"/>
                </a:cubicBezTo>
                <a:cubicBezTo>
                  <a:pt x="929830" y="883257"/>
                  <a:pt x="1012126" y="870621"/>
                  <a:pt x="1094486" y="857985"/>
                </a:cubicBezTo>
                <a:cubicBezTo>
                  <a:pt x="1135634" y="851444"/>
                  <a:pt x="1176845" y="844269"/>
                  <a:pt x="1217994" y="837157"/>
                </a:cubicBezTo>
                <a:cubicBezTo>
                  <a:pt x="1238314" y="833854"/>
                  <a:pt x="1258634" y="830553"/>
                  <a:pt x="1278890" y="826742"/>
                </a:cubicBezTo>
                <a:cubicBezTo>
                  <a:pt x="1295400" y="824012"/>
                  <a:pt x="1312418" y="821218"/>
                  <a:pt x="1328864" y="817916"/>
                </a:cubicBezTo>
                <a:cubicBezTo>
                  <a:pt x="1341501" y="815757"/>
                  <a:pt x="1355217" y="813535"/>
                  <a:pt x="1368362" y="810804"/>
                </a:cubicBezTo>
                <a:cubicBezTo>
                  <a:pt x="1429830" y="799819"/>
                  <a:pt x="1553337" y="775117"/>
                  <a:pt x="1554480" y="775117"/>
                </a:cubicBezTo>
                <a:cubicBezTo>
                  <a:pt x="1558290" y="775117"/>
                  <a:pt x="1559941" y="776260"/>
                  <a:pt x="1559941" y="778991"/>
                </a:cubicBezTo>
                <a:close/>
                <a:moveTo>
                  <a:pt x="1567053" y="739430"/>
                </a:moveTo>
                <a:cubicBezTo>
                  <a:pt x="1563243" y="742732"/>
                  <a:pt x="1558290" y="746605"/>
                  <a:pt x="1553909" y="748764"/>
                </a:cubicBezTo>
                <a:cubicBezTo>
                  <a:pt x="1548956" y="750987"/>
                  <a:pt x="1543494" y="752066"/>
                  <a:pt x="1537970" y="753717"/>
                </a:cubicBezTo>
                <a:cubicBezTo>
                  <a:pt x="1517650" y="759750"/>
                  <a:pt x="1496250" y="765275"/>
                  <a:pt x="1475931" y="770164"/>
                </a:cubicBezTo>
                <a:cubicBezTo>
                  <a:pt x="1378268" y="793214"/>
                  <a:pt x="1280541" y="810804"/>
                  <a:pt x="1182878" y="829473"/>
                </a:cubicBezTo>
                <a:cubicBezTo>
                  <a:pt x="1055497" y="853095"/>
                  <a:pt x="925957" y="874494"/>
                  <a:pt x="798068" y="893163"/>
                </a:cubicBezTo>
                <a:lnTo>
                  <a:pt x="799211" y="893163"/>
                </a:lnTo>
                <a:lnTo>
                  <a:pt x="796417" y="893163"/>
                </a:lnTo>
                <a:cubicBezTo>
                  <a:pt x="915035" y="867319"/>
                  <a:pt x="1033589" y="842110"/>
                  <a:pt x="1152144" y="806994"/>
                </a:cubicBezTo>
                <a:cubicBezTo>
                  <a:pt x="1269556" y="771815"/>
                  <a:pt x="1390332" y="731747"/>
                  <a:pt x="1508316" y="691170"/>
                </a:cubicBezTo>
                <a:lnTo>
                  <a:pt x="1567053" y="739430"/>
                </a:lnTo>
                <a:close/>
                <a:moveTo>
                  <a:pt x="1529779" y="652181"/>
                </a:moveTo>
                <a:cubicBezTo>
                  <a:pt x="1518793" y="658785"/>
                  <a:pt x="1507807" y="666469"/>
                  <a:pt x="1496822" y="672501"/>
                </a:cubicBezTo>
                <a:cubicBezTo>
                  <a:pt x="1485265" y="678533"/>
                  <a:pt x="1472692" y="682344"/>
                  <a:pt x="1461135" y="686788"/>
                </a:cubicBezTo>
                <a:cubicBezTo>
                  <a:pt x="1354645" y="725206"/>
                  <a:pt x="1245426" y="761973"/>
                  <a:pt x="1139507" y="794866"/>
                </a:cubicBezTo>
                <a:cubicBezTo>
                  <a:pt x="1010539" y="834426"/>
                  <a:pt x="879348" y="861286"/>
                  <a:pt x="749808" y="891513"/>
                </a:cubicBezTo>
                <a:cubicBezTo>
                  <a:pt x="760222" y="882178"/>
                  <a:pt x="770128" y="870621"/>
                  <a:pt x="781050" y="866811"/>
                </a:cubicBezTo>
                <a:cubicBezTo>
                  <a:pt x="790385" y="862938"/>
                  <a:pt x="800862" y="860779"/>
                  <a:pt x="810704" y="857985"/>
                </a:cubicBezTo>
                <a:cubicBezTo>
                  <a:pt x="912241" y="827822"/>
                  <a:pt x="1013777" y="799819"/>
                  <a:pt x="1115378" y="762480"/>
                </a:cubicBezTo>
                <a:cubicBezTo>
                  <a:pt x="1237170" y="716951"/>
                  <a:pt x="1359027" y="665326"/>
                  <a:pt x="1480375" y="613763"/>
                </a:cubicBezTo>
                <a:lnTo>
                  <a:pt x="1529779" y="652181"/>
                </a:lnTo>
                <a:close/>
                <a:moveTo>
                  <a:pt x="1429830" y="518831"/>
                </a:moveTo>
                <a:cubicBezTo>
                  <a:pt x="1456754" y="536929"/>
                  <a:pt x="1484757" y="555026"/>
                  <a:pt x="1512189" y="570964"/>
                </a:cubicBezTo>
                <a:cubicBezTo>
                  <a:pt x="1511618" y="572616"/>
                  <a:pt x="1511110" y="574266"/>
                  <a:pt x="1509459" y="575917"/>
                </a:cubicBezTo>
                <a:cubicBezTo>
                  <a:pt x="1491869" y="590141"/>
                  <a:pt x="1473772" y="594523"/>
                  <a:pt x="1455674" y="603350"/>
                </a:cubicBezTo>
                <a:cubicBezTo>
                  <a:pt x="1357948" y="648879"/>
                  <a:pt x="1256411" y="691170"/>
                  <a:pt x="1158685" y="730667"/>
                </a:cubicBezTo>
                <a:cubicBezTo>
                  <a:pt x="1133983" y="740001"/>
                  <a:pt x="1109282" y="750416"/>
                  <a:pt x="1084580" y="759242"/>
                </a:cubicBezTo>
                <a:cubicBezTo>
                  <a:pt x="990727" y="792707"/>
                  <a:pt x="896874" y="819059"/>
                  <a:pt x="803021" y="849222"/>
                </a:cubicBezTo>
                <a:cubicBezTo>
                  <a:pt x="900748" y="793214"/>
                  <a:pt x="998982" y="736700"/>
                  <a:pt x="1097217" y="679105"/>
                </a:cubicBezTo>
                <a:cubicBezTo>
                  <a:pt x="1115378" y="668119"/>
                  <a:pt x="1135126" y="656563"/>
                  <a:pt x="1153795" y="645069"/>
                </a:cubicBezTo>
                <a:cubicBezTo>
                  <a:pt x="1166939" y="637385"/>
                  <a:pt x="1180656" y="629130"/>
                  <a:pt x="1194372" y="620367"/>
                </a:cubicBezTo>
                <a:cubicBezTo>
                  <a:pt x="1205357" y="613763"/>
                  <a:pt x="1216342" y="607160"/>
                  <a:pt x="1227328" y="600048"/>
                </a:cubicBezTo>
                <a:cubicBezTo>
                  <a:pt x="1236663" y="594523"/>
                  <a:pt x="1245997" y="588491"/>
                  <a:pt x="1255332" y="582458"/>
                </a:cubicBezTo>
                <a:cubicBezTo>
                  <a:pt x="1262444" y="578076"/>
                  <a:pt x="1270127" y="573123"/>
                  <a:pt x="1277811" y="568234"/>
                </a:cubicBezTo>
                <a:cubicBezTo>
                  <a:pt x="1315656" y="544041"/>
                  <a:pt x="1389761" y="493558"/>
                  <a:pt x="1390904" y="493558"/>
                </a:cubicBezTo>
                <a:cubicBezTo>
                  <a:pt x="1392555" y="493558"/>
                  <a:pt x="1416685" y="510576"/>
                  <a:pt x="1429830" y="518831"/>
                </a:cubicBezTo>
                <a:close/>
                <a:moveTo>
                  <a:pt x="166878" y="516608"/>
                </a:moveTo>
                <a:cubicBezTo>
                  <a:pt x="238760" y="569313"/>
                  <a:pt x="311785" y="620876"/>
                  <a:pt x="384239" y="673580"/>
                </a:cubicBezTo>
                <a:cubicBezTo>
                  <a:pt x="476441" y="740001"/>
                  <a:pt x="569214" y="808073"/>
                  <a:pt x="661988" y="875003"/>
                </a:cubicBezTo>
                <a:cubicBezTo>
                  <a:pt x="613664" y="921104"/>
                  <a:pt x="591185" y="989176"/>
                  <a:pt x="591185" y="1040801"/>
                </a:cubicBezTo>
                <a:cubicBezTo>
                  <a:pt x="591185" y="1091855"/>
                  <a:pt x="617538" y="1162086"/>
                  <a:pt x="661988" y="1209266"/>
                </a:cubicBezTo>
                <a:cubicBezTo>
                  <a:pt x="539560" y="1123669"/>
                  <a:pt x="417195" y="1029816"/>
                  <a:pt x="296418" y="939773"/>
                </a:cubicBezTo>
                <a:cubicBezTo>
                  <a:pt x="233299" y="892592"/>
                  <a:pt x="169608" y="844269"/>
                  <a:pt x="106489" y="797088"/>
                </a:cubicBezTo>
                <a:cubicBezTo>
                  <a:pt x="100457" y="792707"/>
                  <a:pt x="93853" y="785023"/>
                  <a:pt x="89471" y="778991"/>
                </a:cubicBezTo>
                <a:cubicBezTo>
                  <a:pt x="77978" y="762480"/>
                  <a:pt x="70295" y="745463"/>
                  <a:pt x="64262" y="729588"/>
                </a:cubicBezTo>
                <a:cubicBezTo>
                  <a:pt x="59817" y="715872"/>
                  <a:pt x="55436" y="701013"/>
                  <a:pt x="51626" y="687297"/>
                </a:cubicBezTo>
                <a:cubicBezTo>
                  <a:pt x="50546" y="683994"/>
                  <a:pt x="41211" y="636814"/>
                  <a:pt x="41211" y="622526"/>
                </a:cubicBezTo>
                <a:lnTo>
                  <a:pt x="41211" y="588491"/>
                </a:lnTo>
                <a:cubicBezTo>
                  <a:pt x="42291" y="580807"/>
                  <a:pt x="42863" y="572616"/>
                  <a:pt x="43942" y="564932"/>
                </a:cubicBezTo>
                <a:cubicBezTo>
                  <a:pt x="45021" y="561058"/>
                  <a:pt x="45021" y="556677"/>
                  <a:pt x="46101" y="553375"/>
                </a:cubicBezTo>
                <a:cubicBezTo>
                  <a:pt x="47244" y="548994"/>
                  <a:pt x="48895" y="544041"/>
                  <a:pt x="49974" y="539088"/>
                </a:cubicBezTo>
                <a:cubicBezTo>
                  <a:pt x="56007" y="515529"/>
                  <a:pt x="82360" y="474317"/>
                  <a:pt x="105410" y="474317"/>
                </a:cubicBezTo>
                <a:cubicBezTo>
                  <a:pt x="108712" y="474317"/>
                  <a:pt x="152591" y="506702"/>
                  <a:pt x="166878" y="516608"/>
                </a:cubicBezTo>
                <a:close/>
                <a:moveTo>
                  <a:pt x="753618" y="813535"/>
                </a:moveTo>
                <a:cubicBezTo>
                  <a:pt x="730060" y="827251"/>
                  <a:pt x="705866" y="840966"/>
                  <a:pt x="682816" y="857985"/>
                </a:cubicBezTo>
                <a:lnTo>
                  <a:pt x="122428" y="452918"/>
                </a:lnTo>
                <a:cubicBezTo>
                  <a:pt x="135064" y="429867"/>
                  <a:pt x="156972" y="424914"/>
                  <a:pt x="175133" y="412341"/>
                </a:cubicBezTo>
                <a:cubicBezTo>
                  <a:pt x="176213" y="411198"/>
                  <a:pt x="178943" y="410119"/>
                  <a:pt x="180594" y="409548"/>
                </a:cubicBezTo>
                <a:lnTo>
                  <a:pt x="753618" y="813535"/>
                </a:lnTo>
                <a:close/>
                <a:moveTo>
                  <a:pt x="793179" y="38517"/>
                </a:moveTo>
                <a:cubicBezTo>
                  <a:pt x="796989" y="40168"/>
                  <a:pt x="802513" y="42391"/>
                  <a:pt x="806895" y="45121"/>
                </a:cubicBezTo>
                <a:cubicBezTo>
                  <a:pt x="820039" y="52804"/>
                  <a:pt x="832676" y="61060"/>
                  <a:pt x="846392" y="68171"/>
                </a:cubicBezTo>
                <a:cubicBezTo>
                  <a:pt x="934212" y="115923"/>
                  <a:pt x="1023683" y="163104"/>
                  <a:pt x="1112584" y="211999"/>
                </a:cubicBezTo>
                <a:cubicBezTo>
                  <a:pt x="1225106" y="272895"/>
                  <a:pt x="1338199" y="335507"/>
                  <a:pt x="1451293" y="398626"/>
                </a:cubicBezTo>
                <a:cubicBezTo>
                  <a:pt x="1339850" y="471587"/>
                  <a:pt x="1225677" y="541310"/>
                  <a:pt x="1114806" y="605508"/>
                </a:cubicBezTo>
                <a:cubicBezTo>
                  <a:pt x="1002855" y="669770"/>
                  <a:pt x="890333" y="734541"/>
                  <a:pt x="778320" y="799310"/>
                </a:cubicBezTo>
                <a:lnTo>
                  <a:pt x="206946" y="395832"/>
                </a:lnTo>
                <a:cubicBezTo>
                  <a:pt x="300228" y="344777"/>
                  <a:pt x="394652" y="278928"/>
                  <a:pt x="489648" y="210348"/>
                </a:cubicBezTo>
                <a:cubicBezTo>
                  <a:pt x="570865" y="150531"/>
                  <a:pt x="656463" y="87920"/>
                  <a:pt x="738823" y="46772"/>
                </a:cubicBezTo>
                <a:cubicBezTo>
                  <a:pt x="749808" y="41248"/>
                  <a:pt x="761873" y="34707"/>
                  <a:pt x="773367" y="34707"/>
                </a:cubicBezTo>
                <a:cubicBezTo>
                  <a:pt x="779970" y="34707"/>
                  <a:pt x="786575" y="35215"/>
                  <a:pt x="793179" y="38517"/>
                </a:cubicBezTo>
                <a:close/>
                <a:moveTo>
                  <a:pt x="835406" y="27531"/>
                </a:moveTo>
                <a:cubicBezTo>
                  <a:pt x="935863" y="78585"/>
                  <a:pt x="1036320" y="136751"/>
                  <a:pt x="1136777" y="193330"/>
                </a:cubicBezTo>
                <a:cubicBezTo>
                  <a:pt x="1157605" y="204823"/>
                  <a:pt x="1179004" y="216888"/>
                  <a:pt x="1199896" y="229017"/>
                </a:cubicBezTo>
                <a:cubicBezTo>
                  <a:pt x="1216914" y="238351"/>
                  <a:pt x="1234440" y="248766"/>
                  <a:pt x="1251458" y="258100"/>
                </a:cubicBezTo>
                <a:cubicBezTo>
                  <a:pt x="1265174" y="266291"/>
                  <a:pt x="1280033" y="273975"/>
                  <a:pt x="1294257" y="282230"/>
                </a:cubicBezTo>
                <a:cubicBezTo>
                  <a:pt x="1306386" y="288834"/>
                  <a:pt x="1318959" y="295946"/>
                  <a:pt x="1331595" y="303122"/>
                </a:cubicBezTo>
                <a:cubicBezTo>
                  <a:pt x="1356297" y="316838"/>
                  <a:pt x="1381569" y="331061"/>
                  <a:pt x="1406271" y="344269"/>
                </a:cubicBezTo>
                <a:cubicBezTo>
                  <a:pt x="1419416" y="351953"/>
                  <a:pt x="1434275" y="359065"/>
                  <a:pt x="1447991" y="366748"/>
                </a:cubicBezTo>
                <a:cubicBezTo>
                  <a:pt x="1458976" y="373352"/>
                  <a:pt x="1501775" y="389291"/>
                  <a:pt x="1501775" y="406817"/>
                </a:cubicBezTo>
                <a:cubicBezTo>
                  <a:pt x="1501775" y="410691"/>
                  <a:pt x="1501204" y="412341"/>
                  <a:pt x="1497393" y="416723"/>
                </a:cubicBezTo>
                <a:cubicBezTo>
                  <a:pt x="1486408" y="429867"/>
                  <a:pt x="1471041" y="435900"/>
                  <a:pt x="1459484" y="443583"/>
                </a:cubicBezTo>
                <a:cubicBezTo>
                  <a:pt x="1443545" y="453489"/>
                  <a:pt x="1427099" y="463395"/>
                  <a:pt x="1411224" y="473238"/>
                </a:cubicBezTo>
                <a:cubicBezTo>
                  <a:pt x="1428179" y="486954"/>
                  <a:pt x="1446848" y="499591"/>
                  <a:pt x="1465009" y="511148"/>
                </a:cubicBezTo>
                <a:cubicBezTo>
                  <a:pt x="1478153" y="519910"/>
                  <a:pt x="1492949" y="529245"/>
                  <a:pt x="1507236" y="537436"/>
                </a:cubicBezTo>
                <a:cubicBezTo>
                  <a:pt x="1513840" y="541882"/>
                  <a:pt x="1522095" y="546263"/>
                  <a:pt x="1529779" y="551216"/>
                </a:cubicBezTo>
                <a:cubicBezTo>
                  <a:pt x="1534160" y="554454"/>
                  <a:pt x="1554480" y="562710"/>
                  <a:pt x="1554480" y="573123"/>
                </a:cubicBezTo>
                <a:cubicBezTo>
                  <a:pt x="1554480" y="581379"/>
                  <a:pt x="1540193" y="585760"/>
                  <a:pt x="1535811" y="587982"/>
                </a:cubicBezTo>
                <a:cubicBezTo>
                  <a:pt x="1526476" y="591792"/>
                  <a:pt x="1516570" y="596174"/>
                  <a:pt x="1506728" y="601127"/>
                </a:cubicBezTo>
                <a:cubicBezTo>
                  <a:pt x="1523682" y="614843"/>
                  <a:pt x="1541272" y="628559"/>
                  <a:pt x="1558290" y="642847"/>
                </a:cubicBezTo>
                <a:cubicBezTo>
                  <a:pt x="1561020" y="645069"/>
                  <a:pt x="1564894" y="654404"/>
                  <a:pt x="1564894" y="658213"/>
                </a:cubicBezTo>
                <a:cubicBezTo>
                  <a:pt x="1564894" y="660436"/>
                  <a:pt x="1563243" y="664246"/>
                  <a:pt x="1561020" y="665326"/>
                </a:cubicBezTo>
                <a:cubicBezTo>
                  <a:pt x="1552257" y="669770"/>
                  <a:pt x="1542923" y="674152"/>
                  <a:pt x="1534160" y="678533"/>
                </a:cubicBezTo>
                <a:cubicBezTo>
                  <a:pt x="1555560" y="696631"/>
                  <a:pt x="1577531" y="714220"/>
                  <a:pt x="1598930" y="732318"/>
                </a:cubicBezTo>
                <a:cubicBezTo>
                  <a:pt x="1601089" y="734541"/>
                  <a:pt x="1601661" y="735620"/>
                  <a:pt x="1601661" y="738351"/>
                </a:cubicBezTo>
                <a:cubicBezTo>
                  <a:pt x="1601661" y="743875"/>
                  <a:pt x="1596707" y="746034"/>
                  <a:pt x="1589595" y="753146"/>
                </a:cubicBezTo>
                <a:cubicBezTo>
                  <a:pt x="1585722" y="756448"/>
                  <a:pt x="1581341" y="760829"/>
                  <a:pt x="1576959" y="764703"/>
                </a:cubicBezTo>
                <a:cubicBezTo>
                  <a:pt x="1584071" y="769656"/>
                  <a:pt x="1586865" y="776260"/>
                  <a:pt x="1586865" y="781721"/>
                </a:cubicBezTo>
                <a:cubicBezTo>
                  <a:pt x="1586865" y="789976"/>
                  <a:pt x="1578038" y="796516"/>
                  <a:pt x="1578038" y="799310"/>
                </a:cubicBezTo>
                <a:cubicBezTo>
                  <a:pt x="1578038" y="800898"/>
                  <a:pt x="1581912" y="819567"/>
                  <a:pt x="1581912" y="827822"/>
                </a:cubicBezTo>
                <a:cubicBezTo>
                  <a:pt x="1581912" y="833283"/>
                  <a:pt x="1579689" y="846491"/>
                  <a:pt x="1577531" y="850873"/>
                </a:cubicBezTo>
                <a:cubicBezTo>
                  <a:pt x="1570926" y="864588"/>
                  <a:pt x="1559941" y="868462"/>
                  <a:pt x="1559941" y="871764"/>
                </a:cubicBezTo>
                <a:cubicBezTo>
                  <a:pt x="1559941" y="872844"/>
                  <a:pt x="1561020" y="874494"/>
                  <a:pt x="1562163" y="876145"/>
                </a:cubicBezTo>
                <a:cubicBezTo>
                  <a:pt x="1567053" y="882686"/>
                  <a:pt x="1570926" y="892592"/>
                  <a:pt x="1570926" y="899196"/>
                </a:cubicBezTo>
                <a:cubicBezTo>
                  <a:pt x="1570926" y="907388"/>
                  <a:pt x="1563751" y="921675"/>
                  <a:pt x="1563751" y="922754"/>
                </a:cubicBezTo>
                <a:cubicBezTo>
                  <a:pt x="1563751" y="926057"/>
                  <a:pt x="1569275" y="934311"/>
                  <a:pt x="1569275" y="945297"/>
                </a:cubicBezTo>
                <a:cubicBezTo>
                  <a:pt x="1569275" y="957362"/>
                  <a:pt x="1557718" y="974380"/>
                  <a:pt x="1557718" y="975460"/>
                </a:cubicBezTo>
                <a:cubicBezTo>
                  <a:pt x="1557718" y="976539"/>
                  <a:pt x="1589024" y="1005685"/>
                  <a:pt x="1605470" y="1019910"/>
                </a:cubicBezTo>
                <a:cubicBezTo>
                  <a:pt x="1628013" y="1039150"/>
                  <a:pt x="1646111" y="1056168"/>
                  <a:pt x="1646111" y="1076488"/>
                </a:cubicBezTo>
                <a:cubicBezTo>
                  <a:pt x="1646111" y="1086902"/>
                  <a:pt x="1642300" y="1098395"/>
                  <a:pt x="1635125" y="1100618"/>
                </a:cubicBezTo>
                <a:cubicBezTo>
                  <a:pt x="1610424" y="1107730"/>
                  <a:pt x="1583563" y="1109381"/>
                  <a:pt x="1558290" y="1113254"/>
                </a:cubicBezTo>
                <a:cubicBezTo>
                  <a:pt x="1429830" y="1134082"/>
                  <a:pt x="1300289" y="1154974"/>
                  <a:pt x="1172401" y="1175802"/>
                </a:cubicBezTo>
                <a:cubicBezTo>
                  <a:pt x="1026414" y="1199424"/>
                  <a:pt x="880427" y="1223554"/>
                  <a:pt x="734441" y="1246604"/>
                </a:cubicBezTo>
                <a:cubicBezTo>
                  <a:pt x="719074" y="1249335"/>
                  <a:pt x="700913" y="1251557"/>
                  <a:pt x="686117" y="1251557"/>
                </a:cubicBezTo>
                <a:cubicBezTo>
                  <a:pt x="663639" y="1251557"/>
                  <a:pt x="638937" y="1240064"/>
                  <a:pt x="616966" y="1223554"/>
                </a:cubicBezTo>
                <a:cubicBezTo>
                  <a:pt x="505016" y="1140687"/>
                  <a:pt x="390842" y="1059470"/>
                  <a:pt x="278320" y="976539"/>
                </a:cubicBezTo>
                <a:cubicBezTo>
                  <a:pt x="210820" y="926628"/>
                  <a:pt x="140526" y="877797"/>
                  <a:pt x="75248" y="824520"/>
                </a:cubicBezTo>
                <a:cubicBezTo>
                  <a:pt x="69151" y="819567"/>
                  <a:pt x="64770" y="811883"/>
                  <a:pt x="60389" y="805851"/>
                </a:cubicBezTo>
                <a:cubicBezTo>
                  <a:pt x="57658" y="802041"/>
                  <a:pt x="54356" y="797660"/>
                  <a:pt x="52133" y="793786"/>
                </a:cubicBezTo>
                <a:cubicBezTo>
                  <a:pt x="20892" y="743304"/>
                  <a:pt x="8255" y="691678"/>
                  <a:pt x="1651" y="641195"/>
                </a:cubicBezTo>
                <a:cubicBezTo>
                  <a:pt x="1143" y="634591"/>
                  <a:pt x="0" y="621447"/>
                  <a:pt x="0" y="620367"/>
                </a:cubicBezTo>
                <a:lnTo>
                  <a:pt x="0" y="589633"/>
                </a:lnTo>
                <a:cubicBezTo>
                  <a:pt x="1143" y="579728"/>
                  <a:pt x="2223" y="569313"/>
                  <a:pt x="3302" y="559407"/>
                </a:cubicBezTo>
                <a:cubicBezTo>
                  <a:pt x="5524" y="544041"/>
                  <a:pt x="10477" y="525943"/>
                  <a:pt x="16510" y="511148"/>
                </a:cubicBezTo>
                <a:cubicBezTo>
                  <a:pt x="21399" y="498511"/>
                  <a:pt x="28004" y="485303"/>
                  <a:pt x="37338" y="473238"/>
                </a:cubicBezTo>
                <a:cubicBezTo>
                  <a:pt x="48323" y="457871"/>
                  <a:pt x="65913" y="444726"/>
                  <a:pt x="79629" y="439773"/>
                </a:cubicBezTo>
                <a:cubicBezTo>
                  <a:pt x="83439" y="438123"/>
                  <a:pt x="88964" y="438123"/>
                  <a:pt x="92773" y="435900"/>
                </a:cubicBezTo>
                <a:cubicBezTo>
                  <a:pt x="97155" y="433169"/>
                  <a:pt x="99377" y="427137"/>
                  <a:pt x="102679" y="422755"/>
                </a:cubicBezTo>
                <a:cubicBezTo>
                  <a:pt x="108712" y="413992"/>
                  <a:pt x="122428" y="399133"/>
                  <a:pt x="131191" y="394752"/>
                </a:cubicBezTo>
                <a:cubicBezTo>
                  <a:pt x="199263" y="358557"/>
                  <a:pt x="270066" y="315186"/>
                  <a:pt x="339789" y="269594"/>
                </a:cubicBezTo>
                <a:cubicBezTo>
                  <a:pt x="474789" y="179614"/>
                  <a:pt x="611505" y="79157"/>
                  <a:pt x="747077" y="3973"/>
                </a:cubicBezTo>
                <a:cubicBezTo>
                  <a:pt x="755841" y="-980"/>
                  <a:pt x="757492" y="99"/>
                  <a:pt x="765175" y="99"/>
                </a:cubicBezTo>
                <a:cubicBezTo>
                  <a:pt x="794829" y="99"/>
                  <a:pt x="796989" y="7783"/>
                  <a:pt x="835406" y="27531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65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/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weight-balance_66236">
            <a:extLst>
              <a:ext uri="{FF2B5EF4-FFF2-40B4-BE49-F238E27FC236}">
                <a16:creationId xmlns:a16="http://schemas.microsoft.com/office/drawing/2014/main" id="{70D3B7EB-E7B1-7455-D663-91509F7F33BB}"/>
              </a:ext>
            </a:extLst>
          </p:cNvPr>
          <p:cNvSpPr/>
          <p:nvPr userDrawn="1"/>
        </p:nvSpPr>
        <p:spPr>
          <a:xfrm>
            <a:off x="616270" y="167464"/>
            <a:ext cx="567497" cy="481136"/>
          </a:xfrm>
          <a:custGeom>
            <a:avLst/>
            <a:gdLst>
              <a:gd name="connsiteX0" fmla="*/ 419502 w 608838"/>
              <a:gd name="connsiteY0" fmla="*/ 249308 h 516186"/>
              <a:gd name="connsiteX1" fmla="*/ 602285 w 608838"/>
              <a:gd name="connsiteY1" fmla="*/ 249308 h 516186"/>
              <a:gd name="connsiteX2" fmla="*/ 608838 w 608838"/>
              <a:gd name="connsiteY2" fmla="*/ 255951 h 516186"/>
              <a:gd name="connsiteX3" fmla="*/ 510844 w 608838"/>
              <a:gd name="connsiteY3" fmla="*/ 353815 h 516186"/>
              <a:gd name="connsiteX4" fmla="*/ 412949 w 608838"/>
              <a:gd name="connsiteY4" fmla="*/ 255951 h 516186"/>
              <a:gd name="connsiteX5" fmla="*/ 419502 w 608838"/>
              <a:gd name="connsiteY5" fmla="*/ 249308 h 516186"/>
              <a:gd name="connsiteX6" fmla="*/ 6651 w 608838"/>
              <a:gd name="connsiteY6" fmla="*/ 249308 h 516186"/>
              <a:gd name="connsiteX7" fmla="*/ 189309 w 608838"/>
              <a:gd name="connsiteY7" fmla="*/ 249308 h 516186"/>
              <a:gd name="connsiteX8" fmla="*/ 195960 w 608838"/>
              <a:gd name="connsiteY8" fmla="*/ 255951 h 516186"/>
              <a:gd name="connsiteX9" fmla="*/ 97980 w 608838"/>
              <a:gd name="connsiteY9" fmla="*/ 353815 h 516186"/>
              <a:gd name="connsiteX10" fmla="*/ 0 w 608838"/>
              <a:gd name="connsiteY10" fmla="*/ 255951 h 516186"/>
              <a:gd name="connsiteX11" fmla="*/ 6651 w 608838"/>
              <a:gd name="connsiteY11" fmla="*/ 249308 h 516186"/>
              <a:gd name="connsiteX12" fmla="*/ 304455 w 608838"/>
              <a:gd name="connsiteY12" fmla="*/ 0 h 516186"/>
              <a:gd name="connsiteX13" fmla="*/ 348037 w 608838"/>
              <a:gd name="connsiteY13" fmla="*/ 39851 h 516186"/>
              <a:gd name="connsiteX14" fmla="*/ 381691 w 608838"/>
              <a:gd name="connsiteY14" fmla="*/ 64436 h 516186"/>
              <a:gd name="connsiteX15" fmla="*/ 523259 w 608838"/>
              <a:gd name="connsiteY15" fmla="*/ 64436 h 516186"/>
              <a:gd name="connsiteX16" fmla="*/ 542519 w 608838"/>
              <a:gd name="connsiteY16" fmla="*/ 83668 h 516186"/>
              <a:gd name="connsiteX17" fmla="*/ 523259 w 608838"/>
              <a:gd name="connsiteY17" fmla="*/ 102900 h 516186"/>
              <a:gd name="connsiteX18" fmla="*/ 522366 w 608838"/>
              <a:gd name="connsiteY18" fmla="*/ 102900 h 516186"/>
              <a:gd name="connsiteX19" fmla="*/ 594440 w 608838"/>
              <a:gd name="connsiteY19" fmla="*/ 217101 h 516186"/>
              <a:gd name="connsiteX20" fmla="*/ 590568 w 608838"/>
              <a:gd name="connsiteY20" fmla="*/ 234251 h 516186"/>
              <a:gd name="connsiteX21" fmla="*/ 573394 w 608838"/>
              <a:gd name="connsiteY21" fmla="*/ 230385 h 516186"/>
              <a:gd name="connsiteX22" fmla="*/ 510850 w 608838"/>
              <a:gd name="connsiteY22" fmla="*/ 131252 h 516186"/>
              <a:gd name="connsiteX23" fmla="*/ 448405 w 608838"/>
              <a:gd name="connsiteY23" fmla="*/ 230385 h 516186"/>
              <a:gd name="connsiteX24" fmla="*/ 437882 w 608838"/>
              <a:gd name="connsiteY24" fmla="*/ 236135 h 516186"/>
              <a:gd name="connsiteX25" fmla="*/ 431231 w 608838"/>
              <a:gd name="connsiteY25" fmla="*/ 234251 h 516186"/>
              <a:gd name="connsiteX26" fmla="*/ 427359 w 608838"/>
              <a:gd name="connsiteY26" fmla="*/ 217101 h 516186"/>
              <a:gd name="connsiteX27" fmla="*/ 499433 w 608838"/>
              <a:gd name="connsiteY27" fmla="*/ 102900 h 516186"/>
              <a:gd name="connsiteX28" fmla="*/ 329274 w 608838"/>
              <a:gd name="connsiteY28" fmla="*/ 102900 h 516186"/>
              <a:gd name="connsiteX29" fmla="*/ 329274 w 608838"/>
              <a:gd name="connsiteY29" fmla="*/ 472469 h 516186"/>
              <a:gd name="connsiteX30" fmla="*/ 369679 w 608838"/>
              <a:gd name="connsiteY30" fmla="*/ 472469 h 516186"/>
              <a:gd name="connsiteX31" fmla="*/ 413361 w 608838"/>
              <a:gd name="connsiteY31" fmla="*/ 516186 h 516186"/>
              <a:gd name="connsiteX32" fmla="*/ 195450 w 608838"/>
              <a:gd name="connsiteY32" fmla="*/ 516186 h 516186"/>
              <a:gd name="connsiteX33" fmla="*/ 239231 w 608838"/>
              <a:gd name="connsiteY33" fmla="*/ 472469 h 516186"/>
              <a:gd name="connsiteX34" fmla="*/ 279636 w 608838"/>
              <a:gd name="connsiteY34" fmla="*/ 472469 h 516186"/>
              <a:gd name="connsiteX35" fmla="*/ 279636 w 608838"/>
              <a:gd name="connsiteY35" fmla="*/ 102900 h 516186"/>
              <a:gd name="connsiteX36" fmla="*/ 109378 w 608838"/>
              <a:gd name="connsiteY36" fmla="*/ 102900 h 516186"/>
              <a:gd name="connsiteX37" fmla="*/ 181452 w 608838"/>
              <a:gd name="connsiteY37" fmla="*/ 217101 h 516186"/>
              <a:gd name="connsiteX38" fmla="*/ 177580 w 608838"/>
              <a:gd name="connsiteY38" fmla="*/ 234251 h 516186"/>
              <a:gd name="connsiteX39" fmla="*/ 160505 w 608838"/>
              <a:gd name="connsiteY39" fmla="*/ 230385 h 516186"/>
              <a:gd name="connsiteX40" fmla="*/ 97961 w 608838"/>
              <a:gd name="connsiteY40" fmla="*/ 131252 h 516186"/>
              <a:gd name="connsiteX41" fmla="*/ 35417 w 608838"/>
              <a:gd name="connsiteY41" fmla="*/ 230385 h 516186"/>
              <a:gd name="connsiteX42" fmla="*/ 24894 w 608838"/>
              <a:gd name="connsiteY42" fmla="*/ 236135 h 516186"/>
              <a:gd name="connsiteX43" fmla="*/ 18342 w 608838"/>
              <a:gd name="connsiteY43" fmla="*/ 234251 h 516186"/>
              <a:gd name="connsiteX44" fmla="*/ 14371 w 608838"/>
              <a:gd name="connsiteY44" fmla="*/ 217101 h 516186"/>
              <a:gd name="connsiteX45" fmla="*/ 86544 w 608838"/>
              <a:gd name="connsiteY45" fmla="*/ 102900 h 516186"/>
              <a:gd name="connsiteX46" fmla="*/ 85651 w 608838"/>
              <a:gd name="connsiteY46" fmla="*/ 102900 h 516186"/>
              <a:gd name="connsiteX47" fmla="*/ 66391 w 608838"/>
              <a:gd name="connsiteY47" fmla="*/ 83668 h 516186"/>
              <a:gd name="connsiteX48" fmla="*/ 85651 w 608838"/>
              <a:gd name="connsiteY48" fmla="*/ 64436 h 516186"/>
              <a:gd name="connsiteX49" fmla="*/ 227218 w 608838"/>
              <a:gd name="connsiteY49" fmla="*/ 64436 h 516186"/>
              <a:gd name="connsiteX50" fmla="*/ 260773 w 608838"/>
              <a:gd name="connsiteY50" fmla="*/ 39851 h 516186"/>
              <a:gd name="connsiteX51" fmla="*/ 304455 w 608838"/>
              <a:gd name="connsiteY51" fmla="*/ 0 h 5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8838" h="516186">
                <a:moveTo>
                  <a:pt x="419502" y="249308"/>
                </a:moveTo>
                <a:lnTo>
                  <a:pt x="602285" y="249308"/>
                </a:lnTo>
                <a:cubicBezTo>
                  <a:pt x="605860" y="249308"/>
                  <a:pt x="608838" y="252283"/>
                  <a:pt x="608838" y="255951"/>
                </a:cubicBezTo>
                <a:cubicBezTo>
                  <a:pt x="608838" y="309891"/>
                  <a:pt x="564954" y="353815"/>
                  <a:pt x="510844" y="353815"/>
                </a:cubicBezTo>
                <a:cubicBezTo>
                  <a:pt x="456833" y="353815"/>
                  <a:pt x="412949" y="309891"/>
                  <a:pt x="412949" y="255951"/>
                </a:cubicBezTo>
                <a:cubicBezTo>
                  <a:pt x="412949" y="252283"/>
                  <a:pt x="415829" y="249308"/>
                  <a:pt x="419502" y="249308"/>
                </a:cubicBezTo>
                <a:close/>
                <a:moveTo>
                  <a:pt x="6651" y="249308"/>
                </a:moveTo>
                <a:lnTo>
                  <a:pt x="189309" y="249308"/>
                </a:lnTo>
                <a:cubicBezTo>
                  <a:pt x="192982" y="249308"/>
                  <a:pt x="195960" y="252283"/>
                  <a:pt x="195960" y="255951"/>
                </a:cubicBezTo>
                <a:cubicBezTo>
                  <a:pt x="195960" y="309891"/>
                  <a:pt x="151983" y="353815"/>
                  <a:pt x="97980" y="353815"/>
                </a:cubicBezTo>
                <a:cubicBezTo>
                  <a:pt x="43977" y="353815"/>
                  <a:pt x="0" y="309891"/>
                  <a:pt x="0" y="255951"/>
                </a:cubicBezTo>
                <a:cubicBezTo>
                  <a:pt x="0" y="252283"/>
                  <a:pt x="2978" y="249308"/>
                  <a:pt x="6651" y="249308"/>
                </a:cubicBezTo>
                <a:close/>
                <a:moveTo>
                  <a:pt x="304455" y="0"/>
                </a:moveTo>
                <a:cubicBezTo>
                  <a:pt x="327288" y="0"/>
                  <a:pt x="346051" y="17546"/>
                  <a:pt x="348037" y="39851"/>
                </a:cubicBezTo>
                <a:cubicBezTo>
                  <a:pt x="361836" y="44114"/>
                  <a:pt x="373650" y="52838"/>
                  <a:pt x="381691" y="64436"/>
                </a:cubicBezTo>
                <a:lnTo>
                  <a:pt x="523259" y="64436"/>
                </a:lnTo>
                <a:cubicBezTo>
                  <a:pt x="533882" y="64436"/>
                  <a:pt x="542519" y="73061"/>
                  <a:pt x="542519" y="83668"/>
                </a:cubicBezTo>
                <a:cubicBezTo>
                  <a:pt x="542519" y="94275"/>
                  <a:pt x="533882" y="102900"/>
                  <a:pt x="523259" y="102900"/>
                </a:cubicBezTo>
                <a:lnTo>
                  <a:pt x="522366" y="102900"/>
                </a:lnTo>
                <a:lnTo>
                  <a:pt x="594440" y="217101"/>
                </a:lnTo>
                <a:cubicBezTo>
                  <a:pt x="598113" y="222950"/>
                  <a:pt x="596326" y="230583"/>
                  <a:pt x="590568" y="234251"/>
                </a:cubicBezTo>
                <a:cubicBezTo>
                  <a:pt x="584711" y="237919"/>
                  <a:pt x="577067" y="236135"/>
                  <a:pt x="573394" y="230385"/>
                </a:cubicBezTo>
                <a:lnTo>
                  <a:pt x="510850" y="131252"/>
                </a:lnTo>
                <a:lnTo>
                  <a:pt x="448405" y="230385"/>
                </a:lnTo>
                <a:cubicBezTo>
                  <a:pt x="446023" y="234053"/>
                  <a:pt x="441952" y="236135"/>
                  <a:pt x="437882" y="236135"/>
                </a:cubicBezTo>
                <a:cubicBezTo>
                  <a:pt x="435599" y="236135"/>
                  <a:pt x="433315" y="235540"/>
                  <a:pt x="431231" y="234251"/>
                </a:cubicBezTo>
                <a:cubicBezTo>
                  <a:pt x="425473" y="230583"/>
                  <a:pt x="423686" y="222950"/>
                  <a:pt x="427359" y="217101"/>
                </a:cubicBezTo>
                <a:lnTo>
                  <a:pt x="499433" y="102900"/>
                </a:lnTo>
                <a:lnTo>
                  <a:pt x="329274" y="102900"/>
                </a:lnTo>
                <a:lnTo>
                  <a:pt x="329274" y="472469"/>
                </a:lnTo>
                <a:lnTo>
                  <a:pt x="369679" y="472469"/>
                </a:lnTo>
                <a:cubicBezTo>
                  <a:pt x="393803" y="472469"/>
                  <a:pt x="413361" y="492097"/>
                  <a:pt x="413361" y="516186"/>
                </a:cubicBezTo>
                <a:lnTo>
                  <a:pt x="195450" y="516186"/>
                </a:lnTo>
                <a:cubicBezTo>
                  <a:pt x="195450" y="492097"/>
                  <a:pt x="215007" y="472469"/>
                  <a:pt x="239231" y="472469"/>
                </a:cubicBezTo>
                <a:lnTo>
                  <a:pt x="279636" y="472469"/>
                </a:lnTo>
                <a:lnTo>
                  <a:pt x="279636" y="102900"/>
                </a:lnTo>
                <a:lnTo>
                  <a:pt x="109378" y="102900"/>
                </a:lnTo>
                <a:lnTo>
                  <a:pt x="181452" y="217101"/>
                </a:lnTo>
                <a:cubicBezTo>
                  <a:pt x="185125" y="222950"/>
                  <a:pt x="183437" y="230583"/>
                  <a:pt x="177580" y="234251"/>
                </a:cubicBezTo>
                <a:cubicBezTo>
                  <a:pt x="171822" y="237919"/>
                  <a:pt x="164178" y="236135"/>
                  <a:pt x="160505" y="230385"/>
                </a:cubicBezTo>
                <a:lnTo>
                  <a:pt x="97961" y="131252"/>
                </a:lnTo>
                <a:lnTo>
                  <a:pt x="35417" y="230385"/>
                </a:lnTo>
                <a:cubicBezTo>
                  <a:pt x="33035" y="234053"/>
                  <a:pt x="29064" y="236135"/>
                  <a:pt x="24894" y="236135"/>
                </a:cubicBezTo>
                <a:cubicBezTo>
                  <a:pt x="22611" y="236135"/>
                  <a:pt x="20327" y="235540"/>
                  <a:pt x="18342" y="234251"/>
                </a:cubicBezTo>
                <a:cubicBezTo>
                  <a:pt x="12484" y="230583"/>
                  <a:pt x="10797" y="222950"/>
                  <a:pt x="14371" y="217101"/>
                </a:cubicBezTo>
                <a:lnTo>
                  <a:pt x="86544" y="102900"/>
                </a:lnTo>
                <a:lnTo>
                  <a:pt x="85651" y="102900"/>
                </a:lnTo>
                <a:cubicBezTo>
                  <a:pt x="74929" y="102900"/>
                  <a:pt x="66391" y="94275"/>
                  <a:pt x="66391" y="83668"/>
                </a:cubicBezTo>
                <a:cubicBezTo>
                  <a:pt x="66391" y="73061"/>
                  <a:pt x="74929" y="64436"/>
                  <a:pt x="85651" y="64436"/>
                </a:cubicBezTo>
                <a:lnTo>
                  <a:pt x="227218" y="64436"/>
                </a:lnTo>
                <a:cubicBezTo>
                  <a:pt x="235160" y="52838"/>
                  <a:pt x="246974" y="44114"/>
                  <a:pt x="260773" y="39851"/>
                </a:cubicBezTo>
                <a:cubicBezTo>
                  <a:pt x="262759" y="17546"/>
                  <a:pt x="281522" y="0"/>
                  <a:pt x="304455" y="0"/>
                </a:cubicBezTo>
                <a:close/>
              </a:path>
            </a:pathLst>
          </a:custGeom>
          <a:gradFill>
            <a:gsLst>
              <a:gs pos="100000">
                <a:srgbClr val="EF393C"/>
              </a:gs>
              <a:gs pos="0">
                <a:srgbClr val="EF393C">
                  <a:alpha val="27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21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3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4.wdp"/><Relationship Id="rId11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868" y="-17698"/>
            <a:ext cx="8244132" cy="243097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40510" y="1346140"/>
            <a:ext cx="52629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gradFill flip="none" rotWithShape="1">
                  <a:gsLst>
                    <a:gs pos="0">
                      <a:srgbClr val="C00000"/>
                    </a:gs>
                    <a:gs pos="46000">
                      <a:srgbClr val="EF393C"/>
                    </a:gs>
                    <a:gs pos="100000">
                      <a:srgbClr val="FFFF00">
                        <a:alpha val="18000"/>
                      </a:srgbClr>
                    </a:gs>
                  </a:gsLst>
                  <a:lin ang="16200000" scaled="1"/>
                  <a:tileRect/>
                </a:gradFill>
                <a:effectLst>
                  <a:outerShdw dist="88900" dir="2700000" algn="tl" rotWithShape="0">
                    <a:prstClr val="black">
                      <a:alpha val="8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普法主题班会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719" y="3433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074" y="1913558"/>
            <a:ext cx="2634426" cy="282386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7146" y="3708893"/>
            <a:ext cx="2689185" cy="14092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C5BEC9C-E05F-B3FD-AB00-026FDC844DF6}"/>
              </a:ext>
            </a:extLst>
          </p:cNvPr>
          <p:cNvSpPr txBox="1"/>
          <p:nvPr/>
        </p:nvSpPr>
        <p:spPr>
          <a:xfrm>
            <a:off x="2747628" y="1066925"/>
            <a:ext cx="36487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普法教育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法制宣传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教育活动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法律知识课件 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289406C-0812-F3B7-B7BD-B55C4B935221}"/>
              </a:ext>
            </a:extLst>
          </p:cNvPr>
          <p:cNvGrpSpPr/>
          <p:nvPr/>
        </p:nvGrpSpPr>
        <p:grpSpPr>
          <a:xfrm>
            <a:off x="4091623" y="636387"/>
            <a:ext cx="968878" cy="232316"/>
            <a:chOff x="1591069" y="1023417"/>
            <a:chExt cx="968878" cy="232316"/>
          </a:xfrm>
        </p:grpSpPr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1591069" y="1048301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>
                <a:alphaModFix amt="4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iconfont-1096-617929">
              <a:extLst>
                <a:ext uri="{FF2B5EF4-FFF2-40B4-BE49-F238E27FC236}">
                  <a16:creationId xmlns:a16="http://schemas.microsoft.com/office/drawing/2014/main" id="{B69D05BD-B4F4-7BDB-48CC-D8FEEAA8FC92}"/>
                </a:ext>
              </a:extLst>
            </p:cNvPr>
            <p:cNvSpPr/>
            <p:nvPr/>
          </p:nvSpPr>
          <p:spPr>
            <a:xfrm>
              <a:off x="1958897" y="1023417"/>
              <a:ext cx="233222" cy="232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iconfont-1096-617929">
              <a:extLst>
                <a:ext uri="{FF2B5EF4-FFF2-40B4-BE49-F238E27FC236}">
                  <a16:creationId xmlns:a16="http://schemas.microsoft.com/office/drawing/2014/main" id="{1231F0A8-9FC4-9443-1C42-6F9F8CD6AF2F}"/>
                </a:ext>
              </a:extLst>
            </p:cNvPr>
            <p:cNvSpPr/>
            <p:nvPr/>
          </p:nvSpPr>
          <p:spPr>
            <a:xfrm>
              <a:off x="2376688" y="1048301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>
                <a:alphaModFix amt="4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5BCED72-6D18-A79F-CB7C-F965682D88CA}"/>
              </a:ext>
            </a:extLst>
          </p:cNvPr>
          <p:cNvGrpSpPr/>
          <p:nvPr/>
        </p:nvGrpSpPr>
        <p:grpSpPr>
          <a:xfrm>
            <a:off x="2686298" y="2931574"/>
            <a:ext cx="3857378" cy="381919"/>
            <a:chOff x="2686298" y="2931574"/>
            <a:chExt cx="3857378" cy="38191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B94D626-4452-1773-6032-45A6931CA3F4}"/>
                </a:ext>
              </a:extLst>
            </p:cNvPr>
            <p:cNvSpPr/>
            <p:nvPr/>
          </p:nvSpPr>
          <p:spPr>
            <a:xfrm>
              <a:off x="2686298" y="2931574"/>
              <a:ext cx="3857378" cy="3819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52025" y="3018586"/>
              <a:ext cx="275588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汇报：</a:t>
              </a:r>
              <a:r>
                <a:rPr lang="en-US" altLang="zh-CN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模板网             时间：</a:t>
              </a:r>
              <a:r>
                <a:rPr lang="en-US" altLang="zh-CN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2022.12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86FF999-4869-53C6-FA46-7FE28982C034}"/>
                </a:ext>
              </a:extLst>
            </p:cNvPr>
            <p:cNvGrpSpPr/>
            <p:nvPr/>
          </p:nvGrpSpPr>
          <p:grpSpPr>
            <a:xfrm>
              <a:off x="4904111" y="3010054"/>
              <a:ext cx="224130" cy="224130"/>
              <a:chOff x="4160429" y="2160179"/>
              <a:chExt cx="823145" cy="823145"/>
            </a:xfrm>
            <a:gradFill>
              <a:gsLst>
                <a:gs pos="100000">
                  <a:srgbClr val="EE3A3D"/>
                </a:gs>
                <a:gs pos="0">
                  <a:srgbClr val="F79FA1"/>
                </a:gs>
              </a:gsLst>
              <a:lin ang="5400000" scaled="1"/>
            </a:gra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1A615D7-76E3-A96B-B354-EC767C2254A5}"/>
                  </a:ext>
                </a:extLst>
              </p:cNvPr>
              <p:cNvSpPr/>
              <p:nvPr/>
            </p:nvSpPr>
            <p:spPr>
              <a:xfrm>
                <a:off x="4160429" y="2160179"/>
                <a:ext cx="823145" cy="823145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EBC9C33-E589-950D-B3C8-AA725DD3BAC5}"/>
                  </a:ext>
                </a:extLst>
              </p:cNvPr>
              <p:cNvSpPr/>
              <p:nvPr/>
            </p:nvSpPr>
            <p:spPr>
              <a:xfrm>
                <a:off x="4552950" y="2381250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303A223-63BF-AEB2-93BE-EC9EE0E79260}"/>
                  </a:ext>
                </a:extLst>
              </p:cNvPr>
              <p:cNvSpPr/>
              <p:nvPr/>
            </p:nvSpPr>
            <p:spPr>
              <a:xfrm>
                <a:off x="4552950" y="230505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C8C3312-758B-0682-4150-E704E925EC18}"/>
                  </a:ext>
                </a:extLst>
              </p:cNvPr>
              <p:cNvSpPr/>
              <p:nvPr/>
            </p:nvSpPr>
            <p:spPr>
              <a:xfrm>
                <a:off x="4552950" y="280035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F915B80-6CBE-353D-2FAF-D5619199AF0F}"/>
                  </a:ext>
                </a:extLst>
              </p:cNvPr>
              <p:cNvSpPr/>
              <p:nvPr/>
            </p:nvSpPr>
            <p:spPr>
              <a:xfrm>
                <a:off x="4305300" y="255270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47422D7-823A-40F4-F5B8-23DDA4D82B37}"/>
                  </a:ext>
                </a:extLst>
              </p:cNvPr>
              <p:cNvSpPr/>
              <p:nvPr/>
            </p:nvSpPr>
            <p:spPr>
              <a:xfrm>
                <a:off x="4800600" y="255270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E08EE74-4D95-CF6F-1C70-7E5191F1FB94}"/>
                </a:ext>
              </a:extLst>
            </p:cNvPr>
            <p:cNvGrpSpPr/>
            <p:nvPr/>
          </p:nvGrpSpPr>
          <p:grpSpPr>
            <a:xfrm>
              <a:off x="3141123" y="3021406"/>
              <a:ext cx="310901" cy="205847"/>
              <a:chOff x="1480702" y="2580068"/>
              <a:chExt cx="834390" cy="552449"/>
            </a:xfrm>
            <a:gradFill flip="none" rotWithShape="1">
              <a:gsLst>
                <a:gs pos="100000">
                  <a:srgbClr val="EE3A3D"/>
                </a:gs>
                <a:gs pos="0">
                  <a:srgbClr val="F79FA1"/>
                </a:gs>
              </a:gsLst>
              <a:lin ang="5400000" scaled="1"/>
              <a:tileRect/>
            </a:gra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B52FFCC-D51B-F215-5B7C-97250667E209}"/>
                  </a:ext>
                </a:extLst>
              </p:cNvPr>
              <p:cNvSpPr/>
              <p:nvPr/>
            </p:nvSpPr>
            <p:spPr>
              <a:xfrm>
                <a:off x="1629292" y="2580068"/>
                <a:ext cx="685800" cy="476250"/>
              </a:xfrm>
              <a:custGeom>
                <a:avLst/>
                <a:gdLst>
                  <a:gd name="connsiteX0" fmla="*/ 647700 w 685800"/>
                  <a:gd name="connsiteY0" fmla="*/ 0 h 476250"/>
                  <a:gd name="connsiteX1" fmla="*/ 38100 w 685800"/>
                  <a:gd name="connsiteY1" fmla="*/ 0 h 476250"/>
                  <a:gd name="connsiteX2" fmla="*/ 0 w 685800"/>
                  <a:gd name="connsiteY2" fmla="*/ 38100 h 476250"/>
                  <a:gd name="connsiteX3" fmla="*/ 0 w 685800"/>
                  <a:gd name="connsiteY3" fmla="*/ 176213 h 476250"/>
                  <a:gd name="connsiteX4" fmla="*/ 34290 w 685800"/>
                  <a:gd name="connsiteY4" fmla="*/ 171450 h 476250"/>
                  <a:gd name="connsiteX5" fmla="*/ 57150 w 685800"/>
                  <a:gd name="connsiteY5" fmla="*/ 173355 h 476250"/>
                  <a:gd name="connsiteX6" fmla="*/ 57150 w 685800"/>
                  <a:gd name="connsiteY6" fmla="*/ 57150 h 476250"/>
                  <a:gd name="connsiteX7" fmla="*/ 628650 w 685800"/>
                  <a:gd name="connsiteY7" fmla="*/ 57150 h 476250"/>
                  <a:gd name="connsiteX8" fmla="*/ 628650 w 685800"/>
                  <a:gd name="connsiteY8" fmla="*/ 419100 h 476250"/>
                  <a:gd name="connsiteX9" fmla="*/ 305753 w 685800"/>
                  <a:gd name="connsiteY9" fmla="*/ 419100 h 476250"/>
                  <a:gd name="connsiteX10" fmla="*/ 251460 w 685800"/>
                  <a:gd name="connsiteY10" fmla="*/ 476250 h 476250"/>
                  <a:gd name="connsiteX11" fmla="*/ 647700 w 685800"/>
                  <a:gd name="connsiteY11" fmla="*/ 476250 h 476250"/>
                  <a:gd name="connsiteX12" fmla="*/ 685800 w 685800"/>
                  <a:gd name="connsiteY12" fmla="*/ 438150 h 476250"/>
                  <a:gd name="connsiteX13" fmla="*/ 685800 w 685800"/>
                  <a:gd name="connsiteY13" fmla="*/ 38100 h 476250"/>
                  <a:gd name="connsiteX14" fmla="*/ 647700 w 685800"/>
                  <a:gd name="connsiteY14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85800" h="476250">
                    <a:moveTo>
                      <a:pt x="647700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176213"/>
                    </a:lnTo>
                    <a:cubicBezTo>
                      <a:pt x="10478" y="173355"/>
                      <a:pt x="22860" y="171450"/>
                      <a:pt x="34290" y="171450"/>
                    </a:cubicBezTo>
                    <a:cubicBezTo>
                      <a:pt x="41910" y="171450"/>
                      <a:pt x="49530" y="172402"/>
                      <a:pt x="57150" y="173355"/>
                    </a:cubicBezTo>
                    <a:lnTo>
                      <a:pt x="57150" y="57150"/>
                    </a:lnTo>
                    <a:lnTo>
                      <a:pt x="628650" y="57150"/>
                    </a:lnTo>
                    <a:lnTo>
                      <a:pt x="628650" y="419100"/>
                    </a:lnTo>
                    <a:lnTo>
                      <a:pt x="305753" y="419100"/>
                    </a:lnTo>
                    <a:lnTo>
                      <a:pt x="251460" y="476250"/>
                    </a:lnTo>
                    <a:lnTo>
                      <a:pt x="647700" y="476250"/>
                    </a:lnTo>
                    <a:cubicBezTo>
                      <a:pt x="668655" y="476250"/>
                      <a:pt x="685800" y="459105"/>
                      <a:pt x="685800" y="438150"/>
                    </a:cubicBezTo>
                    <a:lnTo>
                      <a:pt x="685800" y="38100"/>
                    </a:lnTo>
                    <a:cubicBezTo>
                      <a:pt x="685800" y="17145"/>
                      <a:pt x="668655" y="0"/>
                      <a:pt x="647700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7A85BCF-0664-594D-2ECC-C2AED6BA3F2F}"/>
                  </a:ext>
                </a:extLst>
              </p:cNvPr>
              <p:cNvSpPr/>
              <p:nvPr/>
            </p:nvSpPr>
            <p:spPr>
              <a:xfrm>
                <a:off x="1583555" y="2789618"/>
                <a:ext cx="161942" cy="161925"/>
              </a:xfrm>
              <a:custGeom>
                <a:avLst/>
                <a:gdLst>
                  <a:gd name="connsiteX0" fmla="*/ 80980 w 161942"/>
                  <a:gd name="connsiteY0" fmla="*/ 161925 h 161925"/>
                  <a:gd name="connsiteX1" fmla="*/ 161943 w 161942"/>
                  <a:gd name="connsiteY1" fmla="*/ 80963 h 161925"/>
                  <a:gd name="connsiteX2" fmla="*/ 80980 w 161942"/>
                  <a:gd name="connsiteY2" fmla="*/ 0 h 161925"/>
                  <a:gd name="connsiteX3" fmla="*/ 18 w 161942"/>
                  <a:gd name="connsiteY3" fmla="*/ 80963 h 161925"/>
                  <a:gd name="connsiteX4" fmla="*/ 80980 w 161942"/>
                  <a:gd name="connsiteY4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42" h="161925">
                    <a:moveTo>
                      <a:pt x="80980" y="161925"/>
                    </a:moveTo>
                    <a:cubicBezTo>
                      <a:pt x="125748" y="161925"/>
                      <a:pt x="161943" y="125730"/>
                      <a:pt x="161943" y="80963"/>
                    </a:cubicBezTo>
                    <a:cubicBezTo>
                      <a:pt x="161943" y="36195"/>
                      <a:pt x="125748" y="0"/>
                      <a:pt x="80980" y="0"/>
                    </a:cubicBezTo>
                    <a:cubicBezTo>
                      <a:pt x="36213" y="0"/>
                      <a:pt x="18" y="36195"/>
                      <a:pt x="18" y="80963"/>
                    </a:cubicBezTo>
                    <a:cubicBezTo>
                      <a:pt x="-935" y="125730"/>
                      <a:pt x="36213" y="161925"/>
                      <a:pt x="80980" y="1619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9373C79-8E1E-DC9B-A6EE-EA0C3E7CEC95}"/>
                  </a:ext>
                </a:extLst>
              </p:cNvPr>
              <p:cNvSpPr/>
              <p:nvPr/>
            </p:nvSpPr>
            <p:spPr>
              <a:xfrm>
                <a:off x="1480702" y="2838725"/>
                <a:ext cx="501442" cy="293792"/>
              </a:xfrm>
              <a:custGeom>
                <a:avLst/>
                <a:gdLst>
                  <a:gd name="connsiteX0" fmla="*/ 495300 w 501442"/>
                  <a:gd name="connsiteY0" fmla="*/ 18520 h 293792"/>
                  <a:gd name="connsiteX1" fmla="*/ 439103 w 501442"/>
                  <a:gd name="connsiteY1" fmla="*/ 6138 h 293792"/>
                  <a:gd name="connsiteX2" fmla="*/ 431483 w 501442"/>
                  <a:gd name="connsiteY2" fmla="*/ 13758 h 293792"/>
                  <a:gd name="connsiteX3" fmla="*/ 292418 w 501442"/>
                  <a:gd name="connsiteY3" fmla="*/ 158538 h 293792"/>
                  <a:gd name="connsiteX4" fmla="*/ 250508 w 501442"/>
                  <a:gd name="connsiteY4" fmla="*/ 141393 h 293792"/>
                  <a:gd name="connsiteX5" fmla="*/ 183833 w 501442"/>
                  <a:gd name="connsiteY5" fmla="*/ 132820 h 293792"/>
                  <a:gd name="connsiteX6" fmla="*/ 117158 w 501442"/>
                  <a:gd name="connsiteY6" fmla="*/ 143298 h 293792"/>
                  <a:gd name="connsiteX7" fmla="*/ 32385 w 501442"/>
                  <a:gd name="connsiteY7" fmla="*/ 188065 h 293792"/>
                  <a:gd name="connsiteX8" fmla="*/ 20003 w 501442"/>
                  <a:gd name="connsiteY8" fmla="*/ 209973 h 293792"/>
                  <a:gd name="connsiteX9" fmla="*/ 0 w 501442"/>
                  <a:gd name="connsiteY9" fmla="*/ 293793 h 293792"/>
                  <a:gd name="connsiteX10" fmla="*/ 284798 w 501442"/>
                  <a:gd name="connsiteY10" fmla="*/ 293793 h 293792"/>
                  <a:gd name="connsiteX11" fmla="*/ 284798 w 501442"/>
                  <a:gd name="connsiteY11" fmla="*/ 292840 h 293792"/>
                  <a:gd name="connsiteX12" fmla="*/ 365760 w 501442"/>
                  <a:gd name="connsiteY12" fmla="*/ 198543 h 293792"/>
                  <a:gd name="connsiteX13" fmla="*/ 490538 w 501442"/>
                  <a:gd name="connsiteY13" fmla="*/ 67098 h 293792"/>
                  <a:gd name="connsiteX14" fmla="*/ 495300 w 501442"/>
                  <a:gd name="connsiteY14" fmla="*/ 18520 h 29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1442" h="293792">
                    <a:moveTo>
                      <a:pt x="495300" y="18520"/>
                    </a:moveTo>
                    <a:cubicBezTo>
                      <a:pt x="482918" y="-530"/>
                      <a:pt x="458153" y="-5292"/>
                      <a:pt x="439103" y="6138"/>
                    </a:cubicBezTo>
                    <a:cubicBezTo>
                      <a:pt x="435293" y="8043"/>
                      <a:pt x="433388" y="11853"/>
                      <a:pt x="431483" y="13758"/>
                    </a:cubicBezTo>
                    <a:lnTo>
                      <a:pt x="292418" y="158538"/>
                    </a:lnTo>
                    <a:cubicBezTo>
                      <a:pt x="279083" y="151870"/>
                      <a:pt x="264795" y="146155"/>
                      <a:pt x="250508" y="141393"/>
                    </a:cubicBezTo>
                    <a:cubicBezTo>
                      <a:pt x="228600" y="137583"/>
                      <a:pt x="205740" y="132820"/>
                      <a:pt x="183833" y="132820"/>
                    </a:cubicBezTo>
                    <a:cubicBezTo>
                      <a:pt x="161925" y="132820"/>
                      <a:pt x="139065" y="136630"/>
                      <a:pt x="117158" y="143298"/>
                    </a:cubicBezTo>
                    <a:cubicBezTo>
                      <a:pt x="84773" y="151870"/>
                      <a:pt x="56198" y="168063"/>
                      <a:pt x="32385" y="188065"/>
                    </a:cubicBezTo>
                    <a:cubicBezTo>
                      <a:pt x="26670" y="193780"/>
                      <a:pt x="21908" y="202353"/>
                      <a:pt x="20003" y="209973"/>
                    </a:cubicBezTo>
                    <a:lnTo>
                      <a:pt x="0" y="293793"/>
                    </a:lnTo>
                    <a:lnTo>
                      <a:pt x="284798" y="293793"/>
                    </a:lnTo>
                    <a:lnTo>
                      <a:pt x="284798" y="292840"/>
                    </a:lnTo>
                    <a:lnTo>
                      <a:pt x="365760" y="198543"/>
                    </a:lnTo>
                    <a:lnTo>
                      <a:pt x="490538" y="67098"/>
                    </a:lnTo>
                    <a:cubicBezTo>
                      <a:pt x="501968" y="55668"/>
                      <a:pt x="505778" y="33760"/>
                      <a:pt x="495300" y="1852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F5DB2D0A-B978-56A8-7140-8E5E965F6AE5}"/>
              </a:ext>
            </a:extLst>
          </p:cNvPr>
          <p:cNvSpPr/>
          <p:nvPr/>
        </p:nvSpPr>
        <p:spPr>
          <a:xfrm rot="764401">
            <a:off x="-1577797" y="76215"/>
            <a:ext cx="2972038" cy="1857160"/>
          </a:xfrm>
          <a:custGeom>
            <a:avLst/>
            <a:gdLst>
              <a:gd name="connsiteX0" fmla="*/ 1395349 w 2140521"/>
              <a:gd name="connsiteY0" fmla="*/ 1206246 h 1337564"/>
              <a:gd name="connsiteX1" fmla="*/ 1395349 w 2140521"/>
              <a:gd name="connsiteY1" fmla="*/ 1209104 h 1337564"/>
              <a:gd name="connsiteX2" fmla="*/ 1387475 w 2140521"/>
              <a:gd name="connsiteY2" fmla="*/ 1204849 h 1337564"/>
              <a:gd name="connsiteX3" fmla="*/ 1391793 w 2140521"/>
              <a:gd name="connsiteY3" fmla="*/ 1204087 h 1337564"/>
              <a:gd name="connsiteX4" fmla="*/ 1395349 w 2140521"/>
              <a:gd name="connsiteY4" fmla="*/ 1206246 h 1337564"/>
              <a:gd name="connsiteX5" fmla="*/ 1263333 w 2140521"/>
              <a:gd name="connsiteY5" fmla="*/ 1147763 h 1337564"/>
              <a:gd name="connsiteX6" fmla="*/ 1298258 w 2140521"/>
              <a:gd name="connsiteY6" fmla="*/ 1161987 h 1337564"/>
              <a:gd name="connsiteX7" fmla="*/ 1351090 w 2140521"/>
              <a:gd name="connsiteY7" fmla="*/ 1176973 h 1337564"/>
              <a:gd name="connsiteX8" fmla="*/ 1407478 w 2140521"/>
              <a:gd name="connsiteY8" fmla="*/ 1186244 h 1337564"/>
              <a:gd name="connsiteX9" fmla="*/ 1448181 w 2140521"/>
              <a:gd name="connsiteY9" fmla="*/ 1201293 h 1337564"/>
              <a:gd name="connsiteX10" fmla="*/ 1520952 w 2140521"/>
              <a:gd name="connsiteY10" fmla="*/ 1224788 h 1337564"/>
              <a:gd name="connsiteX11" fmla="*/ 1540954 w 2140521"/>
              <a:gd name="connsiteY11" fmla="*/ 1232662 h 1337564"/>
              <a:gd name="connsiteX12" fmla="*/ 1550225 w 2140521"/>
              <a:gd name="connsiteY12" fmla="*/ 1231265 h 1337564"/>
              <a:gd name="connsiteX13" fmla="*/ 1596644 w 2140521"/>
              <a:gd name="connsiteY13" fmla="*/ 1263333 h 1337564"/>
              <a:gd name="connsiteX14" fmla="*/ 1592326 w 2140521"/>
              <a:gd name="connsiteY14" fmla="*/ 1263333 h 1337564"/>
              <a:gd name="connsiteX15" fmla="*/ 1544511 w 2140521"/>
              <a:gd name="connsiteY15" fmla="*/ 1249109 h 1337564"/>
              <a:gd name="connsiteX16" fmla="*/ 1484566 w 2140521"/>
              <a:gd name="connsiteY16" fmla="*/ 1224788 h 1337564"/>
              <a:gd name="connsiteX17" fmla="*/ 1477454 w 2140521"/>
              <a:gd name="connsiteY17" fmla="*/ 1221931 h 1337564"/>
              <a:gd name="connsiteX18" fmla="*/ 1457452 w 2140521"/>
              <a:gd name="connsiteY18" fmla="*/ 1218375 h 1337564"/>
              <a:gd name="connsiteX19" fmla="*/ 1414653 w 2140521"/>
              <a:gd name="connsiteY19" fmla="*/ 1209802 h 1337564"/>
              <a:gd name="connsiteX20" fmla="*/ 1388935 w 2140521"/>
              <a:gd name="connsiteY20" fmla="*/ 1196975 h 1337564"/>
              <a:gd name="connsiteX21" fmla="*/ 1369632 w 2140521"/>
              <a:gd name="connsiteY21" fmla="*/ 1196975 h 1337564"/>
              <a:gd name="connsiteX22" fmla="*/ 1306830 w 2140521"/>
              <a:gd name="connsiteY22" fmla="*/ 1183450 h 1337564"/>
              <a:gd name="connsiteX23" fmla="*/ 1287590 w 2140521"/>
              <a:gd name="connsiteY23" fmla="*/ 1176973 h 1337564"/>
              <a:gd name="connsiteX24" fmla="*/ 1229042 w 2140521"/>
              <a:gd name="connsiteY24" fmla="*/ 1157732 h 1337564"/>
              <a:gd name="connsiteX25" fmla="*/ 1207643 w 2140521"/>
              <a:gd name="connsiteY25" fmla="*/ 1149160 h 1337564"/>
              <a:gd name="connsiteX26" fmla="*/ 1217613 w 2140521"/>
              <a:gd name="connsiteY26" fmla="*/ 1147001 h 1337564"/>
              <a:gd name="connsiteX27" fmla="*/ 1241870 w 2140521"/>
              <a:gd name="connsiteY27" fmla="*/ 1146302 h 1337564"/>
              <a:gd name="connsiteX28" fmla="*/ 1263333 w 2140521"/>
              <a:gd name="connsiteY28" fmla="*/ 1147763 h 1337564"/>
              <a:gd name="connsiteX29" fmla="*/ 1558100 w 2140521"/>
              <a:gd name="connsiteY29" fmla="*/ 1141286 h 1337564"/>
              <a:gd name="connsiteX30" fmla="*/ 1540954 w 2140521"/>
              <a:gd name="connsiteY30" fmla="*/ 1169861 h 1337564"/>
              <a:gd name="connsiteX31" fmla="*/ 1538097 w 2140521"/>
              <a:gd name="connsiteY31" fmla="*/ 1165606 h 1337564"/>
              <a:gd name="connsiteX32" fmla="*/ 1557401 w 2140521"/>
              <a:gd name="connsiteY32" fmla="*/ 1139889 h 1337564"/>
              <a:gd name="connsiteX33" fmla="*/ 1558100 w 2140521"/>
              <a:gd name="connsiteY33" fmla="*/ 1141286 h 1337564"/>
              <a:gd name="connsiteX34" fmla="*/ 902145 w 2140521"/>
              <a:gd name="connsiteY34" fmla="*/ 1134173 h 1337564"/>
              <a:gd name="connsiteX35" fmla="*/ 902843 w 2140521"/>
              <a:gd name="connsiteY35" fmla="*/ 1136333 h 1337564"/>
              <a:gd name="connsiteX36" fmla="*/ 899287 w 2140521"/>
              <a:gd name="connsiteY36" fmla="*/ 1141286 h 1337564"/>
              <a:gd name="connsiteX37" fmla="*/ 897128 w 2140521"/>
              <a:gd name="connsiteY37" fmla="*/ 1141286 h 1337564"/>
              <a:gd name="connsiteX38" fmla="*/ 895731 w 2140521"/>
              <a:gd name="connsiteY38" fmla="*/ 1138428 h 1337564"/>
              <a:gd name="connsiteX39" fmla="*/ 899287 w 2140521"/>
              <a:gd name="connsiteY39" fmla="*/ 1134173 h 1337564"/>
              <a:gd name="connsiteX40" fmla="*/ 902145 w 2140521"/>
              <a:gd name="connsiteY40" fmla="*/ 1134173 h 1337564"/>
              <a:gd name="connsiteX41" fmla="*/ 1222629 w 2140521"/>
              <a:gd name="connsiteY41" fmla="*/ 1132713 h 1337564"/>
              <a:gd name="connsiteX42" fmla="*/ 1214057 w 2140521"/>
              <a:gd name="connsiteY42" fmla="*/ 1135571 h 1337564"/>
              <a:gd name="connsiteX43" fmla="*/ 1177671 w 2140521"/>
              <a:gd name="connsiteY43" fmla="*/ 1121347 h 1337564"/>
              <a:gd name="connsiteX44" fmla="*/ 1184085 w 2140521"/>
              <a:gd name="connsiteY44" fmla="*/ 1118489 h 1337564"/>
              <a:gd name="connsiteX45" fmla="*/ 1222629 w 2140521"/>
              <a:gd name="connsiteY45" fmla="*/ 1132713 h 1337564"/>
              <a:gd name="connsiteX46" fmla="*/ 1094867 w 2140521"/>
              <a:gd name="connsiteY46" fmla="*/ 1108456 h 1337564"/>
              <a:gd name="connsiteX47" fmla="*/ 1137666 w 2140521"/>
              <a:gd name="connsiteY47" fmla="*/ 1127062 h 1337564"/>
              <a:gd name="connsiteX48" fmla="*/ 1178370 w 2140521"/>
              <a:gd name="connsiteY48" fmla="*/ 1139889 h 1337564"/>
              <a:gd name="connsiteX49" fmla="*/ 1176210 w 2140521"/>
              <a:gd name="connsiteY49" fmla="*/ 1142048 h 1337564"/>
              <a:gd name="connsiteX50" fmla="*/ 1162685 w 2140521"/>
              <a:gd name="connsiteY50" fmla="*/ 1142048 h 1337564"/>
              <a:gd name="connsiteX51" fmla="*/ 1142683 w 2140521"/>
              <a:gd name="connsiteY51" fmla="*/ 1136333 h 1337564"/>
              <a:gd name="connsiteX52" fmla="*/ 1130554 w 2140521"/>
              <a:gd name="connsiteY52" fmla="*/ 1130617 h 1337564"/>
              <a:gd name="connsiteX53" fmla="*/ 1070610 w 2140521"/>
              <a:gd name="connsiteY53" fmla="*/ 1107758 h 1337564"/>
              <a:gd name="connsiteX54" fmla="*/ 1080579 w 2140521"/>
              <a:gd name="connsiteY54" fmla="*/ 1105598 h 1337564"/>
              <a:gd name="connsiteX55" fmla="*/ 1094867 w 2140521"/>
              <a:gd name="connsiteY55" fmla="*/ 1108456 h 1337564"/>
              <a:gd name="connsiteX56" fmla="*/ 1577340 w 2140521"/>
              <a:gd name="connsiteY56" fmla="*/ 1101344 h 1337564"/>
              <a:gd name="connsiteX57" fmla="*/ 1569529 w 2140521"/>
              <a:gd name="connsiteY57" fmla="*/ 1112774 h 1337564"/>
              <a:gd name="connsiteX58" fmla="*/ 1569529 w 2140521"/>
              <a:gd name="connsiteY58" fmla="*/ 1109917 h 1337564"/>
              <a:gd name="connsiteX59" fmla="*/ 1577340 w 2140521"/>
              <a:gd name="connsiteY59" fmla="*/ 1099884 h 1337564"/>
              <a:gd name="connsiteX60" fmla="*/ 1577340 w 2140521"/>
              <a:gd name="connsiteY60" fmla="*/ 1101344 h 1337564"/>
              <a:gd name="connsiteX61" fmla="*/ 717995 w 2140521"/>
              <a:gd name="connsiteY61" fmla="*/ 1108456 h 1337564"/>
              <a:gd name="connsiteX62" fmla="*/ 713740 w 2140521"/>
              <a:gd name="connsiteY62" fmla="*/ 1113473 h 1337564"/>
              <a:gd name="connsiteX63" fmla="*/ 690182 w 2140521"/>
              <a:gd name="connsiteY63" fmla="*/ 1099185 h 1337564"/>
              <a:gd name="connsiteX64" fmla="*/ 700151 w 2140521"/>
              <a:gd name="connsiteY64" fmla="*/ 1095629 h 1337564"/>
              <a:gd name="connsiteX65" fmla="*/ 717995 w 2140521"/>
              <a:gd name="connsiteY65" fmla="*/ 1108456 h 1337564"/>
              <a:gd name="connsiteX66" fmla="*/ 906463 w 2140521"/>
              <a:gd name="connsiteY66" fmla="*/ 1093470 h 1337564"/>
              <a:gd name="connsiteX67" fmla="*/ 919988 w 2140521"/>
              <a:gd name="connsiteY67" fmla="*/ 1093470 h 1337564"/>
              <a:gd name="connsiteX68" fmla="*/ 906463 w 2140521"/>
              <a:gd name="connsiteY68" fmla="*/ 1093470 h 1337564"/>
              <a:gd name="connsiteX69" fmla="*/ 1580896 w 2140521"/>
              <a:gd name="connsiteY69" fmla="*/ 1091375 h 1337564"/>
              <a:gd name="connsiteX70" fmla="*/ 1579499 w 2140521"/>
              <a:gd name="connsiteY70" fmla="*/ 1094169 h 1337564"/>
              <a:gd name="connsiteX71" fmla="*/ 1576641 w 2140521"/>
              <a:gd name="connsiteY71" fmla="*/ 1094169 h 1337564"/>
              <a:gd name="connsiteX72" fmla="*/ 1580198 w 2140521"/>
              <a:gd name="connsiteY72" fmla="*/ 1089216 h 1337564"/>
              <a:gd name="connsiteX73" fmla="*/ 1580896 w 2140521"/>
              <a:gd name="connsiteY73" fmla="*/ 1091375 h 1337564"/>
              <a:gd name="connsiteX74" fmla="*/ 1599501 w 2140521"/>
              <a:gd name="connsiteY74" fmla="*/ 1061339 h 1337564"/>
              <a:gd name="connsiteX75" fmla="*/ 1595946 w 2140521"/>
              <a:gd name="connsiteY75" fmla="*/ 1064959 h 1337564"/>
              <a:gd name="connsiteX76" fmla="*/ 1599501 w 2140521"/>
              <a:gd name="connsiteY76" fmla="*/ 1058482 h 1337564"/>
              <a:gd name="connsiteX77" fmla="*/ 1599501 w 2140521"/>
              <a:gd name="connsiteY77" fmla="*/ 1061339 h 1337564"/>
              <a:gd name="connsiteX78" fmla="*/ 938530 w 2140521"/>
              <a:gd name="connsiteY78" fmla="*/ 1063498 h 1337564"/>
              <a:gd name="connsiteX79" fmla="*/ 962089 w 2140521"/>
              <a:gd name="connsiteY79" fmla="*/ 1067816 h 1337564"/>
              <a:gd name="connsiteX80" fmla="*/ 997776 w 2140521"/>
              <a:gd name="connsiteY80" fmla="*/ 1082802 h 1337564"/>
              <a:gd name="connsiteX81" fmla="*/ 1050608 w 2140521"/>
              <a:gd name="connsiteY81" fmla="*/ 1102042 h 1337564"/>
              <a:gd name="connsiteX82" fmla="*/ 1053465 w 2140521"/>
              <a:gd name="connsiteY82" fmla="*/ 1106361 h 1337564"/>
              <a:gd name="connsiteX83" fmla="*/ 1049909 w 2140521"/>
              <a:gd name="connsiteY83" fmla="*/ 1107059 h 1337564"/>
              <a:gd name="connsiteX84" fmla="*/ 1027049 w 2140521"/>
              <a:gd name="connsiteY84" fmla="*/ 1101344 h 1337564"/>
              <a:gd name="connsiteX85" fmla="*/ 996378 w 2140521"/>
              <a:gd name="connsiteY85" fmla="*/ 1094931 h 1337564"/>
              <a:gd name="connsiteX86" fmla="*/ 968502 w 2140521"/>
              <a:gd name="connsiteY86" fmla="*/ 1088517 h 1337564"/>
              <a:gd name="connsiteX87" fmla="*/ 917829 w 2140521"/>
              <a:gd name="connsiteY87" fmla="*/ 1074229 h 1337564"/>
              <a:gd name="connsiteX88" fmla="*/ 905002 w 2140521"/>
              <a:gd name="connsiteY88" fmla="*/ 1074229 h 1337564"/>
              <a:gd name="connsiteX89" fmla="*/ 885761 w 2140521"/>
              <a:gd name="connsiteY89" fmla="*/ 1068515 h 1337564"/>
              <a:gd name="connsiteX90" fmla="*/ 914972 w 2140521"/>
              <a:gd name="connsiteY90" fmla="*/ 1055688 h 1337564"/>
              <a:gd name="connsiteX91" fmla="*/ 938530 w 2140521"/>
              <a:gd name="connsiteY91" fmla="*/ 1063498 h 1337564"/>
              <a:gd name="connsiteX92" fmla="*/ 661607 w 2140521"/>
              <a:gd name="connsiteY92" fmla="*/ 1048512 h 1337564"/>
              <a:gd name="connsiteX93" fmla="*/ 651637 w 2140521"/>
              <a:gd name="connsiteY93" fmla="*/ 1049211 h 1337564"/>
              <a:gd name="connsiteX94" fmla="*/ 656653 w 2140521"/>
              <a:gd name="connsiteY94" fmla="*/ 1047814 h 1337564"/>
              <a:gd name="connsiteX95" fmla="*/ 661607 w 2140521"/>
              <a:gd name="connsiteY95" fmla="*/ 1048512 h 1337564"/>
              <a:gd name="connsiteX96" fmla="*/ 962851 w 2140521"/>
              <a:gd name="connsiteY96" fmla="*/ 1041400 h 1337564"/>
              <a:gd name="connsiteX97" fmla="*/ 1064895 w 2140521"/>
              <a:gd name="connsiteY97" fmla="*/ 1079945 h 1337564"/>
              <a:gd name="connsiteX98" fmla="*/ 1097026 w 2140521"/>
              <a:gd name="connsiteY98" fmla="*/ 1088517 h 1337564"/>
              <a:gd name="connsiteX99" fmla="*/ 1141285 w 2140521"/>
              <a:gd name="connsiteY99" fmla="*/ 1099884 h 1337564"/>
              <a:gd name="connsiteX100" fmla="*/ 1161225 w 2140521"/>
              <a:gd name="connsiteY100" fmla="*/ 1099884 h 1337564"/>
              <a:gd name="connsiteX101" fmla="*/ 1190498 w 2140521"/>
              <a:gd name="connsiteY101" fmla="*/ 1111314 h 1337564"/>
              <a:gd name="connsiteX102" fmla="*/ 1179830 w 2140521"/>
              <a:gd name="connsiteY102" fmla="*/ 1114870 h 1337564"/>
              <a:gd name="connsiteX103" fmla="*/ 1157669 w 2140521"/>
              <a:gd name="connsiteY103" fmla="*/ 1107758 h 1337564"/>
              <a:gd name="connsiteX104" fmla="*/ 1154811 w 2140521"/>
              <a:gd name="connsiteY104" fmla="*/ 1107758 h 1337564"/>
              <a:gd name="connsiteX105" fmla="*/ 1154113 w 2140521"/>
              <a:gd name="connsiteY105" fmla="*/ 1109218 h 1337564"/>
              <a:gd name="connsiteX106" fmla="*/ 1161225 w 2140521"/>
              <a:gd name="connsiteY106" fmla="*/ 1119886 h 1337564"/>
              <a:gd name="connsiteX107" fmla="*/ 1151255 w 2140521"/>
              <a:gd name="connsiteY107" fmla="*/ 1119886 h 1337564"/>
              <a:gd name="connsiteX108" fmla="*/ 1086295 w 2140521"/>
              <a:gd name="connsiteY108" fmla="*/ 1094931 h 1337564"/>
              <a:gd name="connsiteX109" fmla="*/ 997776 w 2140521"/>
              <a:gd name="connsiteY109" fmla="*/ 1071372 h 1337564"/>
              <a:gd name="connsiteX110" fmla="*/ 966407 w 2140521"/>
              <a:gd name="connsiteY110" fmla="*/ 1056386 h 1337564"/>
              <a:gd name="connsiteX111" fmla="*/ 945007 w 2140521"/>
              <a:gd name="connsiteY111" fmla="*/ 1053529 h 1337564"/>
              <a:gd name="connsiteX112" fmla="*/ 917829 w 2140521"/>
              <a:gd name="connsiteY112" fmla="*/ 1047115 h 1337564"/>
              <a:gd name="connsiteX113" fmla="*/ 877888 w 2140521"/>
              <a:gd name="connsiteY113" fmla="*/ 1058482 h 1337564"/>
              <a:gd name="connsiteX114" fmla="*/ 875728 w 2140521"/>
              <a:gd name="connsiteY114" fmla="*/ 1057783 h 1337564"/>
              <a:gd name="connsiteX115" fmla="*/ 875728 w 2140521"/>
              <a:gd name="connsiteY115" fmla="*/ 1054926 h 1337564"/>
              <a:gd name="connsiteX116" fmla="*/ 898589 w 2140521"/>
              <a:gd name="connsiteY116" fmla="*/ 1037082 h 1337564"/>
              <a:gd name="connsiteX117" fmla="*/ 922846 w 2140521"/>
              <a:gd name="connsiteY117" fmla="*/ 1028510 h 1337564"/>
              <a:gd name="connsiteX118" fmla="*/ 962851 w 2140521"/>
              <a:gd name="connsiteY118" fmla="*/ 1041400 h 1337564"/>
              <a:gd name="connsiteX119" fmla="*/ 1628775 w 2140521"/>
              <a:gd name="connsiteY119" fmla="*/ 1002855 h 1337564"/>
              <a:gd name="connsiteX120" fmla="*/ 1613027 w 2140521"/>
              <a:gd name="connsiteY120" fmla="*/ 1027113 h 1337564"/>
              <a:gd name="connsiteX121" fmla="*/ 1613027 w 2140521"/>
              <a:gd name="connsiteY121" fmla="*/ 1022795 h 1337564"/>
              <a:gd name="connsiteX122" fmla="*/ 1628775 w 2140521"/>
              <a:gd name="connsiteY122" fmla="*/ 997839 h 1337564"/>
              <a:gd name="connsiteX123" fmla="*/ 1628775 w 2140521"/>
              <a:gd name="connsiteY123" fmla="*/ 1002855 h 1337564"/>
              <a:gd name="connsiteX124" fmla="*/ 953516 w 2140521"/>
              <a:gd name="connsiteY124" fmla="*/ 971423 h 1337564"/>
              <a:gd name="connsiteX125" fmla="*/ 1015619 w 2140521"/>
              <a:gd name="connsiteY125" fmla="*/ 1003554 h 1337564"/>
              <a:gd name="connsiteX126" fmla="*/ 1044194 w 2140521"/>
              <a:gd name="connsiteY126" fmla="*/ 1014984 h 1337564"/>
              <a:gd name="connsiteX127" fmla="*/ 1086295 w 2140521"/>
              <a:gd name="connsiteY127" fmla="*/ 1023557 h 1337564"/>
              <a:gd name="connsiteX128" fmla="*/ 1113409 w 2140521"/>
              <a:gd name="connsiteY128" fmla="*/ 1030669 h 1337564"/>
              <a:gd name="connsiteX129" fmla="*/ 1126998 w 2140521"/>
              <a:gd name="connsiteY129" fmla="*/ 1038542 h 1337564"/>
              <a:gd name="connsiteX130" fmla="*/ 1154113 w 2140521"/>
              <a:gd name="connsiteY130" fmla="*/ 1049211 h 1337564"/>
              <a:gd name="connsiteX131" fmla="*/ 1170496 w 2140521"/>
              <a:gd name="connsiteY131" fmla="*/ 1052830 h 1337564"/>
              <a:gd name="connsiteX132" fmla="*/ 1243330 w 2140521"/>
              <a:gd name="connsiteY132" fmla="*/ 1077087 h 1337564"/>
              <a:gd name="connsiteX133" fmla="*/ 1251204 w 2140521"/>
              <a:gd name="connsiteY133" fmla="*/ 1082040 h 1337564"/>
              <a:gd name="connsiteX134" fmla="*/ 1240472 w 2140521"/>
              <a:gd name="connsiteY134" fmla="*/ 1084898 h 1337564"/>
              <a:gd name="connsiteX135" fmla="*/ 1169098 w 2140521"/>
              <a:gd name="connsiteY135" fmla="*/ 1068515 h 1337564"/>
              <a:gd name="connsiteX136" fmla="*/ 1138428 w 2140521"/>
              <a:gd name="connsiteY136" fmla="*/ 1056386 h 1337564"/>
              <a:gd name="connsiteX137" fmla="*/ 1123442 w 2140521"/>
              <a:gd name="connsiteY137" fmla="*/ 1054227 h 1337564"/>
              <a:gd name="connsiteX138" fmla="*/ 1057720 w 2140521"/>
              <a:gd name="connsiteY138" fmla="*/ 1027811 h 1337564"/>
              <a:gd name="connsiteX139" fmla="*/ 1022033 w 2140521"/>
              <a:gd name="connsiteY139" fmla="*/ 1020001 h 1337564"/>
              <a:gd name="connsiteX140" fmla="*/ 1004951 w 2140521"/>
              <a:gd name="connsiteY140" fmla="*/ 1015683 h 1337564"/>
              <a:gd name="connsiteX141" fmla="*/ 983552 w 2140521"/>
              <a:gd name="connsiteY141" fmla="*/ 1006411 h 1337564"/>
              <a:gd name="connsiteX142" fmla="*/ 973519 w 2140521"/>
              <a:gd name="connsiteY142" fmla="*/ 1000697 h 1337564"/>
              <a:gd name="connsiteX143" fmla="*/ 949960 w 2140521"/>
              <a:gd name="connsiteY143" fmla="*/ 985711 h 1337564"/>
              <a:gd name="connsiteX144" fmla="*/ 907860 w 2140521"/>
              <a:gd name="connsiteY144" fmla="*/ 996442 h 1337564"/>
              <a:gd name="connsiteX145" fmla="*/ 888619 w 2140521"/>
              <a:gd name="connsiteY145" fmla="*/ 999300 h 1337564"/>
              <a:gd name="connsiteX146" fmla="*/ 857885 w 2140521"/>
              <a:gd name="connsiteY146" fmla="*/ 1032828 h 1337564"/>
              <a:gd name="connsiteX147" fmla="*/ 845757 w 2140521"/>
              <a:gd name="connsiteY147" fmla="*/ 1049211 h 1337564"/>
              <a:gd name="connsiteX148" fmla="*/ 840041 w 2140521"/>
              <a:gd name="connsiteY148" fmla="*/ 1035685 h 1337564"/>
              <a:gd name="connsiteX149" fmla="*/ 840041 w 2140521"/>
              <a:gd name="connsiteY149" fmla="*/ 1032129 h 1337564"/>
              <a:gd name="connsiteX150" fmla="*/ 852170 w 2140521"/>
              <a:gd name="connsiteY150" fmla="*/ 1019239 h 1337564"/>
              <a:gd name="connsiteX151" fmla="*/ 887159 w 2140521"/>
              <a:gd name="connsiteY151" fmla="*/ 982154 h 1337564"/>
              <a:gd name="connsiteX152" fmla="*/ 926402 w 2140521"/>
              <a:gd name="connsiteY152" fmla="*/ 964311 h 1337564"/>
              <a:gd name="connsiteX153" fmla="*/ 953516 w 2140521"/>
              <a:gd name="connsiteY153" fmla="*/ 971423 h 1337564"/>
              <a:gd name="connsiteX154" fmla="*/ 822897 w 2140521"/>
              <a:gd name="connsiteY154" fmla="*/ 992124 h 1337564"/>
              <a:gd name="connsiteX155" fmla="*/ 820801 w 2140521"/>
              <a:gd name="connsiteY155" fmla="*/ 992124 h 1337564"/>
              <a:gd name="connsiteX156" fmla="*/ 795084 w 2140521"/>
              <a:gd name="connsiteY156" fmla="*/ 967867 h 1337564"/>
              <a:gd name="connsiteX157" fmla="*/ 797242 w 2140521"/>
              <a:gd name="connsiteY157" fmla="*/ 964311 h 1337564"/>
              <a:gd name="connsiteX158" fmla="*/ 822897 w 2140521"/>
              <a:gd name="connsiteY158" fmla="*/ 992124 h 1337564"/>
              <a:gd name="connsiteX159" fmla="*/ 817944 w 2140521"/>
              <a:gd name="connsiteY159" fmla="*/ 952183 h 1337564"/>
              <a:gd name="connsiteX160" fmla="*/ 826516 w 2140521"/>
              <a:gd name="connsiteY160" fmla="*/ 957898 h 1337564"/>
              <a:gd name="connsiteX161" fmla="*/ 834327 w 2140521"/>
              <a:gd name="connsiteY161" fmla="*/ 961454 h 1337564"/>
              <a:gd name="connsiteX162" fmla="*/ 836485 w 2140521"/>
              <a:gd name="connsiteY162" fmla="*/ 965708 h 1337564"/>
              <a:gd name="connsiteX163" fmla="*/ 832929 w 2140521"/>
              <a:gd name="connsiteY163" fmla="*/ 970026 h 1337564"/>
              <a:gd name="connsiteX164" fmla="*/ 815086 w 2140521"/>
              <a:gd name="connsiteY164" fmla="*/ 953579 h 1337564"/>
              <a:gd name="connsiteX165" fmla="*/ 815785 w 2140521"/>
              <a:gd name="connsiteY165" fmla="*/ 952183 h 1337564"/>
              <a:gd name="connsiteX166" fmla="*/ 817944 w 2140521"/>
              <a:gd name="connsiteY166" fmla="*/ 952183 h 1337564"/>
              <a:gd name="connsiteX167" fmla="*/ 183388 w 2140521"/>
              <a:gd name="connsiteY167" fmla="*/ 931482 h 1337564"/>
              <a:gd name="connsiteX168" fmla="*/ 246952 w 2140521"/>
              <a:gd name="connsiteY168" fmla="*/ 942911 h 1337564"/>
              <a:gd name="connsiteX169" fmla="*/ 358267 w 2140521"/>
              <a:gd name="connsiteY169" fmla="*/ 941451 h 1337564"/>
              <a:gd name="connsiteX170" fmla="*/ 507428 w 2140521"/>
              <a:gd name="connsiteY170" fmla="*/ 942911 h 1337564"/>
              <a:gd name="connsiteX171" fmla="*/ 697992 w 2140521"/>
              <a:gd name="connsiteY171" fmla="*/ 936435 h 1337564"/>
              <a:gd name="connsiteX172" fmla="*/ 720852 w 2140521"/>
              <a:gd name="connsiteY172" fmla="*/ 954278 h 1337564"/>
              <a:gd name="connsiteX173" fmla="*/ 732282 w 2140521"/>
              <a:gd name="connsiteY173" fmla="*/ 962152 h 1337564"/>
              <a:gd name="connsiteX174" fmla="*/ 735838 w 2140521"/>
              <a:gd name="connsiteY174" fmla="*/ 968566 h 1337564"/>
              <a:gd name="connsiteX175" fmla="*/ 788670 w 2140521"/>
              <a:gd name="connsiteY175" fmla="*/ 1001395 h 1337564"/>
              <a:gd name="connsiteX176" fmla="*/ 805053 w 2140521"/>
              <a:gd name="connsiteY176" fmla="*/ 1020699 h 1337564"/>
              <a:gd name="connsiteX177" fmla="*/ 811530 w 2140521"/>
              <a:gd name="connsiteY177" fmla="*/ 1039241 h 1337564"/>
              <a:gd name="connsiteX178" fmla="*/ 807910 w 2140521"/>
              <a:gd name="connsiteY178" fmla="*/ 1044956 h 1337564"/>
              <a:gd name="connsiteX179" fmla="*/ 791528 w 2140521"/>
              <a:gd name="connsiteY179" fmla="*/ 1032828 h 1337564"/>
              <a:gd name="connsiteX180" fmla="*/ 782257 w 2140521"/>
              <a:gd name="connsiteY180" fmla="*/ 1025652 h 1337564"/>
              <a:gd name="connsiteX181" fmla="*/ 741553 w 2140521"/>
              <a:gd name="connsiteY181" fmla="*/ 1001395 h 1337564"/>
              <a:gd name="connsiteX182" fmla="*/ 697992 w 2140521"/>
              <a:gd name="connsiteY182" fmla="*/ 973582 h 1337564"/>
              <a:gd name="connsiteX183" fmla="*/ 675894 w 2140521"/>
              <a:gd name="connsiteY183" fmla="*/ 965708 h 1337564"/>
              <a:gd name="connsiteX184" fmla="*/ 637350 w 2140521"/>
              <a:gd name="connsiteY184" fmla="*/ 959295 h 1337564"/>
              <a:gd name="connsiteX185" fmla="*/ 598107 w 2140521"/>
              <a:gd name="connsiteY185" fmla="*/ 959295 h 1337564"/>
              <a:gd name="connsiteX186" fmla="*/ 513905 w 2140521"/>
              <a:gd name="connsiteY186" fmla="*/ 965708 h 1337564"/>
              <a:gd name="connsiteX187" fmla="*/ 503174 w 2140521"/>
              <a:gd name="connsiteY187" fmla="*/ 965708 h 1337564"/>
              <a:gd name="connsiteX188" fmla="*/ 418973 w 2140521"/>
              <a:gd name="connsiteY188" fmla="*/ 974280 h 1337564"/>
              <a:gd name="connsiteX189" fmla="*/ 371856 w 2140521"/>
              <a:gd name="connsiteY189" fmla="*/ 975741 h 1337564"/>
              <a:gd name="connsiteX190" fmla="*/ 264033 w 2140521"/>
              <a:gd name="connsiteY190" fmla="*/ 984314 h 1337564"/>
              <a:gd name="connsiteX191" fmla="*/ 226949 w 2140521"/>
              <a:gd name="connsiteY191" fmla="*/ 985711 h 1337564"/>
              <a:gd name="connsiteX192" fmla="*/ 129159 w 2140521"/>
              <a:gd name="connsiteY192" fmla="*/ 986409 h 1337564"/>
              <a:gd name="connsiteX193" fmla="*/ 122746 w 2140521"/>
              <a:gd name="connsiteY193" fmla="*/ 980694 h 1337564"/>
              <a:gd name="connsiteX194" fmla="*/ 134874 w 2140521"/>
              <a:gd name="connsiteY194" fmla="*/ 955040 h 1337564"/>
              <a:gd name="connsiteX195" fmla="*/ 134176 w 2140521"/>
              <a:gd name="connsiteY195" fmla="*/ 948627 h 1337564"/>
              <a:gd name="connsiteX196" fmla="*/ 137033 w 2140521"/>
              <a:gd name="connsiteY196" fmla="*/ 943610 h 1337564"/>
              <a:gd name="connsiteX197" fmla="*/ 147003 w 2140521"/>
              <a:gd name="connsiteY197" fmla="*/ 936435 h 1337564"/>
              <a:gd name="connsiteX198" fmla="*/ 161290 w 2140521"/>
              <a:gd name="connsiteY198" fmla="*/ 922211 h 1337564"/>
              <a:gd name="connsiteX199" fmla="*/ 183388 w 2140521"/>
              <a:gd name="connsiteY199" fmla="*/ 931482 h 1337564"/>
              <a:gd name="connsiteX200" fmla="*/ 849313 w 2140521"/>
              <a:gd name="connsiteY200" fmla="*/ 939292 h 1337564"/>
              <a:gd name="connsiteX201" fmla="*/ 845058 w 2140521"/>
              <a:gd name="connsiteY201" fmla="*/ 944309 h 1337564"/>
              <a:gd name="connsiteX202" fmla="*/ 832929 w 2140521"/>
              <a:gd name="connsiteY202" fmla="*/ 924306 h 1337564"/>
              <a:gd name="connsiteX203" fmla="*/ 835787 w 2140521"/>
              <a:gd name="connsiteY203" fmla="*/ 920052 h 1337564"/>
              <a:gd name="connsiteX204" fmla="*/ 849313 w 2140521"/>
              <a:gd name="connsiteY204" fmla="*/ 939292 h 1337564"/>
              <a:gd name="connsiteX205" fmla="*/ 1783651 w 2140521"/>
              <a:gd name="connsiteY205" fmla="*/ 907923 h 1337564"/>
              <a:gd name="connsiteX206" fmla="*/ 1724406 w 2140521"/>
              <a:gd name="connsiteY206" fmla="*/ 1037844 h 1337564"/>
              <a:gd name="connsiteX207" fmla="*/ 1705864 w 2140521"/>
              <a:gd name="connsiteY207" fmla="*/ 1085660 h 1337564"/>
              <a:gd name="connsiteX208" fmla="*/ 1688719 w 2140521"/>
              <a:gd name="connsiteY208" fmla="*/ 1121347 h 1337564"/>
              <a:gd name="connsiteX209" fmla="*/ 1671574 w 2140521"/>
              <a:gd name="connsiteY209" fmla="*/ 1152716 h 1337564"/>
              <a:gd name="connsiteX210" fmla="*/ 1668018 w 2140521"/>
              <a:gd name="connsiteY210" fmla="*/ 1151319 h 1337564"/>
              <a:gd name="connsiteX211" fmla="*/ 1668018 w 2140521"/>
              <a:gd name="connsiteY211" fmla="*/ 1149160 h 1337564"/>
              <a:gd name="connsiteX212" fmla="*/ 1697990 w 2140521"/>
              <a:gd name="connsiteY212" fmla="*/ 1083501 h 1337564"/>
              <a:gd name="connsiteX213" fmla="*/ 1775079 w 2140521"/>
              <a:gd name="connsiteY213" fmla="*/ 915734 h 1337564"/>
              <a:gd name="connsiteX214" fmla="*/ 1782889 w 2140521"/>
              <a:gd name="connsiteY214" fmla="*/ 906463 h 1337564"/>
              <a:gd name="connsiteX215" fmla="*/ 1783651 w 2140521"/>
              <a:gd name="connsiteY215" fmla="*/ 907923 h 1337564"/>
              <a:gd name="connsiteX216" fmla="*/ 862203 w 2140521"/>
              <a:gd name="connsiteY216" fmla="*/ 910082 h 1337564"/>
              <a:gd name="connsiteX217" fmla="*/ 861441 w 2140521"/>
              <a:gd name="connsiteY217" fmla="*/ 912178 h 1337564"/>
              <a:gd name="connsiteX218" fmla="*/ 857186 w 2140521"/>
              <a:gd name="connsiteY218" fmla="*/ 912940 h 1337564"/>
              <a:gd name="connsiteX219" fmla="*/ 850773 w 2140521"/>
              <a:gd name="connsiteY219" fmla="*/ 907923 h 1337564"/>
              <a:gd name="connsiteX220" fmla="*/ 854329 w 2140521"/>
              <a:gd name="connsiteY220" fmla="*/ 902208 h 1337564"/>
              <a:gd name="connsiteX221" fmla="*/ 862203 w 2140521"/>
              <a:gd name="connsiteY221" fmla="*/ 910082 h 1337564"/>
              <a:gd name="connsiteX222" fmla="*/ 875030 w 2140521"/>
              <a:gd name="connsiteY222" fmla="*/ 888619 h 1337564"/>
              <a:gd name="connsiteX223" fmla="*/ 870014 w 2140521"/>
              <a:gd name="connsiteY223" fmla="*/ 893636 h 1337564"/>
              <a:gd name="connsiteX224" fmla="*/ 866458 w 2140521"/>
              <a:gd name="connsiteY224" fmla="*/ 891477 h 1337564"/>
              <a:gd name="connsiteX225" fmla="*/ 862902 w 2140521"/>
              <a:gd name="connsiteY225" fmla="*/ 877253 h 1337564"/>
              <a:gd name="connsiteX226" fmla="*/ 865759 w 2140521"/>
              <a:gd name="connsiteY226" fmla="*/ 874395 h 1337564"/>
              <a:gd name="connsiteX227" fmla="*/ 875030 w 2140521"/>
              <a:gd name="connsiteY227" fmla="*/ 888619 h 1337564"/>
              <a:gd name="connsiteX228" fmla="*/ 893572 w 2140521"/>
              <a:gd name="connsiteY228" fmla="*/ 857948 h 1337564"/>
              <a:gd name="connsiteX229" fmla="*/ 893572 w 2140521"/>
              <a:gd name="connsiteY229" fmla="*/ 863664 h 1337564"/>
              <a:gd name="connsiteX230" fmla="*/ 891477 w 2140521"/>
              <a:gd name="connsiteY230" fmla="*/ 864362 h 1337564"/>
              <a:gd name="connsiteX231" fmla="*/ 881444 w 2140521"/>
              <a:gd name="connsiteY231" fmla="*/ 850836 h 1337564"/>
              <a:gd name="connsiteX232" fmla="*/ 882142 w 2140521"/>
              <a:gd name="connsiteY232" fmla="*/ 849376 h 1337564"/>
              <a:gd name="connsiteX233" fmla="*/ 885000 w 2140521"/>
              <a:gd name="connsiteY233" fmla="*/ 849376 h 1337564"/>
              <a:gd name="connsiteX234" fmla="*/ 893572 w 2140521"/>
              <a:gd name="connsiteY234" fmla="*/ 857948 h 1337564"/>
              <a:gd name="connsiteX235" fmla="*/ 1716532 w 2140521"/>
              <a:gd name="connsiteY235" fmla="*/ 845122 h 1337564"/>
              <a:gd name="connsiteX236" fmla="*/ 1710119 w 2140521"/>
              <a:gd name="connsiteY236" fmla="*/ 859409 h 1337564"/>
              <a:gd name="connsiteX237" fmla="*/ 1707261 w 2140521"/>
              <a:gd name="connsiteY237" fmla="*/ 870077 h 1337564"/>
              <a:gd name="connsiteX238" fmla="*/ 1686560 w 2140521"/>
              <a:gd name="connsiteY238" fmla="*/ 895795 h 1337564"/>
              <a:gd name="connsiteX239" fmla="*/ 1686560 w 2140521"/>
              <a:gd name="connsiteY239" fmla="*/ 890778 h 1337564"/>
              <a:gd name="connsiteX240" fmla="*/ 1716532 w 2140521"/>
              <a:gd name="connsiteY240" fmla="*/ 842963 h 1337564"/>
              <a:gd name="connsiteX241" fmla="*/ 1716532 w 2140521"/>
              <a:gd name="connsiteY241" fmla="*/ 845122 h 1337564"/>
              <a:gd name="connsiteX242" fmla="*/ 909320 w 2140521"/>
              <a:gd name="connsiteY242" fmla="*/ 832993 h 1337564"/>
              <a:gd name="connsiteX243" fmla="*/ 904303 w 2140521"/>
              <a:gd name="connsiteY243" fmla="*/ 837946 h 1337564"/>
              <a:gd name="connsiteX244" fmla="*/ 897890 w 2140521"/>
              <a:gd name="connsiteY244" fmla="*/ 825119 h 1337564"/>
              <a:gd name="connsiteX245" fmla="*/ 899985 w 2140521"/>
              <a:gd name="connsiteY245" fmla="*/ 820865 h 1337564"/>
              <a:gd name="connsiteX246" fmla="*/ 909320 w 2140521"/>
              <a:gd name="connsiteY246" fmla="*/ 832993 h 1337564"/>
              <a:gd name="connsiteX247" fmla="*/ 925703 w 2140521"/>
              <a:gd name="connsiteY247" fmla="*/ 810133 h 1337564"/>
              <a:gd name="connsiteX248" fmla="*/ 922147 w 2140521"/>
              <a:gd name="connsiteY248" fmla="*/ 813689 h 1337564"/>
              <a:gd name="connsiteX249" fmla="*/ 913575 w 2140521"/>
              <a:gd name="connsiteY249" fmla="*/ 798703 h 1337564"/>
              <a:gd name="connsiteX250" fmla="*/ 914972 w 2140521"/>
              <a:gd name="connsiteY250" fmla="*/ 791591 h 1337564"/>
              <a:gd name="connsiteX251" fmla="*/ 925703 w 2140521"/>
              <a:gd name="connsiteY251" fmla="*/ 810133 h 1337564"/>
              <a:gd name="connsiteX252" fmla="*/ 941388 w 2140521"/>
              <a:gd name="connsiteY252" fmla="*/ 783717 h 1337564"/>
              <a:gd name="connsiteX253" fmla="*/ 935672 w 2140521"/>
              <a:gd name="connsiteY253" fmla="*/ 787972 h 1337564"/>
              <a:gd name="connsiteX254" fmla="*/ 929259 w 2140521"/>
              <a:gd name="connsiteY254" fmla="*/ 777304 h 1337564"/>
              <a:gd name="connsiteX255" fmla="*/ 932116 w 2140521"/>
              <a:gd name="connsiteY255" fmla="*/ 766572 h 1337564"/>
              <a:gd name="connsiteX256" fmla="*/ 941388 w 2140521"/>
              <a:gd name="connsiteY256" fmla="*/ 783717 h 1337564"/>
              <a:gd name="connsiteX257" fmla="*/ 957834 w 2140521"/>
              <a:gd name="connsiteY257" fmla="*/ 752285 h 1337564"/>
              <a:gd name="connsiteX258" fmla="*/ 957135 w 2140521"/>
              <a:gd name="connsiteY258" fmla="*/ 755904 h 1337564"/>
              <a:gd name="connsiteX259" fmla="*/ 954278 w 2140521"/>
              <a:gd name="connsiteY259" fmla="*/ 755904 h 1337564"/>
              <a:gd name="connsiteX260" fmla="*/ 945705 w 2140521"/>
              <a:gd name="connsiteY260" fmla="*/ 742315 h 1337564"/>
              <a:gd name="connsiteX261" fmla="*/ 948563 w 2140521"/>
              <a:gd name="connsiteY261" fmla="*/ 740156 h 1337564"/>
              <a:gd name="connsiteX262" fmla="*/ 957834 w 2140521"/>
              <a:gd name="connsiteY262" fmla="*/ 752285 h 1337564"/>
              <a:gd name="connsiteX263" fmla="*/ 989965 w 2140521"/>
              <a:gd name="connsiteY263" fmla="*/ 688086 h 1337564"/>
              <a:gd name="connsiteX264" fmla="*/ 984948 w 2140521"/>
              <a:gd name="connsiteY264" fmla="*/ 691642 h 1337564"/>
              <a:gd name="connsiteX265" fmla="*/ 977836 w 2140521"/>
              <a:gd name="connsiteY265" fmla="*/ 683070 h 1337564"/>
              <a:gd name="connsiteX266" fmla="*/ 980694 w 2140521"/>
              <a:gd name="connsiteY266" fmla="*/ 680212 h 1337564"/>
              <a:gd name="connsiteX267" fmla="*/ 989965 w 2140521"/>
              <a:gd name="connsiteY267" fmla="*/ 688086 h 1337564"/>
              <a:gd name="connsiteX268" fmla="*/ 1001395 w 2140521"/>
              <a:gd name="connsiteY268" fmla="*/ 649542 h 1337564"/>
              <a:gd name="connsiteX269" fmla="*/ 1005650 w 2140521"/>
              <a:gd name="connsiteY269" fmla="*/ 662369 h 1337564"/>
              <a:gd name="connsiteX270" fmla="*/ 1002094 w 2140521"/>
              <a:gd name="connsiteY270" fmla="*/ 665925 h 1337564"/>
              <a:gd name="connsiteX271" fmla="*/ 996378 w 2140521"/>
              <a:gd name="connsiteY271" fmla="*/ 655257 h 1337564"/>
              <a:gd name="connsiteX272" fmla="*/ 999236 w 2140521"/>
              <a:gd name="connsiteY272" fmla="*/ 647383 h 1337564"/>
              <a:gd name="connsiteX273" fmla="*/ 1001395 w 2140521"/>
              <a:gd name="connsiteY273" fmla="*/ 649542 h 1337564"/>
              <a:gd name="connsiteX274" fmla="*/ 1027747 w 2140521"/>
              <a:gd name="connsiteY274" fmla="*/ 633095 h 1337564"/>
              <a:gd name="connsiteX275" fmla="*/ 1025652 w 2140521"/>
              <a:gd name="connsiteY275" fmla="*/ 635953 h 1337564"/>
              <a:gd name="connsiteX276" fmla="*/ 1017079 w 2140521"/>
              <a:gd name="connsiteY276" fmla="*/ 621729 h 1337564"/>
              <a:gd name="connsiteX277" fmla="*/ 1019239 w 2140521"/>
              <a:gd name="connsiteY277" fmla="*/ 617411 h 1337564"/>
              <a:gd name="connsiteX278" fmla="*/ 1027747 w 2140521"/>
              <a:gd name="connsiteY278" fmla="*/ 633095 h 1337564"/>
              <a:gd name="connsiteX279" fmla="*/ 1049909 w 2140521"/>
              <a:gd name="connsiteY279" fmla="*/ 601726 h 1337564"/>
              <a:gd name="connsiteX280" fmla="*/ 1049909 w 2140521"/>
              <a:gd name="connsiteY280" fmla="*/ 605980 h 1337564"/>
              <a:gd name="connsiteX281" fmla="*/ 1047052 w 2140521"/>
              <a:gd name="connsiteY281" fmla="*/ 605980 h 1337564"/>
              <a:gd name="connsiteX282" fmla="*/ 1034923 w 2140521"/>
              <a:gd name="connsiteY282" fmla="*/ 593154 h 1337564"/>
              <a:gd name="connsiteX283" fmla="*/ 1039178 w 2140521"/>
              <a:gd name="connsiteY283" fmla="*/ 590296 h 1337564"/>
              <a:gd name="connsiteX284" fmla="*/ 1049909 w 2140521"/>
              <a:gd name="connsiteY284" fmla="*/ 601726 h 1337564"/>
              <a:gd name="connsiteX285" fmla="*/ 1072769 w 2140521"/>
              <a:gd name="connsiteY285" fmla="*/ 560324 h 1337564"/>
              <a:gd name="connsiteX286" fmla="*/ 1069150 w 2140521"/>
              <a:gd name="connsiteY286" fmla="*/ 566039 h 1337564"/>
              <a:gd name="connsiteX287" fmla="*/ 1061339 w 2140521"/>
              <a:gd name="connsiteY287" fmla="*/ 556006 h 1337564"/>
              <a:gd name="connsiteX288" fmla="*/ 1064895 w 2140521"/>
              <a:gd name="connsiteY288" fmla="*/ 549592 h 1337564"/>
              <a:gd name="connsiteX289" fmla="*/ 1072769 w 2140521"/>
              <a:gd name="connsiteY289" fmla="*/ 560324 h 1337564"/>
              <a:gd name="connsiteX290" fmla="*/ 1092010 w 2140521"/>
              <a:gd name="connsiteY290" fmla="*/ 528193 h 1337564"/>
              <a:gd name="connsiteX291" fmla="*/ 1087755 w 2140521"/>
              <a:gd name="connsiteY291" fmla="*/ 532511 h 1337564"/>
              <a:gd name="connsiteX292" fmla="*/ 1079881 w 2140521"/>
              <a:gd name="connsiteY292" fmla="*/ 523177 h 1337564"/>
              <a:gd name="connsiteX293" fmla="*/ 1082739 w 2140521"/>
              <a:gd name="connsiteY293" fmla="*/ 520319 h 1337564"/>
              <a:gd name="connsiteX294" fmla="*/ 1092010 w 2140521"/>
              <a:gd name="connsiteY294" fmla="*/ 528193 h 1337564"/>
              <a:gd name="connsiteX295" fmla="*/ 1102741 w 2140521"/>
              <a:gd name="connsiteY295" fmla="*/ 485394 h 1337564"/>
              <a:gd name="connsiteX296" fmla="*/ 1112710 w 2140521"/>
              <a:gd name="connsiteY296" fmla="*/ 493205 h 1337564"/>
              <a:gd name="connsiteX297" fmla="*/ 1106996 w 2140521"/>
              <a:gd name="connsiteY297" fmla="*/ 496824 h 1337564"/>
              <a:gd name="connsiteX298" fmla="*/ 1099122 w 2140521"/>
              <a:gd name="connsiteY298" fmla="*/ 488252 h 1337564"/>
              <a:gd name="connsiteX299" fmla="*/ 1099884 w 2140521"/>
              <a:gd name="connsiteY299" fmla="*/ 485394 h 1337564"/>
              <a:gd name="connsiteX300" fmla="*/ 1102741 w 2140521"/>
              <a:gd name="connsiteY300" fmla="*/ 485394 h 1337564"/>
              <a:gd name="connsiteX301" fmla="*/ 1126998 w 2140521"/>
              <a:gd name="connsiteY301" fmla="*/ 455422 h 1337564"/>
              <a:gd name="connsiteX302" fmla="*/ 1122680 w 2140521"/>
              <a:gd name="connsiteY302" fmla="*/ 461836 h 1337564"/>
              <a:gd name="connsiteX303" fmla="*/ 1118426 w 2140521"/>
              <a:gd name="connsiteY303" fmla="*/ 455422 h 1337564"/>
              <a:gd name="connsiteX304" fmla="*/ 1122680 w 2140521"/>
              <a:gd name="connsiteY304" fmla="*/ 449707 h 1337564"/>
              <a:gd name="connsiteX305" fmla="*/ 1126998 w 2140521"/>
              <a:gd name="connsiteY305" fmla="*/ 455422 h 1337564"/>
              <a:gd name="connsiteX306" fmla="*/ 1150557 w 2140521"/>
              <a:gd name="connsiteY306" fmla="*/ 421831 h 1337564"/>
              <a:gd name="connsiteX307" fmla="*/ 1144841 w 2140521"/>
              <a:gd name="connsiteY307" fmla="*/ 426149 h 1337564"/>
              <a:gd name="connsiteX308" fmla="*/ 1137666 w 2140521"/>
              <a:gd name="connsiteY308" fmla="*/ 418275 h 1337564"/>
              <a:gd name="connsiteX309" fmla="*/ 1140523 w 2140521"/>
              <a:gd name="connsiteY309" fmla="*/ 414719 h 1337564"/>
              <a:gd name="connsiteX310" fmla="*/ 1150557 w 2140521"/>
              <a:gd name="connsiteY310" fmla="*/ 421831 h 1337564"/>
              <a:gd name="connsiteX311" fmla="*/ 1175512 w 2140521"/>
              <a:gd name="connsiteY311" fmla="*/ 378333 h 1337564"/>
              <a:gd name="connsiteX312" fmla="*/ 1174814 w 2140521"/>
              <a:gd name="connsiteY312" fmla="*/ 391160 h 1337564"/>
              <a:gd name="connsiteX313" fmla="*/ 1165542 w 2140521"/>
              <a:gd name="connsiteY313" fmla="*/ 376174 h 1337564"/>
              <a:gd name="connsiteX314" fmla="*/ 1170496 w 2140521"/>
              <a:gd name="connsiteY314" fmla="*/ 363347 h 1337564"/>
              <a:gd name="connsiteX315" fmla="*/ 1175512 w 2140521"/>
              <a:gd name="connsiteY315" fmla="*/ 378333 h 1337564"/>
              <a:gd name="connsiteX316" fmla="*/ 1202627 w 2140521"/>
              <a:gd name="connsiteY316" fmla="*/ 346202 h 1337564"/>
              <a:gd name="connsiteX317" fmla="*/ 1198372 w 2140521"/>
              <a:gd name="connsiteY317" fmla="*/ 359728 h 1337564"/>
              <a:gd name="connsiteX318" fmla="*/ 1194054 w 2140521"/>
              <a:gd name="connsiteY318" fmla="*/ 347599 h 1337564"/>
              <a:gd name="connsiteX319" fmla="*/ 1193356 w 2140521"/>
              <a:gd name="connsiteY319" fmla="*/ 331216 h 1337564"/>
              <a:gd name="connsiteX320" fmla="*/ 1196213 w 2140521"/>
              <a:gd name="connsiteY320" fmla="*/ 326898 h 1337564"/>
              <a:gd name="connsiteX321" fmla="*/ 1202627 w 2140521"/>
              <a:gd name="connsiteY321" fmla="*/ 346202 h 1337564"/>
              <a:gd name="connsiteX322" fmla="*/ 2052002 w 2140521"/>
              <a:gd name="connsiteY322" fmla="*/ 299085 h 1337564"/>
              <a:gd name="connsiteX323" fmla="*/ 2040573 w 2140521"/>
              <a:gd name="connsiteY323" fmla="*/ 329756 h 1337564"/>
              <a:gd name="connsiteX324" fmla="*/ 2031301 w 2140521"/>
              <a:gd name="connsiteY324" fmla="*/ 354013 h 1337564"/>
              <a:gd name="connsiteX325" fmla="*/ 2024189 w 2140521"/>
              <a:gd name="connsiteY325" fmla="*/ 372618 h 1337564"/>
              <a:gd name="connsiteX326" fmla="*/ 2012760 w 2140521"/>
              <a:gd name="connsiteY326" fmla="*/ 401130 h 1337564"/>
              <a:gd name="connsiteX327" fmla="*/ 2007743 w 2140521"/>
              <a:gd name="connsiteY327" fmla="*/ 414020 h 1337564"/>
              <a:gd name="connsiteX328" fmla="*/ 1996313 w 2140521"/>
              <a:gd name="connsiteY328" fmla="*/ 436817 h 1337564"/>
              <a:gd name="connsiteX329" fmla="*/ 1981327 w 2140521"/>
              <a:gd name="connsiteY329" fmla="*/ 455422 h 1337564"/>
              <a:gd name="connsiteX330" fmla="*/ 2007045 w 2140521"/>
              <a:gd name="connsiteY330" fmla="*/ 393319 h 1337564"/>
              <a:gd name="connsiteX331" fmla="*/ 2013458 w 2140521"/>
              <a:gd name="connsiteY331" fmla="*/ 374714 h 1337564"/>
              <a:gd name="connsiteX332" fmla="*/ 2028444 w 2140521"/>
              <a:gd name="connsiteY332" fmla="*/ 344742 h 1337564"/>
              <a:gd name="connsiteX333" fmla="*/ 2049145 w 2140521"/>
              <a:gd name="connsiteY333" fmla="*/ 296926 h 1337564"/>
              <a:gd name="connsiteX334" fmla="*/ 2052002 w 2140521"/>
              <a:gd name="connsiteY334" fmla="*/ 296228 h 1337564"/>
              <a:gd name="connsiteX335" fmla="*/ 2052002 w 2140521"/>
              <a:gd name="connsiteY335" fmla="*/ 299085 h 1337564"/>
              <a:gd name="connsiteX336" fmla="*/ 1226185 w 2140521"/>
              <a:gd name="connsiteY336" fmla="*/ 313373 h 1337564"/>
              <a:gd name="connsiteX337" fmla="*/ 1224788 w 2140521"/>
              <a:gd name="connsiteY337" fmla="*/ 321183 h 1337564"/>
              <a:gd name="connsiteX338" fmla="*/ 1216914 w 2140521"/>
              <a:gd name="connsiteY338" fmla="*/ 296228 h 1337564"/>
              <a:gd name="connsiteX339" fmla="*/ 1219772 w 2140521"/>
              <a:gd name="connsiteY339" fmla="*/ 290513 h 1337564"/>
              <a:gd name="connsiteX340" fmla="*/ 1226185 w 2140521"/>
              <a:gd name="connsiteY340" fmla="*/ 313373 h 1337564"/>
              <a:gd name="connsiteX341" fmla="*/ 2031301 w 2140521"/>
              <a:gd name="connsiteY341" fmla="*/ 273368 h 1337564"/>
              <a:gd name="connsiteX342" fmla="*/ 2031301 w 2140521"/>
              <a:gd name="connsiteY342" fmla="*/ 276987 h 1337564"/>
              <a:gd name="connsiteX343" fmla="*/ 1992059 w 2140521"/>
              <a:gd name="connsiteY343" fmla="*/ 347599 h 1337564"/>
              <a:gd name="connsiteX344" fmla="*/ 1962087 w 2140521"/>
              <a:gd name="connsiteY344" fmla="*/ 394716 h 1337564"/>
              <a:gd name="connsiteX345" fmla="*/ 1884299 w 2140521"/>
              <a:gd name="connsiteY345" fmla="*/ 538163 h 1337564"/>
              <a:gd name="connsiteX346" fmla="*/ 1872869 w 2140521"/>
              <a:gd name="connsiteY346" fmla="*/ 563182 h 1337564"/>
              <a:gd name="connsiteX347" fmla="*/ 1844992 w 2140521"/>
              <a:gd name="connsiteY347" fmla="*/ 605282 h 1337564"/>
              <a:gd name="connsiteX348" fmla="*/ 1813624 w 2140521"/>
              <a:gd name="connsiteY348" fmla="*/ 665925 h 1337564"/>
              <a:gd name="connsiteX349" fmla="*/ 1774381 w 2140521"/>
              <a:gd name="connsiteY349" fmla="*/ 721614 h 1337564"/>
              <a:gd name="connsiteX350" fmla="*/ 1734375 w 2140521"/>
              <a:gd name="connsiteY350" fmla="*/ 780860 h 1337564"/>
              <a:gd name="connsiteX351" fmla="*/ 1712976 w 2140521"/>
              <a:gd name="connsiteY351" fmla="*/ 812991 h 1337564"/>
              <a:gd name="connsiteX352" fmla="*/ 1699387 w 2140521"/>
              <a:gd name="connsiteY352" fmla="*/ 837248 h 1337564"/>
              <a:gd name="connsiteX353" fmla="*/ 1680845 w 2140521"/>
              <a:gd name="connsiteY353" fmla="*/ 862203 h 1337564"/>
              <a:gd name="connsiteX354" fmla="*/ 1672971 w 2140521"/>
              <a:gd name="connsiteY354" fmla="*/ 885063 h 1337564"/>
              <a:gd name="connsiteX355" fmla="*/ 1662303 w 2140521"/>
              <a:gd name="connsiteY355" fmla="*/ 922909 h 1337564"/>
              <a:gd name="connsiteX356" fmla="*/ 1649476 w 2140521"/>
              <a:gd name="connsiteY356" fmla="*/ 948627 h 1337564"/>
              <a:gd name="connsiteX357" fmla="*/ 1620901 w 2140521"/>
              <a:gd name="connsiteY357" fmla="*/ 983552 h 1337564"/>
              <a:gd name="connsiteX358" fmla="*/ 1590929 w 2140521"/>
              <a:gd name="connsiteY358" fmla="*/ 1039241 h 1337564"/>
              <a:gd name="connsiteX359" fmla="*/ 1567371 w 2140521"/>
              <a:gd name="connsiteY359" fmla="*/ 1086358 h 1337564"/>
              <a:gd name="connsiteX360" fmla="*/ 1535938 w 2140521"/>
              <a:gd name="connsiteY360" fmla="*/ 1138428 h 1337564"/>
              <a:gd name="connsiteX361" fmla="*/ 1525969 w 2140521"/>
              <a:gd name="connsiteY361" fmla="*/ 1144143 h 1337564"/>
              <a:gd name="connsiteX362" fmla="*/ 1511681 w 2140521"/>
              <a:gd name="connsiteY362" fmla="*/ 1154176 h 1337564"/>
              <a:gd name="connsiteX363" fmla="*/ 1521714 w 2140521"/>
              <a:gd name="connsiteY363" fmla="*/ 1157732 h 1337564"/>
              <a:gd name="connsiteX364" fmla="*/ 1534541 w 2140521"/>
              <a:gd name="connsiteY364" fmla="*/ 1176274 h 1337564"/>
              <a:gd name="connsiteX365" fmla="*/ 1528826 w 2140521"/>
              <a:gd name="connsiteY365" fmla="*/ 1180592 h 1337564"/>
              <a:gd name="connsiteX366" fmla="*/ 1498854 w 2140521"/>
              <a:gd name="connsiteY366" fmla="*/ 1175576 h 1337564"/>
              <a:gd name="connsiteX367" fmla="*/ 1453197 w 2140521"/>
              <a:gd name="connsiteY367" fmla="*/ 1164844 h 1337564"/>
              <a:gd name="connsiteX368" fmla="*/ 1446022 w 2140521"/>
              <a:gd name="connsiteY368" fmla="*/ 1159891 h 1337564"/>
              <a:gd name="connsiteX369" fmla="*/ 1436053 w 2140521"/>
              <a:gd name="connsiteY369" fmla="*/ 1154875 h 1337564"/>
              <a:gd name="connsiteX370" fmla="*/ 1386078 w 2140521"/>
              <a:gd name="connsiteY370" fmla="*/ 1147001 h 1337564"/>
              <a:gd name="connsiteX371" fmla="*/ 1331849 w 2140521"/>
              <a:gd name="connsiteY371" fmla="*/ 1139889 h 1337564"/>
              <a:gd name="connsiteX372" fmla="*/ 1271143 w 2140521"/>
              <a:gd name="connsiteY372" fmla="*/ 1119886 h 1337564"/>
              <a:gd name="connsiteX373" fmla="*/ 1187641 w 2140521"/>
              <a:gd name="connsiteY373" fmla="*/ 1094169 h 1337564"/>
              <a:gd name="connsiteX374" fmla="*/ 1174814 w 2140521"/>
              <a:gd name="connsiteY374" fmla="*/ 1091375 h 1337564"/>
              <a:gd name="connsiteX375" fmla="*/ 1074865 w 2140521"/>
              <a:gd name="connsiteY375" fmla="*/ 1072769 h 1337564"/>
              <a:gd name="connsiteX376" fmla="*/ 1041336 w 2140521"/>
              <a:gd name="connsiteY376" fmla="*/ 1056386 h 1337564"/>
              <a:gd name="connsiteX377" fmla="*/ 945007 w 2140521"/>
              <a:gd name="connsiteY377" fmla="*/ 1022795 h 1337564"/>
              <a:gd name="connsiteX378" fmla="*/ 922846 w 2140521"/>
              <a:gd name="connsiteY378" fmla="*/ 1015683 h 1337564"/>
              <a:gd name="connsiteX379" fmla="*/ 907860 w 2140521"/>
              <a:gd name="connsiteY379" fmla="*/ 1022096 h 1337564"/>
              <a:gd name="connsiteX380" fmla="*/ 893572 w 2140521"/>
              <a:gd name="connsiteY380" fmla="*/ 1026414 h 1337564"/>
              <a:gd name="connsiteX381" fmla="*/ 856488 w 2140521"/>
              <a:gd name="connsiteY381" fmla="*/ 1059942 h 1337564"/>
              <a:gd name="connsiteX382" fmla="*/ 875030 w 2140521"/>
              <a:gd name="connsiteY382" fmla="*/ 1020001 h 1337564"/>
              <a:gd name="connsiteX383" fmla="*/ 897128 w 2140521"/>
              <a:gd name="connsiteY383" fmla="*/ 1010666 h 1337564"/>
              <a:gd name="connsiteX384" fmla="*/ 941388 w 2140521"/>
              <a:gd name="connsiteY384" fmla="*/ 1004951 h 1337564"/>
              <a:gd name="connsiteX385" fmla="*/ 957834 w 2140521"/>
              <a:gd name="connsiteY385" fmla="*/ 1005713 h 1337564"/>
              <a:gd name="connsiteX386" fmla="*/ 983552 w 2140521"/>
              <a:gd name="connsiteY386" fmla="*/ 1018540 h 1337564"/>
              <a:gd name="connsiteX387" fmla="*/ 1028510 w 2140521"/>
              <a:gd name="connsiteY387" fmla="*/ 1031367 h 1337564"/>
              <a:gd name="connsiteX388" fmla="*/ 1047750 w 2140521"/>
              <a:gd name="connsiteY388" fmla="*/ 1037844 h 1337564"/>
              <a:gd name="connsiteX389" fmla="*/ 1161225 w 2140521"/>
              <a:gd name="connsiteY389" fmla="*/ 1077786 h 1337564"/>
              <a:gd name="connsiteX390" fmla="*/ 1179068 w 2140521"/>
              <a:gd name="connsiteY390" fmla="*/ 1080643 h 1337564"/>
              <a:gd name="connsiteX391" fmla="*/ 1209040 w 2140521"/>
              <a:gd name="connsiteY391" fmla="*/ 1089216 h 1337564"/>
              <a:gd name="connsiteX392" fmla="*/ 1224026 w 2140521"/>
              <a:gd name="connsiteY392" fmla="*/ 1091375 h 1337564"/>
              <a:gd name="connsiteX393" fmla="*/ 1330389 w 2140521"/>
              <a:gd name="connsiteY393" fmla="*/ 1116330 h 1337564"/>
              <a:gd name="connsiteX394" fmla="*/ 1345375 w 2140521"/>
              <a:gd name="connsiteY394" fmla="*/ 1119188 h 1337564"/>
              <a:gd name="connsiteX395" fmla="*/ 1372489 w 2140521"/>
              <a:gd name="connsiteY395" fmla="*/ 1129157 h 1337564"/>
              <a:gd name="connsiteX396" fmla="*/ 1423924 w 2140521"/>
              <a:gd name="connsiteY396" fmla="*/ 1142048 h 1337564"/>
              <a:gd name="connsiteX397" fmla="*/ 1493139 w 2140521"/>
              <a:gd name="connsiteY397" fmla="*/ 1164146 h 1337564"/>
              <a:gd name="connsiteX398" fmla="*/ 1504569 w 2140521"/>
              <a:gd name="connsiteY398" fmla="*/ 1156272 h 1337564"/>
              <a:gd name="connsiteX399" fmla="*/ 1476692 w 2140521"/>
              <a:gd name="connsiteY399" fmla="*/ 1147001 h 1337564"/>
              <a:gd name="connsiteX400" fmla="*/ 1418209 w 2140521"/>
              <a:gd name="connsiteY400" fmla="*/ 1129157 h 1337564"/>
              <a:gd name="connsiteX401" fmla="*/ 1361122 w 2140521"/>
              <a:gd name="connsiteY401" fmla="*/ 1111314 h 1337564"/>
              <a:gd name="connsiteX402" fmla="*/ 1414653 w 2140521"/>
              <a:gd name="connsiteY402" fmla="*/ 1119188 h 1337564"/>
              <a:gd name="connsiteX403" fmla="*/ 1418209 w 2140521"/>
              <a:gd name="connsiteY403" fmla="*/ 1122045 h 1337564"/>
              <a:gd name="connsiteX404" fmla="*/ 1427480 w 2140521"/>
              <a:gd name="connsiteY404" fmla="*/ 1125601 h 1337564"/>
              <a:gd name="connsiteX405" fmla="*/ 1453197 w 2140521"/>
              <a:gd name="connsiteY405" fmla="*/ 1114171 h 1337564"/>
              <a:gd name="connsiteX406" fmla="*/ 1507426 w 2140521"/>
              <a:gd name="connsiteY406" fmla="*/ 1094169 h 1337564"/>
              <a:gd name="connsiteX407" fmla="*/ 1547368 w 2140521"/>
              <a:gd name="connsiteY407" fmla="*/ 1027113 h 1337564"/>
              <a:gd name="connsiteX408" fmla="*/ 1600200 w 2140521"/>
              <a:gd name="connsiteY408" fmla="*/ 948627 h 1337564"/>
              <a:gd name="connsiteX409" fmla="*/ 1630871 w 2140521"/>
              <a:gd name="connsiteY409" fmla="*/ 897890 h 1337564"/>
              <a:gd name="connsiteX410" fmla="*/ 1660144 w 2140521"/>
              <a:gd name="connsiteY410" fmla="*/ 853694 h 1337564"/>
              <a:gd name="connsiteX411" fmla="*/ 1732978 w 2140521"/>
              <a:gd name="connsiteY411" fmla="*/ 745173 h 1337564"/>
              <a:gd name="connsiteX412" fmla="*/ 1743647 w 2140521"/>
              <a:gd name="connsiteY412" fmla="*/ 723075 h 1337564"/>
              <a:gd name="connsiteX413" fmla="*/ 1797177 w 2140521"/>
              <a:gd name="connsiteY413" fmla="*/ 636715 h 1337564"/>
              <a:gd name="connsiteX414" fmla="*/ 1810067 w 2140521"/>
              <a:gd name="connsiteY414" fmla="*/ 617411 h 1337564"/>
              <a:gd name="connsiteX415" fmla="*/ 1818576 w 2140521"/>
              <a:gd name="connsiteY415" fmla="*/ 600266 h 1337564"/>
              <a:gd name="connsiteX416" fmla="*/ 1831467 w 2140521"/>
              <a:gd name="connsiteY416" fmla="*/ 582422 h 1337564"/>
              <a:gd name="connsiteX417" fmla="*/ 1857121 w 2140521"/>
              <a:gd name="connsiteY417" fmla="*/ 528892 h 1337564"/>
              <a:gd name="connsiteX418" fmla="*/ 1872107 w 2140521"/>
              <a:gd name="connsiteY418" fmla="*/ 511048 h 1337564"/>
              <a:gd name="connsiteX419" fmla="*/ 1898523 w 2140521"/>
              <a:gd name="connsiteY419" fmla="*/ 476123 h 1337564"/>
              <a:gd name="connsiteX420" fmla="*/ 1937829 w 2140521"/>
              <a:gd name="connsiteY420" fmla="*/ 413258 h 1337564"/>
              <a:gd name="connsiteX421" fmla="*/ 1968500 w 2140521"/>
              <a:gd name="connsiteY421" fmla="*/ 357632 h 1337564"/>
              <a:gd name="connsiteX422" fmla="*/ 1974913 w 2140521"/>
              <a:gd name="connsiteY422" fmla="*/ 344043 h 1337564"/>
              <a:gd name="connsiteX423" fmla="*/ 2028444 w 2140521"/>
              <a:gd name="connsiteY423" fmla="*/ 273368 h 1337564"/>
              <a:gd name="connsiteX424" fmla="*/ 2031301 w 2140521"/>
              <a:gd name="connsiteY424" fmla="*/ 273368 h 1337564"/>
              <a:gd name="connsiteX425" fmla="*/ 2102675 w 2140521"/>
              <a:gd name="connsiteY425" fmla="*/ 264795 h 1337564"/>
              <a:gd name="connsiteX426" fmla="*/ 2114804 w 2140521"/>
              <a:gd name="connsiteY426" fmla="*/ 269113 h 1337564"/>
              <a:gd name="connsiteX427" fmla="*/ 2117662 w 2140521"/>
              <a:gd name="connsiteY427" fmla="*/ 277686 h 1337564"/>
              <a:gd name="connsiteX428" fmla="*/ 2091246 w 2140521"/>
              <a:gd name="connsiteY428" fmla="*/ 334772 h 1337564"/>
              <a:gd name="connsiteX429" fmla="*/ 2083435 w 2140521"/>
              <a:gd name="connsiteY429" fmla="*/ 355473 h 1337564"/>
              <a:gd name="connsiteX430" fmla="*/ 2053400 w 2140521"/>
              <a:gd name="connsiteY430" fmla="*/ 433261 h 1337564"/>
              <a:gd name="connsiteX431" fmla="*/ 2047748 w 2140521"/>
              <a:gd name="connsiteY431" fmla="*/ 457518 h 1337564"/>
              <a:gd name="connsiteX432" fmla="*/ 2013458 w 2140521"/>
              <a:gd name="connsiteY432" fmla="*/ 532511 h 1337564"/>
              <a:gd name="connsiteX433" fmla="*/ 2002028 w 2140521"/>
              <a:gd name="connsiteY433" fmla="*/ 557467 h 1337564"/>
              <a:gd name="connsiteX434" fmla="*/ 1991360 w 2140521"/>
              <a:gd name="connsiteY434" fmla="*/ 568897 h 1337564"/>
              <a:gd name="connsiteX435" fmla="*/ 1989201 w 2140521"/>
              <a:gd name="connsiteY435" fmla="*/ 575310 h 1337564"/>
              <a:gd name="connsiteX436" fmla="*/ 1973516 w 2140521"/>
              <a:gd name="connsiteY436" fmla="*/ 613854 h 1337564"/>
              <a:gd name="connsiteX437" fmla="*/ 1963484 w 2140521"/>
              <a:gd name="connsiteY437" fmla="*/ 638111 h 1337564"/>
              <a:gd name="connsiteX438" fmla="*/ 1954911 w 2140521"/>
              <a:gd name="connsiteY438" fmla="*/ 655257 h 1337564"/>
              <a:gd name="connsiteX439" fmla="*/ 1925638 w 2140521"/>
              <a:gd name="connsiteY439" fmla="*/ 715899 h 1337564"/>
              <a:gd name="connsiteX440" fmla="*/ 1895665 w 2140521"/>
              <a:gd name="connsiteY440" fmla="*/ 785178 h 1337564"/>
              <a:gd name="connsiteX441" fmla="*/ 1835023 w 2140521"/>
              <a:gd name="connsiteY441" fmla="*/ 917892 h 1337564"/>
              <a:gd name="connsiteX442" fmla="*/ 1829308 w 2140521"/>
              <a:gd name="connsiteY442" fmla="*/ 932879 h 1337564"/>
              <a:gd name="connsiteX443" fmla="*/ 1820736 w 2140521"/>
              <a:gd name="connsiteY443" fmla="*/ 947166 h 1337564"/>
              <a:gd name="connsiteX444" fmla="*/ 1802194 w 2140521"/>
              <a:gd name="connsiteY444" fmla="*/ 989267 h 1337564"/>
              <a:gd name="connsiteX445" fmla="*/ 1784350 w 2140521"/>
              <a:gd name="connsiteY445" fmla="*/ 1027811 h 1337564"/>
              <a:gd name="connsiteX446" fmla="*/ 1781492 w 2140521"/>
              <a:gd name="connsiteY446" fmla="*/ 1042797 h 1337564"/>
              <a:gd name="connsiteX447" fmla="*/ 1772920 w 2140521"/>
              <a:gd name="connsiteY447" fmla="*/ 1061339 h 1337564"/>
              <a:gd name="connsiteX448" fmla="*/ 1770063 w 2140521"/>
              <a:gd name="connsiteY448" fmla="*/ 1072071 h 1337564"/>
              <a:gd name="connsiteX449" fmla="*/ 1755076 w 2140521"/>
              <a:gd name="connsiteY449" fmla="*/ 1099884 h 1337564"/>
              <a:gd name="connsiteX450" fmla="*/ 1728661 w 2140521"/>
              <a:gd name="connsiteY450" fmla="*/ 1148461 h 1337564"/>
              <a:gd name="connsiteX451" fmla="*/ 1723708 w 2140521"/>
              <a:gd name="connsiteY451" fmla="*/ 1162748 h 1337564"/>
              <a:gd name="connsiteX452" fmla="*/ 1716532 w 2140521"/>
              <a:gd name="connsiteY452" fmla="*/ 1171258 h 1337564"/>
              <a:gd name="connsiteX453" fmla="*/ 1707960 w 2140521"/>
              <a:gd name="connsiteY453" fmla="*/ 1184847 h 1337564"/>
              <a:gd name="connsiteX454" fmla="*/ 1662303 w 2140521"/>
              <a:gd name="connsiteY454" fmla="*/ 1267651 h 1337564"/>
              <a:gd name="connsiteX455" fmla="*/ 1655889 w 2140521"/>
              <a:gd name="connsiteY455" fmla="*/ 1274763 h 1337564"/>
              <a:gd name="connsiteX456" fmla="*/ 1648714 w 2140521"/>
              <a:gd name="connsiteY456" fmla="*/ 1292606 h 1337564"/>
              <a:gd name="connsiteX457" fmla="*/ 1651572 w 2140521"/>
              <a:gd name="connsiteY457" fmla="*/ 1296924 h 1337564"/>
              <a:gd name="connsiteX458" fmla="*/ 1665859 w 2140521"/>
              <a:gd name="connsiteY458" fmla="*/ 1292606 h 1337564"/>
              <a:gd name="connsiteX459" fmla="*/ 1670113 w 2140521"/>
              <a:gd name="connsiteY459" fmla="*/ 1299782 h 1337564"/>
              <a:gd name="connsiteX460" fmla="*/ 1665859 w 2140521"/>
              <a:gd name="connsiteY460" fmla="*/ 1311148 h 1337564"/>
              <a:gd name="connsiteX461" fmla="*/ 1632331 w 2140521"/>
              <a:gd name="connsiteY461" fmla="*/ 1318323 h 1337564"/>
              <a:gd name="connsiteX462" fmla="*/ 1600899 w 2140521"/>
              <a:gd name="connsiteY462" fmla="*/ 1301877 h 1337564"/>
              <a:gd name="connsiteX463" fmla="*/ 1564513 w 2140521"/>
              <a:gd name="connsiteY463" fmla="*/ 1291908 h 1337564"/>
              <a:gd name="connsiteX464" fmla="*/ 1510284 w 2140521"/>
              <a:gd name="connsiteY464" fmla="*/ 1274064 h 1337564"/>
              <a:gd name="connsiteX465" fmla="*/ 1497394 w 2140521"/>
              <a:gd name="connsiteY465" fmla="*/ 1268349 h 1337564"/>
              <a:gd name="connsiteX466" fmla="*/ 1475296 w 2140521"/>
              <a:gd name="connsiteY466" fmla="*/ 1265492 h 1337564"/>
              <a:gd name="connsiteX467" fmla="*/ 1450340 w 2140521"/>
              <a:gd name="connsiteY467" fmla="*/ 1259777 h 1337564"/>
              <a:gd name="connsiteX468" fmla="*/ 1384617 w 2140521"/>
              <a:gd name="connsiteY468" fmla="*/ 1239774 h 1337564"/>
              <a:gd name="connsiteX469" fmla="*/ 1364678 w 2140521"/>
              <a:gd name="connsiteY469" fmla="*/ 1233361 h 1337564"/>
              <a:gd name="connsiteX470" fmla="*/ 1359662 w 2140521"/>
              <a:gd name="connsiteY470" fmla="*/ 1229804 h 1337564"/>
              <a:gd name="connsiteX471" fmla="*/ 1336802 w 2140521"/>
              <a:gd name="connsiteY471" fmla="*/ 1225550 h 1337564"/>
              <a:gd name="connsiteX472" fmla="*/ 1230503 w 2140521"/>
              <a:gd name="connsiteY472" fmla="*/ 1198436 h 1337564"/>
              <a:gd name="connsiteX473" fmla="*/ 1169797 w 2140521"/>
              <a:gd name="connsiteY473" fmla="*/ 1182688 h 1337564"/>
              <a:gd name="connsiteX474" fmla="*/ 1127697 w 2140521"/>
              <a:gd name="connsiteY474" fmla="*/ 1168400 h 1337564"/>
              <a:gd name="connsiteX475" fmla="*/ 1108456 w 2140521"/>
              <a:gd name="connsiteY475" fmla="*/ 1164844 h 1337564"/>
              <a:gd name="connsiteX476" fmla="*/ 1051306 w 2140521"/>
              <a:gd name="connsiteY476" fmla="*/ 1146302 h 1337564"/>
              <a:gd name="connsiteX477" fmla="*/ 997776 w 2140521"/>
              <a:gd name="connsiteY477" fmla="*/ 1127062 h 1337564"/>
              <a:gd name="connsiteX478" fmla="*/ 973519 w 2140521"/>
              <a:gd name="connsiteY478" fmla="*/ 1120585 h 1337564"/>
              <a:gd name="connsiteX479" fmla="*/ 939991 w 2140521"/>
              <a:gd name="connsiteY479" fmla="*/ 1109218 h 1337564"/>
              <a:gd name="connsiteX480" fmla="*/ 899985 w 2140521"/>
              <a:gd name="connsiteY480" fmla="*/ 1115632 h 1337564"/>
              <a:gd name="connsiteX481" fmla="*/ 895731 w 2140521"/>
              <a:gd name="connsiteY481" fmla="*/ 1123442 h 1337564"/>
              <a:gd name="connsiteX482" fmla="*/ 882904 w 2140521"/>
              <a:gd name="connsiteY482" fmla="*/ 1138428 h 1337564"/>
              <a:gd name="connsiteX483" fmla="*/ 848614 w 2140521"/>
              <a:gd name="connsiteY483" fmla="*/ 1142746 h 1337564"/>
              <a:gd name="connsiteX484" fmla="*/ 821500 w 2140521"/>
              <a:gd name="connsiteY484" fmla="*/ 1142048 h 1337564"/>
              <a:gd name="connsiteX485" fmla="*/ 807910 w 2140521"/>
              <a:gd name="connsiteY485" fmla="*/ 1139889 h 1337564"/>
              <a:gd name="connsiteX486" fmla="*/ 756539 w 2140521"/>
              <a:gd name="connsiteY486" fmla="*/ 1127760 h 1337564"/>
              <a:gd name="connsiteX487" fmla="*/ 730123 w 2140521"/>
              <a:gd name="connsiteY487" fmla="*/ 1107059 h 1337564"/>
              <a:gd name="connsiteX488" fmla="*/ 720852 w 2140521"/>
              <a:gd name="connsiteY488" fmla="*/ 1080643 h 1337564"/>
              <a:gd name="connsiteX489" fmla="*/ 705866 w 2140521"/>
              <a:gd name="connsiteY489" fmla="*/ 1077786 h 1337564"/>
              <a:gd name="connsiteX490" fmla="*/ 676592 w 2140521"/>
              <a:gd name="connsiteY490" fmla="*/ 1077087 h 1337564"/>
              <a:gd name="connsiteX491" fmla="*/ 553847 w 2140521"/>
              <a:gd name="connsiteY491" fmla="*/ 1086358 h 1337564"/>
              <a:gd name="connsiteX492" fmla="*/ 452501 w 2140521"/>
              <a:gd name="connsiteY492" fmla="*/ 1089216 h 1337564"/>
              <a:gd name="connsiteX493" fmla="*/ 310452 w 2140521"/>
              <a:gd name="connsiteY493" fmla="*/ 1087755 h 1337564"/>
              <a:gd name="connsiteX494" fmla="*/ 229108 w 2140521"/>
              <a:gd name="connsiteY494" fmla="*/ 1090613 h 1337564"/>
              <a:gd name="connsiteX495" fmla="*/ 134874 w 2140521"/>
              <a:gd name="connsiteY495" fmla="*/ 1096328 h 1337564"/>
              <a:gd name="connsiteX496" fmla="*/ 56388 w 2140521"/>
              <a:gd name="connsiteY496" fmla="*/ 1104202 h 1337564"/>
              <a:gd name="connsiteX497" fmla="*/ 42101 w 2140521"/>
              <a:gd name="connsiteY497" fmla="*/ 1102741 h 1337564"/>
              <a:gd name="connsiteX498" fmla="*/ 30671 w 2140521"/>
              <a:gd name="connsiteY498" fmla="*/ 1099185 h 1337564"/>
              <a:gd name="connsiteX499" fmla="*/ 17082 w 2140521"/>
              <a:gd name="connsiteY499" fmla="*/ 1099185 h 1337564"/>
              <a:gd name="connsiteX500" fmla="*/ 12128 w 2140521"/>
              <a:gd name="connsiteY500" fmla="*/ 1092772 h 1337564"/>
              <a:gd name="connsiteX501" fmla="*/ 31369 w 2140521"/>
              <a:gd name="connsiteY501" fmla="*/ 1084898 h 1337564"/>
              <a:gd name="connsiteX502" fmla="*/ 66358 w 2140521"/>
              <a:gd name="connsiteY502" fmla="*/ 1082040 h 1337564"/>
              <a:gd name="connsiteX503" fmla="*/ 211963 w 2140521"/>
              <a:gd name="connsiteY503" fmla="*/ 1077087 h 1337564"/>
              <a:gd name="connsiteX504" fmla="*/ 266192 w 2140521"/>
              <a:gd name="connsiteY504" fmla="*/ 1073531 h 1337564"/>
              <a:gd name="connsiteX505" fmla="*/ 498158 w 2140521"/>
              <a:gd name="connsiteY505" fmla="*/ 1067816 h 1337564"/>
              <a:gd name="connsiteX506" fmla="*/ 617347 w 2140521"/>
              <a:gd name="connsiteY506" fmla="*/ 1057085 h 1337564"/>
              <a:gd name="connsiteX507" fmla="*/ 692341 w 2140521"/>
              <a:gd name="connsiteY507" fmla="*/ 1064959 h 1337564"/>
              <a:gd name="connsiteX508" fmla="*/ 703009 w 2140521"/>
              <a:gd name="connsiteY508" fmla="*/ 1059244 h 1337564"/>
              <a:gd name="connsiteX509" fmla="*/ 690182 w 2140521"/>
              <a:gd name="connsiteY509" fmla="*/ 1049973 h 1337564"/>
              <a:gd name="connsiteX510" fmla="*/ 653796 w 2140521"/>
              <a:gd name="connsiteY510" fmla="*/ 1041400 h 1337564"/>
              <a:gd name="connsiteX511" fmla="*/ 555244 w 2140521"/>
              <a:gd name="connsiteY511" fmla="*/ 1047115 h 1337564"/>
              <a:gd name="connsiteX512" fmla="*/ 501015 w 2140521"/>
              <a:gd name="connsiteY512" fmla="*/ 1052068 h 1337564"/>
              <a:gd name="connsiteX513" fmla="*/ 483172 w 2140521"/>
              <a:gd name="connsiteY513" fmla="*/ 1052068 h 1337564"/>
              <a:gd name="connsiteX514" fmla="*/ 504571 w 2140521"/>
              <a:gd name="connsiteY514" fmla="*/ 1046353 h 1337564"/>
              <a:gd name="connsiteX515" fmla="*/ 517461 w 2140521"/>
              <a:gd name="connsiteY515" fmla="*/ 1049211 h 1337564"/>
              <a:gd name="connsiteX516" fmla="*/ 561721 w 2140521"/>
              <a:gd name="connsiteY516" fmla="*/ 1037082 h 1337564"/>
              <a:gd name="connsiteX517" fmla="*/ 555244 w 2140521"/>
              <a:gd name="connsiteY517" fmla="*/ 1032129 h 1337564"/>
              <a:gd name="connsiteX518" fmla="*/ 540258 w 2140521"/>
              <a:gd name="connsiteY518" fmla="*/ 1035685 h 1337564"/>
              <a:gd name="connsiteX519" fmla="*/ 521716 w 2140521"/>
              <a:gd name="connsiteY519" fmla="*/ 1039241 h 1337564"/>
              <a:gd name="connsiteX520" fmla="*/ 502476 w 2140521"/>
              <a:gd name="connsiteY520" fmla="*/ 1039241 h 1337564"/>
              <a:gd name="connsiteX521" fmla="*/ 451803 w 2140521"/>
              <a:gd name="connsiteY521" fmla="*/ 1057085 h 1337564"/>
              <a:gd name="connsiteX522" fmla="*/ 426085 w 2140521"/>
              <a:gd name="connsiteY522" fmla="*/ 1059942 h 1337564"/>
              <a:gd name="connsiteX523" fmla="*/ 110617 w 2140521"/>
              <a:gd name="connsiteY523" fmla="*/ 1061339 h 1337564"/>
              <a:gd name="connsiteX524" fmla="*/ 86360 w 2140521"/>
              <a:gd name="connsiteY524" fmla="*/ 1056386 h 1337564"/>
              <a:gd name="connsiteX525" fmla="*/ 80645 w 2140521"/>
              <a:gd name="connsiteY525" fmla="*/ 1060641 h 1337564"/>
              <a:gd name="connsiteX526" fmla="*/ 102743 w 2140521"/>
              <a:gd name="connsiteY526" fmla="*/ 1069213 h 1337564"/>
              <a:gd name="connsiteX527" fmla="*/ 87757 w 2140521"/>
              <a:gd name="connsiteY527" fmla="*/ 1071372 h 1337564"/>
              <a:gd name="connsiteX528" fmla="*/ 70612 w 2140521"/>
              <a:gd name="connsiteY528" fmla="*/ 1069912 h 1337564"/>
              <a:gd name="connsiteX529" fmla="*/ 62802 w 2140521"/>
              <a:gd name="connsiteY529" fmla="*/ 1067816 h 1337564"/>
              <a:gd name="connsiteX530" fmla="*/ 62802 w 2140521"/>
              <a:gd name="connsiteY530" fmla="*/ 1063498 h 1337564"/>
              <a:gd name="connsiteX531" fmla="*/ 63500 w 2140521"/>
              <a:gd name="connsiteY531" fmla="*/ 1054926 h 1337564"/>
              <a:gd name="connsiteX532" fmla="*/ 72072 w 2140521"/>
              <a:gd name="connsiteY532" fmla="*/ 1039940 h 1337564"/>
              <a:gd name="connsiteX533" fmla="*/ 78486 w 2140521"/>
              <a:gd name="connsiteY533" fmla="*/ 1039940 h 1337564"/>
              <a:gd name="connsiteX534" fmla="*/ 89916 w 2140521"/>
              <a:gd name="connsiteY534" fmla="*/ 1035685 h 1337564"/>
              <a:gd name="connsiteX535" fmla="*/ 118428 w 2140521"/>
              <a:gd name="connsiteY535" fmla="*/ 1039940 h 1337564"/>
              <a:gd name="connsiteX536" fmla="*/ 133477 w 2140521"/>
              <a:gd name="connsiteY536" fmla="*/ 1039940 h 1337564"/>
              <a:gd name="connsiteX537" fmla="*/ 201232 w 2140521"/>
              <a:gd name="connsiteY537" fmla="*/ 1046353 h 1337564"/>
              <a:gd name="connsiteX538" fmla="*/ 306197 w 2140521"/>
              <a:gd name="connsiteY538" fmla="*/ 1044258 h 1337564"/>
              <a:gd name="connsiteX539" fmla="*/ 363982 w 2140521"/>
              <a:gd name="connsiteY539" fmla="*/ 1044258 h 1337564"/>
              <a:gd name="connsiteX540" fmla="*/ 460311 w 2140521"/>
              <a:gd name="connsiteY540" fmla="*/ 1035685 h 1337564"/>
              <a:gd name="connsiteX541" fmla="*/ 588073 w 2140521"/>
              <a:gd name="connsiteY541" fmla="*/ 1021398 h 1337564"/>
              <a:gd name="connsiteX542" fmla="*/ 634492 w 2140521"/>
              <a:gd name="connsiteY542" fmla="*/ 1021398 h 1337564"/>
              <a:gd name="connsiteX543" fmla="*/ 669480 w 2140521"/>
              <a:gd name="connsiteY543" fmla="*/ 1028510 h 1337564"/>
              <a:gd name="connsiteX544" fmla="*/ 690182 w 2140521"/>
              <a:gd name="connsiteY544" fmla="*/ 1037844 h 1337564"/>
              <a:gd name="connsiteX545" fmla="*/ 740156 w 2140521"/>
              <a:gd name="connsiteY545" fmla="*/ 1064197 h 1337564"/>
              <a:gd name="connsiteX546" fmla="*/ 747268 w 2140521"/>
              <a:gd name="connsiteY546" fmla="*/ 1061339 h 1337564"/>
              <a:gd name="connsiteX547" fmla="*/ 758698 w 2140521"/>
              <a:gd name="connsiteY547" fmla="*/ 1066356 h 1337564"/>
              <a:gd name="connsiteX548" fmla="*/ 762254 w 2140521"/>
              <a:gd name="connsiteY548" fmla="*/ 1066356 h 1337564"/>
              <a:gd name="connsiteX549" fmla="*/ 762254 w 2140521"/>
              <a:gd name="connsiteY549" fmla="*/ 1054227 h 1337564"/>
              <a:gd name="connsiteX550" fmla="*/ 763715 w 2140521"/>
              <a:gd name="connsiteY550" fmla="*/ 1054227 h 1337564"/>
              <a:gd name="connsiteX551" fmla="*/ 782955 w 2140521"/>
              <a:gd name="connsiteY551" fmla="*/ 1072769 h 1337564"/>
              <a:gd name="connsiteX552" fmla="*/ 769366 w 2140521"/>
              <a:gd name="connsiteY552" fmla="*/ 1085660 h 1337564"/>
              <a:gd name="connsiteX553" fmla="*/ 785114 w 2140521"/>
              <a:gd name="connsiteY553" fmla="*/ 1099185 h 1337564"/>
              <a:gd name="connsiteX554" fmla="*/ 775843 w 2140521"/>
              <a:gd name="connsiteY554" fmla="*/ 1107059 h 1337564"/>
              <a:gd name="connsiteX555" fmla="*/ 763715 w 2140521"/>
              <a:gd name="connsiteY555" fmla="*/ 1097026 h 1337564"/>
              <a:gd name="connsiteX556" fmla="*/ 761555 w 2140521"/>
              <a:gd name="connsiteY556" fmla="*/ 1087057 h 1337564"/>
              <a:gd name="connsiteX557" fmla="*/ 745109 w 2140521"/>
              <a:gd name="connsiteY557" fmla="*/ 1079945 h 1337564"/>
              <a:gd name="connsiteX558" fmla="*/ 737997 w 2140521"/>
              <a:gd name="connsiteY558" fmla="*/ 1075627 h 1337564"/>
              <a:gd name="connsiteX559" fmla="*/ 733679 w 2140521"/>
              <a:gd name="connsiteY559" fmla="*/ 1081342 h 1337564"/>
              <a:gd name="connsiteX560" fmla="*/ 742252 w 2140521"/>
              <a:gd name="connsiteY560" fmla="*/ 1093470 h 1337564"/>
              <a:gd name="connsiteX561" fmla="*/ 737997 w 2140521"/>
              <a:gd name="connsiteY561" fmla="*/ 1104202 h 1337564"/>
              <a:gd name="connsiteX562" fmla="*/ 740156 w 2140521"/>
              <a:gd name="connsiteY562" fmla="*/ 1107758 h 1337564"/>
              <a:gd name="connsiteX563" fmla="*/ 752285 w 2140521"/>
              <a:gd name="connsiteY563" fmla="*/ 1103503 h 1337564"/>
              <a:gd name="connsiteX564" fmla="*/ 765111 w 2140521"/>
              <a:gd name="connsiteY564" fmla="*/ 1111314 h 1337564"/>
              <a:gd name="connsiteX565" fmla="*/ 785114 w 2140521"/>
              <a:gd name="connsiteY565" fmla="*/ 1115632 h 1337564"/>
              <a:gd name="connsiteX566" fmla="*/ 801497 w 2140521"/>
              <a:gd name="connsiteY566" fmla="*/ 1122045 h 1337564"/>
              <a:gd name="connsiteX567" fmla="*/ 831469 w 2140521"/>
              <a:gd name="connsiteY567" fmla="*/ 1124204 h 1337564"/>
              <a:gd name="connsiteX568" fmla="*/ 867918 w 2140521"/>
              <a:gd name="connsiteY568" fmla="*/ 1119188 h 1337564"/>
              <a:gd name="connsiteX569" fmla="*/ 897128 w 2140521"/>
              <a:gd name="connsiteY569" fmla="*/ 1099884 h 1337564"/>
              <a:gd name="connsiteX570" fmla="*/ 887159 w 2140521"/>
              <a:gd name="connsiteY570" fmla="*/ 1093470 h 1337564"/>
              <a:gd name="connsiteX571" fmla="*/ 862203 w 2140521"/>
              <a:gd name="connsiteY571" fmla="*/ 1104202 h 1337564"/>
              <a:gd name="connsiteX572" fmla="*/ 847217 w 2140521"/>
              <a:gd name="connsiteY572" fmla="*/ 1089216 h 1337564"/>
              <a:gd name="connsiteX573" fmla="*/ 840740 w 2140521"/>
              <a:gd name="connsiteY573" fmla="*/ 1090613 h 1337564"/>
              <a:gd name="connsiteX574" fmla="*/ 792226 w 2140521"/>
              <a:gd name="connsiteY574" fmla="*/ 1079945 h 1337564"/>
              <a:gd name="connsiteX575" fmla="*/ 785114 w 2140521"/>
              <a:gd name="connsiteY575" fmla="*/ 1064959 h 1337564"/>
              <a:gd name="connsiteX576" fmla="*/ 769366 w 2140521"/>
              <a:gd name="connsiteY576" fmla="*/ 1048512 h 1337564"/>
              <a:gd name="connsiteX577" fmla="*/ 757238 w 2140521"/>
              <a:gd name="connsiteY577" fmla="*/ 1046353 h 1337564"/>
              <a:gd name="connsiteX578" fmla="*/ 705167 w 2140521"/>
              <a:gd name="connsiteY578" fmla="*/ 1004951 h 1337564"/>
              <a:gd name="connsiteX579" fmla="*/ 700850 w 2140521"/>
              <a:gd name="connsiteY579" fmla="*/ 1009967 h 1337564"/>
              <a:gd name="connsiteX580" fmla="*/ 625221 w 2140521"/>
              <a:gd name="connsiteY580" fmla="*/ 986409 h 1337564"/>
              <a:gd name="connsiteX581" fmla="*/ 596646 w 2140521"/>
              <a:gd name="connsiteY581" fmla="*/ 987108 h 1337564"/>
              <a:gd name="connsiteX582" fmla="*/ 316865 w 2140521"/>
              <a:gd name="connsiteY582" fmla="*/ 1009269 h 1337564"/>
              <a:gd name="connsiteX583" fmla="*/ 271907 w 2140521"/>
              <a:gd name="connsiteY583" fmla="*/ 1010666 h 1337564"/>
              <a:gd name="connsiteX584" fmla="*/ 186246 w 2140521"/>
              <a:gd name="connsiteY584" fmla="*/ 1010666 h 1337564"/>
              <a:gd name="connsiteX585" fmla="*/ 129159 w 2140521"/>
              <a:gd name="connsiteY585" fmla="*/ 1008571 h 1337564"/>
              <a:gd name="connsiteX586" fmla="*/ 112014 w 2140521"/>
              <a:gd name="connsiteY586" fmla="*/ 1012825 h 1337564"/>
              <a:gd name="connsiteX587" fmla="*/ 117030 w 2140521"/>
              <a:gd name="connsiteY587" fmla="*/ 1018540 h 1337564"/>
              <a:gd name="connsiteX588" fmla="*/ 121285 w 2140521"/>
              <a:gd name="connsiteY588" fmla="*/ 1015683 h 1337564"/>
              <a:gd name="connsiteX589" fmla="*/ 133477 w 2140521"/>
              <a:gd name="connsiteY589" fmla="*/ 1014984 h 1337564"/>
              <a:gd name="connsiteX590" fmla="*/ 169164 w 2140521"/>
              <a:gd name="connsiteY590" fmla="*/ 1017143 h 1337564"/>
              <a:gd name="connsiteX591" fmla="*/ 281178 w 2140521"/>
              <a:gd name="connsiteY591" fmla="*/ 1017143 h 1337564"/>
              <a:gd name="connsiteX592" fmla="*/ 410401 w 2140521"/>
              <a:gd name="connsiteY592" fmla="*/ 1012825 h 1337564"/>
              <a:gd name="connsiteX593" fmla="*/ 477457 w 2140521"/>
              <a:gd name="connsiteY593" fmla="*/ 1007809 h 1337564"/>
              <a:gd name="connsiteX594" fmla="*/ 518160 w 2140521"/>
              <a:gd name="connsiteY594" fmla="*/ 1002855 h 1337564"/>
              <a:gd name="connsiteX595" fmla="*/ 538163 w 2140521"/>
              <a:gd name="connsiteY595" fmla="*/ 1002855 h 1337564"/>
              <a:gd name="connsiteX596" fmla="*/ 564578 w 2140521"/>
              <a:gd name="connsiteY596" fmla="*/ 997141 h 1337564"/>
              <a:gd name="connsiteX597" fmla="*/ 620204 w 2140521"/>
              <a:gd name="connsiteY597" fmla="*/ 993585 h 1337564"/>
              <a:gd name="connsiteX598" fmla="*/ 636651 w 2140521"/>
              <a:gd name="connsiteY598" fmla="*/ 994283 h 1337564"/>
              <a:gd name="connsiteX599" fmla="*/ 650177 w 2140521"/>
              <a:gd name="connsiteY599" fmla="*/ 1002157 h 1337564"/>
              <a:gd name="connsiteX600" fmla="*/ 723011 w 2140521"/>
              <a:gd name="connsiteY600" fmla="*/ 1031367 h 1337564"/>
              <a:gd name="connsiteX601" fmla="*/ 733679 w 2140521"/>
              <a:gd name="connsiteY601" fmla="*/ 1044956 h 1337564"/>
              <a:gd name="connsiteX602" fmla="*/ 733679 w 2140521"/>
              <a:gd name="connsiteY602" fmla="*/ 1047814 h 1337564"/>
              <a:gd name="connsiteX603" fmla="*/ 731584 w 2140521"/>
              <a:gd name="connsiteY603" fmla="*/ 1048512 h 1337564"/>
              <a:gd name="connsiteX604" fmla="*/ 697992 w 2140521"/>
              <a:gd name="connsiteY604" fmla="*/ 1031367 h 1337564"/>
              <a:gd name="connsiteX605" fmla="*/ 638048 w 2140521"/>
              <a:gd name="connsiteY605" fmla="*/ 1011428 h 1337564"/>
              <a:gd name="connsiteX606" fmla="*/ 585279 w 2140521"/>
              <a:gd name="connsiteY606" fmla="*/ 1011428 h 1337564"/>
              <a:gd name="connsiteX607" fmla="*/ 501714 w 2140521"/>
              <a:gd name="connsiteY607" fmla="*/ 1018540 h 1337564"/>
              <a:gd name="connsiteX608" fmla="*/ 441770 w 2140521"/>
              <a:gd name="connsiteY608" fmla="*/ 1022795 h 1337564"/>
              <a:gd name="connsiteX609" fmla="*/ 398272 w 2140521"/>
              <a:gd name="connsiteY609" fmla="*/ 1030669 h 1337564"/>
              <a:gd name="connsiteX610" fmla="*/ 203391 w 2140521"/>
              <a:gd name="connsiteY610" fmla="*/ 1034225 h 1337564"/>
              <a:gd name="connsiteX611" fmla="*/ 129159 w 2140521"/>
              <a:gd name="connsiteY611" fmla="*/ 1025652 h 1337564"/>
              <a:gd name="connsiteX612" fmla="*/ 111316 w 2140521"/>
              <a:gd name="connsiteY612" fmla="*/ 1028510 h 1337564"/>
              <a:gd name="connsiteX613" fmla="*/ 95631 w 2140521"/>
              <a:gd name="connsiteY613" fmla="*/ 1012825 h 1337564"/>
              <a:gd name="connsiteX614" fmla="*/ 132016 w 2140521"/>
              <a:gd name="connsiteY614" fmla="*/ 996442 h 1337564"/>
              <a:gd name="connsiteX615" fmla="*/ 293307 w 2140521"/>
              <a:gd name="connsiteY615" fmla="*/ 992124 h 1337564"/>
              <a:gd name="connsiteX616" fmla="*/ 386144 w 2140521"/>
              <a:gd name="connsiteY616" fmla="*/ 985012 h 1337564"/>
              <a:gd name="connsiteX617" fmla="*/ 461073 w 2140521"/>
              <a:gd name="connsiteY617" fmla="*/ 981456 h 1337564"/>
              <a:gd name="connsiteX618" fmla="*/ 501714 w 2140521"/>
              <a:gd name="connsiteY618" fmla="*/ 980694 h 1337564"/>
              <a:gd name="connsiteX619" fmla="*/ 595249 w 2140521"/>
              <a:gd name="connsiteY619" fmla="*/ 971423 h 1337564"/>
              <a:gd name="connsiteX620" fmla="*/ 622364 w 2140521"/>
              <a:gd name="connsiteY620" fmla="*/ 970725 h 1337564"/>
              <a:gd name="connsiteX621" fmla="*/ 727266 w 2140521"/>
              <a:gd name="connsiteY621" fmla="*/ 1004253 h 1337564"/>
              <a:gd name="connsiteX622" fmla="*/ 765810 w 2140521"/>
              <a:gd name="connsiteY622" fmla="*/ 1027811 h 1337564"/>
              <a:gd name="connsiteX623" fmla="*/ 811530 w 2140521"/>
              <a:gd name="connsiteY623" fmla="*/ 1067054 h 1337564"/>
              <a:gd name="connsiteX624" fmla="*/ 827215 w 2140521"/>
              <a:gd name="connsiteY624" fmla="*/ 1039940 h 1337564"/>
              <a:gd name="connsiteX625" fmla="*/ 829373 w 2140521"/>
              <a:gd name="connsiteY625" fmla="*/ 1041400 h 1337564"/>
              <a:gd name="connsiteX626" fmla="*/ 838645 w 2140521"/>
              <a:gd name="connsiteY626" fmla="*/ 1062101 h 1337564"/>
              <a:gd name="connsiteX627" fmla="*/ 838645 w 2140521"/>
              <a:gd name="connsiteY627" fmla="*/ 1064959 h 1337564"/>
              <a:gd name="connsiteX628" fmla="*/ 827913 w 2140521"/>
              <a:gd name="connsiteY628" fmla="*/ 1064959 h 1337564"/>
              <a:gd name="connsiteX629" fmla="*/ 821500 w 2140521"/>
              <a:gd name="connsiteY629" fmla="*/ 1066356 h 1337564"/>
              <a:gd name="connsiteX630" fmla="*/ 821500 w 2140521"/>
              <a:gd name="connsiteY630" fmla="*/ 1068515 h 1337564"/>
              <a:gd name="connsiteX631" fmla="*/ 834327 w 2140521"/>
              <a:gd name="connsiteY631" fmla="*/ 1072769 h 1337564"/>
              <a:gd name="connsiteX632" fmla="*/ 852170 w 2140521"/>
              <a:gd name="connsiteY632" fmla="*/ 1084898 h 1337564"/>
              <a:gd name="connsiteX633" fmla="*/ 865060 w 2140521"/>
              <a:gd name="connsiteY633" fmla="*/ 1081342 h 1337564"/>
              <a:gd name="connsiteX634" fmla="*/ 873633 w 2140521"/>
              <a:gd name="connsiteY634" fmla="*/ 1084898 h 1337564"/>
              <a:gd name="connsiteX635" fmla="*/ 868616 w 2140521"/>
              <a:gd name="connsiteY635" fmla="*/ 1087755 h 1337564"/>
              <a:gd name="connsiteX636" fmla="*/ 872871 w 2140521"/>
              <a:gd name="connsiteY636" fmla="*/ 1087755 h 1337564"/>
              <a:gd name="connsiteX637" fmla="*/ 906463 w 2140521"/>
              <a:gd name="connsiteY637" fmla="*/ 1082040 h 1337564"/>
              <a:gd name="connsiteX638" fmla="*/ 969963 w 2140521"/>
              <a:gd name="connsiteY638" fmla="*/ 1102042 h 1337564"/>
              <a:gd name="connsiteX639" fmla="*/ 995680 w 2140521"/>
              <a:gd name="connsiteY639" fmla="*/ 1106361 h 1337564"/>
              <a:gd name="connsiteX640" fmla="*/ 1031367 w 2140521"/>
              <a:gd name="connsiteY640" fmla="*/ 1114870 h 1337564"/>
              <a:gd name="connsiteX641" fmla="*/ 1053465 w 2140521"/>
              <a:gd name="connsiteY641" fmla="*/ 1116330 h 1337564"/>
              <a:gd name="connsiteX642" fmla="*/ 1072007 w 2140521"/>
              <a:gd name="connsiteY642" fmla="*/ 1124903 h 1337564"/>
              <a:gd name="connsiteX643" fmla="*/ 1118426 w 2140521"/>
              <a:gd name="connsiteY643" fmla="*/ 1140587 h 1337564"/>
              <a:gd name="connsiteX644" fmla="*/ 1151953 w 2140521"/>
              <a:gd name="connsiteY644" fmla="*/ 1150557 h 1337564"/>
              <a:gd name="connsiteX645" fmla="*/ 1187641 w 2140521"/>
              <a:gd name="connsiteY645" fmla="*/ 1156272 h 1337564"/>
              <a:gd name="connsiteX646" fmla="*/ 1206945 w 2140521"/>
              <a:gd name="connsiteY646" fmla="*/ 1164844 h 1337564"/>
              <a:gd name="connsiteX647" fmla="*/ 1251903 w 2140521"/>
              <a:gd name="connsiteY647" fmla="*/ 1176973 h 1337564"/>
              <a:gd name="connsiteX648" fmla="*/ 1306132 w 2140521"/>
              <a:gd name="connsiteY648" fmla="*/ 1195578 h 1337564"/>
              <a:gd name="connsiteX649" fmla="*/ 1402461 w 2140521"/>
              <a:gd name="connsiteY649" fmla="*/ 1226248 h 1337564"/>
              <a:gd name="connsiteX650" fmla="*/ 1440307 w 2140521"/>
              <a:gd name="connsiteY650" fmla="*/ 1234123 h 1337564"/>
              <a:gd name="connsiteX651" fmla="*/ 1460310 w 2140521"/>
              <a:gd name="connsiteY651" fmla="*/ 1233361 h 1337564"/>
              <a:gd name="connsiteX652" fmla="*/ 1471041 w 2140521"/>
              <a:gd name="connsiteY652" fmla="*/ 1234821 h 1337564"/>
              <a:gd name="connsiteX653" fmla="*/ 1520253 w 2140521"/>
              <a:gd name="connsiteY653" fmla="*/ 1257617 h 1337564"/>
              <a:gd name="connsiteX654" fmla="*/ 1534541 w 2140521"/>
              <a:gd name="connsiteY654" fmla="*/ 1259777 h 1337564"/>
              <a:gd name="connsiteX655" fmla="*/ 1600200 w 2140521"/>
              <a:gd name="connsiteY655" fmla="*/ 1282637 h 1337564"/>
              <a:gd name="connsiteX656" fmla="*/ 1612328 w 2140521"/>
              <a:gd name="connsiteY656" fmla="*/ 1276223 h 1337564"/>
              <a:gd name="connsiteX657" fmla="*/ 1620202 w 2140521"/>
              <a:gd name="connsiteY657" fmla="*/ 1279779 h 1337564"/>
              <a:gd name="connsiteX658" fmla="*/ 1628013 w 2140521"/>
              <a:gd name="connsiteY658" fmla="*/ 1281176 h 1337564"/>
              <a:gd name="connsiteX659" fmla="*/ 1636586 w 2140521"/>
              <a:gd name="connsiteY659" fmla="*/ 1279081 h 1337564"/>
              <a:gd name="connsiteX660" fmla="*/ 1642300 w 2140521"/>
              <a:gd name="connsiteY660" fmla="*/ 1270508 h 1337564"/>
              <a:gd name="connsiteX661" fmla="*/ 1671574 w 2140521"/>
              <a:gd name="connsiteY661" fmla="*/ 1228408 h 1337564"/>
              <a:gd name="connsiteX662" fmla="*/ 1688021 w 2140521"/>
              <a:gd name="connsiteY662" fmla="*/ 1203389 h 1337564"/>
              <a:gd name="connsiteX663" fmla="*/ 1688719 w 2140521"/>
              <a:gd name="connsiteY663" fmla="*/ 1198436 h 1337564"/>
              <a:gd name="connsiteX664" fmla="*/ 1722247 w 2140521"/>
              <a:gd name="connsiteY664" fmla="*/ 1121347 h 1337564"/>
              <a:gd name="connsiteX665" fmla="*/ 1738694 w 2140521"/>
              <a:gd name="connsiteY665" fmla="*/ 1082802 h 1337564"/>
              <a:gd name="connsiteX666" fmla="*/ 1745107 w 2140521"/>
              <a:gd name="connsiteY666" fmla="*/ 1067054 h 1337564"/>
              <a:gd name="connsiteX667" fmla="*/ 1761490 w 2140521"/>
              <a:gd name="connsiteY667" fmla="*/ 1029970 h 1337564"/>
              <a:gd name="connsiteX668" fmla="*/ 1772222 w 2140521"/>
              <a:gd name="connsiteY668" fmla="*/ 1016381 h 1337564"/>
              <a:gd name="connsiteX669" fmla="*/ 1815021 w 2140521"/>
              <a:gd name="connsiteY669" fmla="*/ 924306 h 1337564"/>
              <a:gd name="connsiteX670" fmla="*/ 1844294 w 2140521"/>
              <a:gd name="connsiteY670" fmla="*/ 855091 h 1337564"/>
              <a:gd name="connsiteX671" fmla="*/ 1864995 w 2140521"/>
              <a:gd name="connsiteY671" fmla="*/ 819404 h 1337564"/>
              <a:gd name="connsiteX672" fmla="*/ 1897825 w 2140521"/>
              <a:gd name="connsiteY672" fmla="*/ 747332 h 1337564"/>
              <a:gd name="connsiteX673" fmla="*/ 1912112 w 2140521"/>
              <a:gd name="connsiteY673" fmla="*/ 710946 h 1337564"/>
              <a:gd name="connsiteX674" fmla="*/ 1972056 w 2140521"/>
              <a:gd name="connsiteY674" fmla="*/ 569595 h 1337564"/>
              <a:gd name="connsiteX675" fmla="*/ 1982788 w 2140521"/>
              <a:gd name="connsiteY675" fmla="*/ 557467 h 1337564"/>
              <a:gd name="connsiteX676" fmla="*/ 1987740 w 2140521"/>
              <a:gd name="connsiteY676" fmla="*/ 542480 h 1337564"/>
              <a:gd name="connsiteX677" fmla="*/ 1989201 w 2140521"/>
              <a:gd name="connsiteY677" fmla="*/ 533908 h 1337564"/>
              <a:gd name="connsiteX678" fmla="*/ 2000631 w 2140521"/>
              <a:gd name="connsiteY678" fmla="*/ 508191 h 1337564"/>
              <a:gd name="connsiteX679" fmla="*/ 2030603 w 2140521"/>
              <a:gd name="connsiteY679" fmla="*/ 452565 h 1337564"/>
              <a:gd name="connsiteX680" fmla="*/ 2040573 w 2140521"/>
              <a:gd name="connsiteY680" fmla="*/ 423291 h 1337564"/>
              <a:gd name="connsiteX681" fmla="*/ 2059876 w 2140521"/>
              <a:gd name="connsiteY681" fmla="*/ 379032 h 1337564"/>
              <a:gd name="connsiteX682" fmla="*/ 2072703 w 2140521"/>
              <a:gd name="connsiteY682" fmla="*/ 351917 h 1337564"/>
              <a:gd name="connsiteX683" fmla="*/ 2095563 w 2140521"/>
              <a:gd name="connsiteY683" fmla="*/ 297688 h 1337564"/>
              <a:gd name="connsiteX684" fmla="*/ 2070545 w 2140521"/>
              <a:gd name="connsiteY684" fmla="*/ 266954 h 1337564"/>
              <a:gd name="connsiteX685" fmla="*/ 2070545 w 2140521"/>
              <a:gd name="connsiteY685" fmla="*/ 263398 h 1337564"/>
              <a:gd name="connsiteX686" fmla="*/ 2080577 w 2140521"/>
              <a:gd name="connsiteY686" fmla="*/ 263398 h 1337564"/>
              <a:gd name="connsiteX687" fmla="*/ 2102675 w 2140521"/>
              <a:gd name="connsiteY687" fmla="*/ 264795 h 1337564"/>
              <a:gd name="connsiteX688" fmla="*/ 2052701 w 2140521"/>
              <a:gd name="connsiteY688" fmla="*/ 256985 h 1337564"/>
              <a:gd name="connsiteX689" fmla="*/ 2039175 w 2140521"/>
              <a:gd name="connsiteY689" fmla="*/ 292672 h 1337564"/>
              <a:gd name="connsiteX690" fmla="*/ 1979930 w 2140521"/>
              <a:gd name="connsiteY690" fmla="*/ 424688 h 1337564"/>
              <a:gd name="connsiteX691" fmla="*/ 1969199 w 2140521"/>
              <a:gd name="connsiteY691" fmla="*/ 452565 h 1337564"/>
              <a:gd name="connsiteX692" fmla="*/ 1919986 w 2140521"/>
              <a:gd name="connsiteY692" fmla="*/ 543179 h 1337564"/>
              <a:gd name="connsiteX693" fmla="*/ 1901381 w 2140521"/>
              <a:gd name="connsiteY693" fmla="*/ 588137 h 1337564"/>
              <a:gd name="connsiteX694" fmla="*/ 1814322 w 2140521"/>
              <a:gd name="connsiteY694" fmla="*/ 728790 h 1337564"/>
              <a:gd name="connsiteX695" fmla="*/ 1800035 w 2140521"/>
              <a:gd name="connsiteY695" fmla="*/ 750189 h 1337564"/>
              <a:gd name="connsiteX696" fmla="*/ 1692275 w 2140521"/>
              <a:gd name="connsiteY696" fmla="*/ 945769 h 1337564"/>
              <a:gd name="connsiteX697" fmla="*/ 1665859 w 2140521"/>
              <a:gd name="connsiteY697" fmla="*/ 992124 h 1337564"/>
              <a:gd name="connsiteX698" fmla="*/ 1655127 w 2140521"/>
              <a:gd name="connsiteY698" fmla="*/ 1007809 h 1337564"/>
              <a:gd name="connsiteX699" fmla="*/ 1646619 w 2140521"/>
              <a:gd name="connsiteY699" fmla="*/ 1018540 h 1337564"/>
              <a:gd name="connsiteX700" fmla="*/ 1646619 w 2140521"/>
              <a:gd name="connsiteY700" fmla="*/ 1023557 h 1337564"/>
              <a:gd name="connsiteX701" fmla="*/ 1644460 w 2140521"/>
              <a:gd name="connsiteY701" fmla="*/ 1031367 h 1337564"/>
              <a:gd name="connsiteX702" fmla="*/ 1639443 w 2140521"/>
              <a:gd name="connsiteY702" fmla="*/ 1044956 h 1337564"/>
              <a:gd name="connsiteX703" fmla="*/ 1619440 w 2140521"/>
              <a:gd name="connsiteY703" fmla="*/ 1090613 h 1337564"/>
              <a:gd name="connsiteX704" fmla="*/ 1590929 w 2140521"/>
              <a:gd name="connsiteY704" fmla="*/ 1148461 h 1337564"/>
              <a:gd name="connsiteX705" fmla="*/ 1580896 w 2140521"/>
              <a:gd name="connsiteY705" fmla="*/ 1155573 h 1337564"/>
              <a:gd name="connsiteX706" fmla="*/ 1576641 w 2140521"/>
              <a:gd name="connsiteY706" fmla="*/ 1164844 h 1337564"/>
              <a:gd name="connsiteX707" fmla="*/ 1563814 w 2140521"/>
              <a:gd name="connsiteY707" fmla="*/ 1194816 h 1337564"/>
              <a:gd name="connsiteX708" fmla="*/ 1568767 w 2140521"/>
              <a:gd name="connsiteY708" fmla="*/ 1201293 h 1337564"/>
              <a:gd name="connsiteX709" fmla="*/ 1585913 w 2140521"/>
              <a:gd name="connsiteY709" fmla="*/ 1180592 h 1337564"/>
              <a:gd name="connsiteX710" fmla="*/ 1591627 w 2140521"/>
              <a:gd name="connsiteY710" fmla="*/ 1167702 h 1337564"/>
              <a:gd name="connsiteX711" fmla="*/ 1605915 w 2140521"/>
              <a:gd name="connsiteY711" fmla="*/ 1146302 h 1337564"/>
              <a:gd name="connsiteX712" fmla="*/ 1636586 w 2140521"/>
              <a:gd name="connsiteY712" fmla="*/ 1077087 h 1337564"/>
              <a:gd name="connsiteX713" fmla="*/ 1675130 w 2140521"/>
              <a:gd name="connsiteY713" fmla="*/ 999998 h 1337564"/>
              <a:gd name="connsiteX714" fmla="*/ 1727263 w 2140521"/>
              <a:gd name="connsiteY714" fmla="*/ 900049 h 1337564"/>
              <a:gd name="connsiteX715" fmla="*/ 1754378 w 2140521"/>
              <a:gd name="connsiteY715" fmla="*/ 845820 h 1337564"/>
              <a:gd name="connsiteX716" fmla="*/ 1786509 w 2140521"/>
              <a:gd name="connsiteY716" fmla="*/ 787972 h 1337564"/>
              <a:gd name="connsiteX717" fmla="*/ 1824291 w 2140521"/>
              <a:gd name="connsiteY717" fmla="*/ 734441 h 1337564"/>
              <a:gd name="connsiteX718" fmla="*/ 1897126 w 2140521"/>
              <a:gd name="connsiteY718" fmla="*/ 623824 h 1337564"/>
              <a:gd name="connsiteX719" fmla="*/ 1924240 w 2140521"/>
              <a:gd name="connsiteY719" fmla="*/ 560324 h 1337564"/>
              <a:gd name="connsiteX720" fmla="*/ 1939925 w 2140521"/>
              <a:gd name="connsiteY720" fmla="*/ 533210 h 1337564"/>
              <a:gd name="connsiteX721" fmla="*/ 1966341 w 2140521"/>
              <a:gd name="connsiteY721" fmla="*/ 494665 h 1337564"/>
              <a:gd name="connsiteX722" fmla="*/ 1926400 w 2140521"/>
              <a:gd name="connsiteY722" fmla="*/ 588137 h 1337564"/>
              <a:gd name="connsiteX723" fmla="*/ 1906397 w 2140521"/>
              <a:gd name="connsiteY723" fmla="*/ 634555 h 1337564"/>
              <a:gd name="connsiteX724" fmla="*/ 1852168 w 2140521"/>
              <a:gd name="connsiteY724" fmla="*/ 735203 h 1337564"/>
              <a:gd name="connsiteX725" fmla="*/ 1842897 w 2140521"/>
              <a:gd name="connsiteY725" fmla="*/ 750189 h 1337564"/>
              <a:gd name="connsiteX726" fmla="*/ 1824291 w 2140521"/>
              <a:gd name="connsiteY726" fmla="*/ 796544 h 1337564"/>
              <a:gd name="connsiteX727" fmla="*/ 1809306 w 2140521"/>
              <a:gd name="connsiteY727" fmla="*/ 830136 h 1337564"/>
              <a:gd name="connsiteX728" fmla="*/ 1780032 w 2140521"/>
              <a:gd name="connsiteY728" fmla="*/ 871538 h 1337564"/>
              <a:gd name="connsiteX729" fmla="*/ 1735836 w 2140521"/>
              <a:gd name="connsiteY729" fmla="*/ 942911 h 1337564"/>
              <a:gd name="connsiteX730" fmla="*/ 1705864 w 2140521"/>
              <a:gd name="connsiteY730" fmla="*/ 994283 h 1337564"/>
              <a:gd name="connsiteX731" fmla="*/ 1702245 w 2140521"/>
              <a:gd name="connsiteY731" fmla="*/ 1004253 h 1337564"/>
              <a:gd name="connsiteX732" fmla="*/ 1677289 w 2140521"/>
              <a:gd name="connsiteY732" fmla="*/ 1060641 h 1337564"/>
              <a:gd name="connsiteX733" fmla="*/ 1643761 w 2140521"/>
              <a:gd name="connsiteY733" fmla="*/ 1115632 h 1337564"/>
              <a:gd name="connsiteX734" fmla="*/ 1643761 w 2140521"/>
              <a:gd name="connsiteY734" fmla="*/ 1111314 h 1337564"/>
              <a:gd name="connsiteX735" fmla="*/ 1692275 w 2140521"/>
              <a:gd name="connsiteY735" fmla="*/ 1003554 h 1337564"/>
              <a:gd name="connsiteX736" fmla="*/ 1701546 w 2140521"/>
              <a:gd name="connsiteY736" fmla="*/ 989965 h 1337564"/>
              <a:gd name="connsiteX737" fmla="*/ 1722946 w 2140521"/>
              <a:gd name="connsiteY737" fmla="*/ 942150 h 1337564"/>
              <a:gd name="connsiteX738" fmla="*/ 1740789 w 2140521"/>
              <a:gd name="connsiteY738" fmla="*/ 912940 h 1337564"/>
              <a:gd name="connsiteX739" fmla="*/ 1758633 w 2140521"/>
              <a:gd name="connsiteY739" fmla="*/ 880809 h 1337564"/>
              <a:gd name="connsiteX740" fmla="*/ 1777937 w 2140521"/>
              <a:gd name="connsiteY740" fmla="*/ 850075 h 1337564"/>
              <a:gd name="connsiteX741" fmla="*/ 1790065 w 2140521"/>
              <a:gd name="connsiteY741" fmla="*/ 825119 h 1337564"/>
              <a:gd name="connsiteX742" fmla="*/ 1825053 w 2140521"/>
              <a:gd name="connsiteY742" fmla="*/ 765175 h 1337564"/>
              <a:gd name="connsiteX743" fmla="*/ 1825053 w 2140521"/>
              <a:gd name="connsiteY743" fmla="*/ 762317 h 1337564"/>
              <a:gd name="connsiteX744" fmla="*/ 1822196 w 2140521"/>
              <a:gd name="connsiteY744" fmla="*/ 761619 h 1337564"/>
              <a:gd name="connsiteX745" fmla="*/ 1815719 w 2140521"/>
              <a:gd name="connsiteY745" fmla="*/ 767334 h 1337564"/>
              <a:gd name="connsiteX746" fmla="*/ 1807909 w 2140521"/>
              <a:gd name="connsiteY746" fmla="*/ 781558 h 1337564"/>
              <a:gd name="connsiteX747" fmla="*/ 1766507 w 2140521"/>
              <a:gd name="connsiteY747" fmla="*/ 851535 h 1337564"/>
              <a:gd name="connsiteX748" fmla="*/ 1741551 w 2140521"/>
              <a:gd name="connsiteY748" fmla="*/ 892239 h 1337564"/>
              <a:gd name="connsiteX749" fmla="*/ 1738694 w 2140521"/>
              <a:gd name="connsiteY749" fmla="*/ 899351 h 1337564"/>
              <a:gd name="connsiteX750" fmla="*/ 1720088 w 2140521"/>
              <a:gd name="connsiteY750" fmla="*/ 930021 h 1337564"/>
              <a:gd name="connsiteX751" fmla="*/ 1696529 w 2140521"/>
              <a:gd name="connsiteY751" fmla="*/ 979297 h 1337564"/>
              <a:gd name="connsiteX752" fmla="*/ 1670113 w 2140521"/>
              <a:gd name="connsiteY752" fmla="*/ 1029272 h 1337564"/>
              <a:gd name="connsiteX753" fmla="*/ 1654429 w 2140521"/>
              <a:gd name="connsiteY753" fmla="*/ 1057085 h 1337564"/>
              <a:gd name="connsiteX754" fmla="*/ 1628013 w 2140521"/>
              <a:gd name="connsiteY754" fmla="*/ 1122744 h 1337564"/>
              <a:gd name="connsiteX755" fmla="*/ 1619440 w 2140521"/>
              <a:gd name="connsiteY755" fmla="*/ 1140587 h 1337564"/>
              <a:gd name="connsiteX756" fmla="*/ 1623060 w 2140521"/>
              <a:gd name="connsiteY756" fmla="*/ 1143445 h 1337564"/>
              <a:gd name="connsiteX757" fmla="*/ 1641602 w 2140521"/>
              <a:gd name="connsiteY757" fmla="*/ 1128459 h 1337564"/>
              <a:gd name="connsiteX758" fmla="*/ 1656588 w 2140521"/>
              <a:gd name="connsiteY758" fmla="*/ 1115632 h 1337564"/>
              <a:gd name="connsiteX759" fmla="*/ 1648015 w 2140521"/>
              <a:gd name="connsiteY759" fmla="*/ 1142048 h 1337564"/>
              <a:gd name="connsiteX760" fmla="*/ 1640141 w 2140521"/>
              <a:gd name="connsiteY760" fmla="*/ 1161987 h 1337564"/>
              <a:gd name="connsiteX761" fmla="*/ 1610170 w 2140521"/>
              <a:gd name="connsiteY761" fmla="*/ 1239076 h 1337564"/>
              <a:gd name="connsiteX762" fmla="*/ 1612328 w 2140521"/>
              <a:gd name="connsiteY762" fmla="*/ 1249109 h 1337564"/>
              <a:gd name="connsiteX763" fmla="*/ 1618742 w 2140521"/>
              <a:gd name="connsiteY763" fmla="*/ 1234123 h 1337564"/>
              <a:gd name="connsiteX764" fmla="*/ 1623060 w 2140521"/>
              <a:gd name="connsiteY764" fmla="*/ 1223391 h 1337564"/>
              <a:gd name="connsiteX765" fmla="*/ 1640141 w 2140521"/>
              <a:gd name="connsiteY765" fmla="*/ 1197673 h 1337564"/>
              <a:gd name="connsiteX766" fmla="*/ 1651572 w 2140521"/>
              <a:gd name="connsiteY766" fmla="*/ 1163447 h 1337564"/>
              <a:gd name="connsiteX767" fmla="*/ 1680147 w 2140521"/>
              <a:gd name="connsiteY767" fmla="*/ 1084199 h 1337564"/>
              <a:gd name="connsiteX768" fmla="*/ 1719389 w 2140521"/>
              <a:gd name="connsiteY768" fmla="*/ 990727 h 1337564"/>
              <a:gd name="connsiteX769" fmla="*/ 1741551 w 2140521"/>
              <a:gd name="connsiteY769" fmla="*/ 954278 h 1337564"/>
              <a:gd name="connsiteX770" fmla="*/ 1767903 w 2140521"/>
              <a:gd name="connsiteY770" fmla="*/ 906463 h 1337564"/>
              <a:gd name="connsiteX771" fmla="*/ 1785747 w 2140521"/>
              <a:gd name="connsiteY771" fmla="*/ 882904 h 1337564"/>
              <a:gd name="connsiteX772" fmla="*/ 1841437 w 2140521"/>
              <a:gd name="connsiteY772" fmla="*/ 780161 h 1337564"/>
              <a:gd name="connsiteX773" fmla="*/ 1845754 w 2140521"/>
              <a:gd name="connsiteY773" fmla="*/ 769429 h 1337564"/>
              <a:gd name="connsiteX774" fmla="*/ 1850708 w 2140521"/>
              <a:gd name="connsiteY774" fmla="*/ 756603 h 1337564"/>
              <a:gd name="connsiteX775" fmla="*/ 1910651 w 2140521"/>
              <a:gd name="connsiteY775" fmla="*/ 651701 h 1337564"/>
              <a:gd name="connsiteX776" fmla="*/ 1975612 w 2140521"/>
              <a:gd name="connsiteY776" fmla="*/ 503936 h 1337564"/>
              <a:gd name="connsiteX777" fmla="*/ 2032699 w 2140521"/>
              <a:gd name="connsiteY777" fmla="*/ 379032 h 1337564"/>
              <a:gd name="connsiteX778" fmla="*/ 2043430 w 2140521"/>
              <a:gd name="connsiteY778" fmla="*/ 348361 h 1337564"/>
              <a:gd name="connsiteX779" fmla="*/ 2057019 w 2140521"/>
              <a:gd name="connsiteY779" fmla="*/ 311912 h 1337564"/>
              <a:gd name="connsiteX780" fmla="*/ 2068386 w 2140521"/>
              <a:gd name="connsiteY780" fmla="*/ 290513 h 1337564"/>
              <a:gd name="connsiteX781" fmla="*/ 2075561 w 2140521"/>
              <a:gd name="connsiteY781" fmla="*/ 296926 h 1337564"/>
              <a:gd name="connsiteX782" fmla="*/ 2079117 w 2140521"/>
              <a:gd name="connsiteY782" fmla="*/ 296926 h 1337564"/>
              <a:gd name="connsiteX783" fmla="*/ 2081975 w 2140521"/>
              <a:gd name="connsiteY783" fmla="*/ 296926 h 1337564"/>
              <a:gd name="connsiteX784" fmla="*/ 2082673 w 2140521"/>
              <a:gd name="connsiteY784" fmla="*/ 299085 h 1337564"/>
              <a:gd name="connsiteX785" fmla="*/ 2058416 w 2140521"/>
              <a:gd name="connsiteY785" fmla="*/ 355473 h 1337564"/>
              <a:gd name="connsiteX786" fmla="*/ 2035556 w 2140521"/>
              <a:gd name="connsiteY786" fmla="*/ 406146 h 1337564"/>
              <a:gd name="connsiteX787" fmla="*/ 1972754 w 2140521"/>
              <a:gd name="connsiteY787" fmla="*/ 544640 h 1337564"/>
              <a:gd name="connsiteX788" fmla="*/ 1922082 w 2140521"/>
              <a:gd name="connsiteY788" fmla="*/ 664528 h 1337564"/>
              <a:gd name="connsiteX789" fmla="*/ 1904238 w 2140521"/>
              <a:gd name="connsiteY789" fmla="*/ 702373 h 1337564"/>
              <a:gd name="connsiteX790" fmla="*/ 1847151 w 2140521"/>
              <a:gd name="connsiteY790" fmla="*/ 825817 h 1337564"/>
              <a:gd name="connsiteX791" fmla="*/ 1831467 w 2140521"/>
              <a:gd name="connsiteY791" fmla="*/ 860108 h 1337564"/>
              <a:gd name="connsiteX792" fmla="*/ 1818576 w 2140521"/>
              <a:gd name="connsiteY792" fmla="*/ 890079 h 1337564"/>
              <a:gd name="connsiteX793" fmla="*/ 1808607 w 2140521"/>
              <a:gd name="connsiteY793" fmla="*/ 914336 h 1337564"/>
              <a:gd name="connsiteX794" fmla="*/ 1799336 w 2140521"/>
              <a:gd name="connsiteY794" fmla="*/ 935038 h 1337564"/>
              <a:gd name="connsiteX795" fmla="*/ 1782191 w 2140521"/>
              <a:gd name="connsiteY795" fmla="*/ 969264 h 1337564"/>
              <a:gd name="connsiteX796" fmla="*/ 1741551 w 2140521"/>
              <a:gd name="connsiteY796" fmla="*/ 1022795 h 1337564"/>
              <a:gd name="connsiteX797" fmla="*/ 1740789 w 2140521"/>
              <a:gd name="connsiteY797" fmla="*/ 1024255 h 1337564"/>
              <a:gd name="connsiteX798" fmla="*/ 1745806 w 2140521"/>
              <a:gd name="connsiteY798" fmla="*/ 1034225 h 1337564"/>
              <a:gd name="connsiteX799" fmla="*/ 1710119 w 2140521"/>
              <a:gd name="connsiteY799" fmla="*/ 1118489 h 1337564"/>
              <a:gd name="connsiteX800" fmla="*/ 1701546 w 2140521"/>
              <a:gd name="connsiteY800" fmla="*/ 1127760 h 1337564"/>
              <a:gd name="connsiteX801" fmla="*/ 1697990 w 2140521"/>
              <a:gd name="connsiteY801" fmla="*/ 1144905 h 1337564"/>
              <a:gd name="connsiteX802" fmla="*/ 1691576 w 2140521"/>
              <a:gd name="connsiteY802" fmla="*/ 1159891 h 1337564"/>
              <a:gd name="connsiteX803" fmla="*/ 1661604 w 2140521"/>
              <a:gd name="connsiteY803" fmla="*/ 1214819 h 1337564"/>
              <a:gd name="connsiteX804" fmla="*/ 1655889 w 2140521"/>
              <a:gd name="connsiteY804" fmla="*/ 1216279 h 1337564"/>
              <a:gd name="connsiteX805" fmla="*/ 1652270 w 2140521"/>
              <a:gd name="connsiteY805" fmla="*/ 1219137 h 1337564"/>
              <a:gd name="connsiteX806" fmla="*/ 1628013 w 2140521"/>
              <a:gd name="connsiteY806" fmla="*/ 1270508 h 1337564"/>
              <a:gd name="connsiteX807" fmla="*/ 1604454 w 2140521"/>
              <a:gd name="connsiteY807" fmla="*/ 1252665 h 1337564"/>
              <a:gd name="connsiteX808" fmla="*/ 1590929 w 2140521"/>
              <a:gd name="connsiteY808" fmla="*/ 1244791 h 1337564"/>
              <a:gd name="connsiteX809" fmla="*/ 1548066 w 2140521"/>
              <a:gd name="connsiteY809" fmla="*/ 1209802 h 1337564"/>
              <a:gd name="connsiteX810" fmla="*/ 1540954 w 2140521"/>
              <a:gd name="connsiteY810" fmla="*/ 1216279 h 1337564"/>
              <a:gd name="connsiteX811" fmla="*/ 1499552 w 2140521"/>
              <a:gd name="connsiteY811" fmla="*/ 1206945 h 1337564"/>
              <a:gd name="connsiteX812" fmla="*/ 1475296 w 2140521"/>
              <a:gd name="connsiteY812" fmla="*/ 1197673 h 1337564"/>
              <a:gd name="connsiteX813" fmla="*/ 1428877 w 2140521"/>
              <a:gd name="connsiteY813" fmla="*/ 1179830 h 1337564"/>
              <a:gd name="connsiteX814" fmla="*/ 1398905 w 2140521"/>
              <a:gd name="connsiteY814" fmla="*/ 1174115 h 1337564"/>
              <a:gd name="connsiteX815" fmla="*/ 1373251 w 2140521"/>
              <a:gd name="connsiteY815" fmla="*/ 1170559 h 1337564"/>
              <a:gd name="connsiteX816" fmla="*/ 1303274 w 2140521"/>
              <a:gd name="connsiteY816" fmla="*/ 1150557 h 1337564"/>
              <a:gd name="connsiteX817" fmla="*/ 1266889 w 2140521"/>
              <a:gd name="connsiteY817" fmla="*/ 1134872 h 1337564"/>
              <a:gd name="connsiteX818" fmla="*/ 1242632 w 2140521"/>
              <a:gd name="connsiteY818" fmla="*/ 1132015 h 1337564"/>
              <a:gd name="connsiteX819" fmla="*/ 1204785 w 2140521"/>
              <a:gd name="connsiteY819" fmla="*/ 1113473 h 1337564"/>
              <a:gd name="connsiteX820" fmla="*/ 1207643 w 2140521"/>
              <a:gd name="connsiteY820" fmla="*/ 1110615 h 1337564"/>
              <a:gd name="connsiteX821" fmla="*/ 1284034 w 2140521"/>
              <a:gd name="connsiteY821" fmla="*/ 1136333 h 1337564"/>
              <a:gd name="connsiteX822" fmla="*/ 1322578 w 2140521"/>
              <a:gd name="connsiteY822" fmla="*/ 1147001 h 1337564"/>
              <a:gd name="connsiteX823" fmla="*/ 1394651 w 2140521"/>
              <a:gd name="connsiteY823" fmla="*/ 1159129 h 1337564"/>
              <a:gd name="connsiteX824" fmla="*/ 1408176 w 2140521"/>
              <a:gd name="connsiteY824" fmla="*/ 1159129 h 1337564"/>
              <a:gd name="connsiteX825" fmla="*/ 1423924 w 2140521"/>
              <a:gd name="connsiteY825" fmla="*/ 1161987 h 1337564"/>
              <a:gd name="connsiteX826" fmla="*/ 1488123 w 2140521"/>
              <a:gd name="connsiteY826" fmla="*/ 1184847 h 1337564"/>
              <a:gd name="connsiteX827" fmla="*/ 1551686 w 2140521"/>
              <a:gd name="connsiteY827" fmla="*/ 1197673 h 1337564"/>
              <a:gd name="connsiteX828" fmla="*/ 1553083 w 2140521"/>
              <a:gd name="connsiteY828" fmla="*/ 1189101 h 1337564"/>
              <a:gd name="connsiteX829" fmla="*/ 1576641 w 2140521"/>
              <a:gd name="connsiteY829" fmla="*/ 1145604 h 1337564"/>
              <a:gd name="connsiteX830" fmla="*/ 1569529 w 2140521"/>
              <a:gd name="connsiteY830" fmla="*/ 1138428 h 1337564"/>
              <a:gd name="connsiteX831" fmla="*/ 1593787 w 2140521"/>
              <a:gd name="connsiteY831" fmla="*/ 1087057 h 1337564"/>
              <a:gd name="connsiteX832" fmla="*/ 1606613 w 2140521"/>
              <a:gd name="connsiteY832" fmla="*/ 1067054 h 1337564"/>
              <a:gd name="connsiteX833" fmla="*/ 1633029 w 2140521"/>
              <a:gd name="connsiteY833" fmla="*/ 1015683 h 1337564"/>
              <a:gd name="connsiteX834" fmla="*/ 1636586 w 2140521"/>
              <a:gd name="connsiteY834" fmla="*/ 1004951 h 1337564"/>
              <a:gd name="connsiteX835" fmla="*/ 1660144 w 2140521"/>
              <a:gd name="connsiteY835" fmla="*/ 961454 h 1337564"/>
              <a:gd name="connsiteX836" fmla="*/ 1675828 w 2140521"/>
              <a:gd name="connsiteY836" fmla="*/ 939292 h 1337564"/>
              <a:gd name="connsiteX837" fmla="*/ 1717231 w 2140521"/>
              <a:gd name="connsiteY837" fmla="*/ 860108 h 1337564"/>
              <a:gd name="connsiteX838" fmla="*/ 1726501 w 2140521"/>
              <a:gd name="connsiteY838" fmla="*/ 841502 h 1337564"/>
              <a:gd name="connsiteX839" fmla="*/ 1719389 w 2140521"/>
              <a:gd name="connsiteY839" fmla="*/ 837946 h 1337564"/>
              <a:gd name="connsiteX840" fmla="*/ 1770063 w 2140521"/>
              <a:gd name="connsiteY840" fmla="*/ 752285 h 1337564"/>
              <a:gd name="connsiteX841" fmla="*/ 1781492 w 2140521"/>
              <a:gd name="connsiteY841" fmla="*/ 738759 h 1337564"/>
              <a:gd name="connsiteX842" fmla="*/ 1783651 w 2140521"/>
              <a:gd name="connsiteY842" fmla="*/ 733044 h 1337564"/>
              <a:gd name="connsiteX843" fmla="*/ 1805750 w 2140521"/>
              <a:gd name="connsiteY843" fmla="*/ 706628 h 1337564"/>
              <a:gd name="connsiteX844" fmla="*/ 1847151 w 2140521"/>
              <a:gd name="connsiteY844" fmla="*/ 638810 h 1337564"/>
              <a:gd name="connsiteX845" fmla="*/ 1867852 w 2140521"/>
              <a:gd name="connsiteY845" fmla="*/ 600266 h 1337564"/>
              <a:gd name="connsiteX846" fmla="*/ 1889252 w 2140521"/>
              <a:gd name="connsiteY846" fmla="*/ 568198 h 1337564"/>
              <a:gd name="connsiteX847" fmla="*/ 1928495 w 2140521"/>
              <a:gd name="connsiteY847" fmla="*/ 494665 h 1337564"/>
              <a:gd name="connsiteX848" fmla="*/ 1937067 w 2140521"/>
              <a:gd name="connsiteY848" fmla="*/ 475361 h 1337564"/>
              <a:gd name="connsiteX849" fmla="*/ 1962785 w 2140521"/>
              <a:gd name="connsiteY849" fmla="*/ 425450 h 1337564"/>
              <a:gd name="connsiteX850" fmla="*/ 1977073 w 2140521"/>
              <a:gd name="connsiteY850" fmla="*/ 394716 h 1337564"/>
              <a:gd name="connsiteX851" fmla="*/ 1996313 w 2140521"/>
              <a:gd name="connsiteY851" fmla="*/ 362585 h 1337564"/>
              <a:gd name="connsiteX852" fmla="*/ 2042732 w 2140521"/>
              <a:gd name="connsiteY852" fmla="*/ 265557 h 1337564"/>
              <a:gd name="connsiteX853" fmla="*/ 2036318 w 2140521"/>
              <a:gd name="connsiteY853" fmla="*/ 254826 h 1337564"/>
              <a:gd name="connsiteX854" fmla="*/ 2044128 w 2140521"/>
              <a:gd name="connsiteY854" fmla="*/ 249111 h 1337564"/>
              <a:gd name="connsiteX855" fmla="*/ 2052701 w 2140521"/>
              <a:gd name="connsiteY855" fmla="*/ 256985 h 1337564"/>
              <a:gd name="connsiteX856" fmla="*/ 1251903 w 2140521"/>
              <a:gd name="connsiteY856" fmla="*/ 255524 h 1337564"/>
              <a:gd name="connsiteX857" fmla="*/ 1246886 w 2140521"/>
              <a:gd name="connsiteY857" fmla="*/ 269812 h 1337564"/>
              <a:gd name="connsiteX858" fmla="*/ 1243330 w 2140521"/>
              <a:gd name="connsiteY858" fmla="*/ 259143 h 1337564"/>
              <a:gd name="connsiteX859" fmla="*/ 1248347 w 2140521"/>
              <a:gd name="connsiteY859" fmla="*/ 249111 h 1337564"/>
              <a:gd name="connsiteX860" fmla="*/ 1251903 w 2140521"/>
              <a:gd name="connsiteY860" fmla="*/ 255524 h 1337564"/>
              <a:gd name="connsiteX861" fmla="*/ 1271143 w 2140521"/>
              <a:gd name="connsiteY861" fmla="*/ 216281 h 1337564"/>
              <a:gd name="connsiteX862" fmla="*/ 1264729 w 2140521"/>
              <a:gd name="connsiteY862" fmla="*/ 231966 h 1337564"/>
              <a:gd name="connsiteX863" fmla="*/ 1262571 w 2140521"/>
              <a:gd name="connsiteY863" fmla="*/ 224155 h 1337564"/>
              <a:gd name="connsiteX864" fmla="*/ 1269047 w 2140521"/>
              <a:gd name="connsiteY864" fmla="*/ 209868 h 1337564"/>
              <a:gd name="connsiteX865" fmla="*/ 1271143 w 2140521"/>
              <a:gd name="connsiteY865" fmla="*/ 216281 h 1337564"/>
              <a:gd name="connsiteX866" fmla="*/ 1286891 w 2140521"/>
              <a:gd name="connsiteY866" fmla="*/ 177737 h 1337564"/>
              <a:gd name="connsiteX867" fmla="*/ 1284034 w 2140521"/>
              <a:gd name="connsiteY867" fmla="*/ 180594 h 1337564"/>
              <a:gd name="connsiteX868" fmla="*/ 1281176 w 2140521"/>
              <a:gd name="connsiteY868" fmla="*/ 177038 h 1337564"/>
              <a:gd name="connsiteX869" fmla="*/ 1284034 w 2140521"/>
              <a:gd name="connsiteY869" fmla="*/ 174879 h 1337564"/>
              <a:gd name="connsiteX870" fmla="*/ 1286891 w 2140521"/>
              <a:gd name="connsiteY870" fmla="*/ 177737 h 1337564"/>
              <a:gd name="connsiteX871" fmla="*/ 1539558 w 2140521"/>
              <a:gd name="connsiteY871" fmla="*/ 47815 h 1337564"/>
              <a:gd name="connsiteX872" fmla="*/ 1570228 w 2140521"/>
              <a:gd name="connsiteY872" fmla="*/ 51435 h 1337564"/>
              <a:gd name="connsiteX873" fmla="*/ 1594485 w 2140521"/>
              <a:gd name="connsiteY873" fmla="*/ 60008 h 1337564"/>
              <a:gd name="connsiteX874" fmla="*/ 1628013 w 2140521"/>
              <a:gd name="connsiteY874" fmla="*/ 73533 h 1337564"/>
              <a:gd name="connsiteX875" fmla="*/ 1707261 w 2140521"/>
              <a:gd name="connsiteY875" fmla="*/ 100648 h 1337564"/>
              <a:gd name="connsiteX876" fmla="*/ 1747202 w 2140521"/>
              <a:gd name="connsiteY876" fmla="*/ 109220 h 1337564"/>
              <a:gd name="connsiteX877" fmla="*/ 1806448 w 2140521"/>
              <a:gd name="connsiteY877" fmla="*/ 124905 h 1337564"/>
              <a:gd name="connsiteX878" fmla="*/ 1879283 w 2140521"/>
              <a:gd name="connsiteY878" fmla="*/ 149924 h 1337564"/>
              <a:gd name="connsiteX879" fmla="*/ 1911413 w 2140521"/>
              <a:gd name="connsiteY879" fmla="*/ 157036 h 1337564"/>
              <a:gd name="connsiteX880" fmla="*/ 1949958 w 2140521"/>
              <a:gd name="connsiteY880" fmla="*/ 167767 h 1337564"/>
              <a:gd name="connsiteX881" fmla="*/ 1982788 w 2140521"/>
              <a:gd name="connsiteY881" fmla="*/ 178435 h 1337564"/>
              <a:gd name="connsiteX882" fmla="*/ 2009203 w 2140521"/>
              <a:gd name="connsiteY882" fmla="*/ 182055 h 1337564"/>
              <a:gd name="connsiteX883" fmla="*/ 2045589 w 2140521"/>
              <a:gd name="connsiteY883" fmla="*/ 194882 h 1337564"/>
              <a:gd name="connsiteX884" fmla="*/ 2005584 w 2140521"/>
              <a:gd name="connsiteY884" fmla="*/ 269812 h 1337564"/>
              <a:gd name="connsiteX885" fmla="*/ 1852866 w 2140521"/>
              <a:gd name="connsiteY885" fmla="*/ 509651 h 1337564"/>
              <a:gd name="connsiteX886" fmla="*/ 1822895 w 2140521"/>
              <a:gd name="connsiteY886" fmla="*/ 560324 h 1337564"/>
              <a:gd name="connsiteX887" fmla="*/ 1797875 w 2140521"/>
              <a:gd name="connsiteY887" fmla="*/ 605980 h 1337564"/>
              <a:gd name="connsiteX888" fmla="*/ 1756537 w 2140521"/>
              <a:gd name="connsiteY888" fmla="*/ 673100 h 1337564"/>
              <a:gd name="connsiteX889" fmla="*/ 1702245 w 2140521"/>
              <a:gd name="connsiteY889" fmla="*/ 760857 h 1337564"/>
              <a:gd name="connsiteX890" fmla="*/ 1663001 w 2140521"/>
              <a:gd name="connsiteY890" fmla="*/ 818705 h 1337564"/>
              <a:gd name="connsiteX891" fmla="*/ 1533081 w 2140521"/>
              <a:gd name="connsiteY891" fmla="*/ 1020001 h 1337564"/>
              <a:gd name="connsiteX892" fmla="*/ 1498854 w 2140521"/>
              <a:gd name="connsiteY892" fmla="*/ 1079945 h 1337564"/>
              <a:gd name="connsiteX893" fmla="*/ 1485265 w 2140521"/>
              <a:gd name="connsiteY893" fmla="*/ 1092073 h 1337564"/>
              <a:gd name="connsiteX894" fmla="*/ 1451039 w 2140521"/>
              <a:gd name="connsiteY894" fmla="*/ 1096328 h 1337564"/>
              <a:gd name="connsiteX895" fmla="*/ 1430338 w 2140521"/>
              <a:gd name="connsiteY895" fmla="*/ 1109917 h 1337564"/>
              <a:gd name="connsiteX896" fmla="*/ 1383221 w 2140521"/>
              <a:gd name="connsiteY896" fmla="*/ 1098487 h 1337564"/>
              <a:gd name="connsiteX897" fmla="*/ 1328229 w 2140521"/>
              <a:gd name="connsiteY897" fmla="*/ 1092073 h 1337564"/>
              <a:gd name="connsiteX898" fmla="*/ 1301877 w 2140521"/>
              <a:gd name="connsiteY898" fmla="*/ 1083501 h 1337564"/>
              <a:gd name="connsiteX899" fmla="*/ 1224026 w 2140521"/>
              <a:gd name="connsiteY899" fmla="*/ 1058482 h 1337564"/>
              <a:gd name="connsiteX900" fmla="*/ 1151953 w 2140521"/>
              <a:gd name="connsiteY900" fmla="*/ 1034986 h 1337564"/>
              <a:gd name="connsiteX901" fmla="*/ 1119822 w 2140521"/>
              <a:gd name="connsiteY901" fmla="*/ 1020699 h 1337564"/>
              <a:gd name="connsiteX902" fmla="*/ 1073467 w 2140521"/>
              <a:gd name="connsiteY902" fmla="*/ 1009269 h 1337564"/>
              <a:gd name="connsiteX903" fmla="*/ 1029208 w 2140521"/>
              <a:gd name="connsiteY903" fmla="*/ 994283 h 1337564"/>
              <a:gd name="connsiteX904" fmla="*/ 931418 w 2140521"/>
              <a:gd name="connsiteY904" fmla="*/ 955739 h 1337564"/>
              <a:gd name="connsiteX905" fmla="*/ 855790 w 2140521"/>
              <a:gd name="connsiteY905" fmla="*/ 994982 h 1337564"/>
              <a:gd name="connsiteX906" fmla="*/ 843597 w 2140521"/>
              <a:gd name="connsiteY906" fmla="*/ 1014286 h 1337564"/>
              <a:gd name="connsiteX907" fmla="*/ 841502 w 2140521"/>
              <a:gd name="connsiteY907" fmla="*/ 1014286 h 1337564"/>
              <a:gd name="connsiteX908" fmla="*/ 840740 w 2140521"/>
              <a:gd name="connsiteY908" fmla="*/ 1012825 h 1337564"/>
              <a:gd name="connsiteX909" fmla="*/ 874332 w 2140521"/>
              <a:gd name="connsiteY909" fmla="*/ 949325 h 1337564"/>
              <a:gd name="connsiteX910" fmla="*/ 890016 w 2140521"/>
              <a:gd name="connsiteY910" fmla="*/ 919353 h 1337564"/>
              <a:gd name="connsiteX911" fmla="*/ 931418 w 2140521"/>
              <a:gd name="connsiteY911" fmla="*/ 846519 h 1337564"/>
              <a:gd name="connsiteX912" fmla="*/ 950659 w 2140521"/>
              <a:gd name="connsiteY912" fmla="*/ 818705 h 1337564"/>
              <a:gd name="connsiteX913" fmla="*/ 979932 w 2140521"/>
              <a:gd name="connsiteY913" fmla="*/ 773748 h 1337564"/>
              <a:gd name="connsiteX914" fmla="*/ 998538 w 2140521"/>
              <a:gd name="connsiteY914" fmla="*/ 740156 h 1337564"/>
              <a:gd name="connsiteX915" fmla="*/ 1017778 w 2140521"/>
              <a:gd name="connsiteY915" fmla="*/ 712343 h 1337564"/>
              <a:gd name="connsiteX916" fmla="*/ 1041336 w 2140521"/>
              <a:gd name="connsiteY916" fmla="*/ 675259 h 1337564"/>
              <a:gd name="connsiteX917" fmla="*/ 1071309 w 2140521"/>
              <a:gd name="connsiteY917" fmla="*/ 623126 h 1337564"/>
              <a:gd name="connsiteX918" fmla="*/ 1075563 w 2140521"/>
              <a:gd name="connsiteY918" fmla="*/ 619570 h 1337564"/>
              <a:gd name="connsiteX919" fmla="*/ 1084135 w 2140521"/>
              <a:gd name="connsiteY919" fmla="*/ 598170 h 1337564"/>
              <a:gd name="connsiteX920" fmla="*/ 1094867 w 2140521"/>
              <a:gd name="connsiteY920" fmla="*/ 583184 h 1337564"/>
              <a:gd name="connsiteX921" fmla="*/ 1100582 w 2140521"/>
              <a:gd name="connsiteY921" fmla="*/ 570992 h 1337564"/>
              <a:gd name="connsiteX922" fmla="*/ 1116266 w 2140521"/>
              <a:gd name="connsiteY922" fmla="*/ 548196 h 1337564"/>
              <a:gd name="connsiteX923" fmla="*/ 1146239 w 2140521"/>
              <a:gd name="connsiteY923" fmla="*/ 496824 h 1337564"/>
              <a:gd name="connsiteX924" fmla="*/ 1181227 w 2140521"/>
              <a:gd name="connsiteY924" fmla="*/ 438277 h 1337564"/>
              <a:gd name="connsiteX925" fmla="*/ 1197673 w 2140521"/>
              <a:gd name="connsiteY925" fmla="*/ 415417 h 1337564"/>
              <a:gd name="connsiteX926" fmla="*/ 1216216 w 2140521"/>
              <a:gd name="connsiteY926" fmla="*/ 376174 h 1337564"/>
              <a:gd name="connsiteX927" fmla="*/ 1224026 w 2140521"/>
              <a:gd name="connsiteY927" fmla="*/ 359029 h 1337564"/>
              <a:gd name="connsiteX928" fmla="*/ 1240472 w 2140521"/>
              <a:gd name="connsiteY928" fmla="*/ 336931 h 1337564"/>
              <a:gd name="connsiteX929" fmla="*/ 1251204 w 2140521"/>
              <a:gd name="connsiteY929" fmla="*/ 319088 h 1337564"/>
              <a:gd name="connsiteX930" fmla="*/ 1264031 w 2140521"/>
              <a:gd name="connsiteY930" fmla="*/ 294069 h 1337564"/>
              <a:gd name="connsiteX931" fmla="*/ 1273302 w 2140521"/>
              <a:gd name="connsiteY931" fmla="*/ 281242 h 1337564"/>
              <a:gd name="connsiteX932" fmla="*/ 1314006 w 2140521"/>
              <a:gd name="connsiteY932" fmla="*/ 209868 h 1337564"/>
              <a:gd name="connsiteX933" fmla="*/ 1317562 w 2140521"/>
              <a:gd name="connsiteY933" fmla="*/ 200597 h 1337564"/>
              <a:gd name="connsiteX934" fmla="*/ 1339660 w 2140521"/>
              <a:gd name="connsiteY934" fmla="*/ 165608 h 1337564"/>
              <a:gd name="connsiteX935" fmla="*/ 1353248 w 2140521"/>
              <a:gd name="connsiteY935" fmla="*/ 139891 h 1337564"/>
              <a:gd name="connsiteX936" fmla="*/ 1380363 w 2140521"/>
              <a:gd name="connsiteY936" fmla="*/ 112078 h 1337564"/>
              <a:gd name="connsiteX937" fmla="*/ 1383919 w 2140521"/>
              <a:gd name="connsiteY937" fmla="*/ 107061 h 1337564"/>
              <a:gd name="connsiteX938" fmla="*/ 1488885 w 2140521"/>
              <a:gd name="connsiteY938" fmla="*/ 45022 h 1337564"/>
              <a:gd name="connsiteX939" fmla="*/ 1508824 w 2140521"/>
              <a:gd name="connsiteY939" fmla="*/ 42863 h 1337564"/>
              <a:gd name="connsiteX940" fmla="*/ 1539558 w 2140521"/>
              <a:gd name="connsiteY940" fmla="*/ 47815 h 1337564"/>
              <a:gd name="connsiteX941" fmla="*/ 796544 w 2140521"/>
              <a:gd name="connsiteY941" fmla="*/ 10732 h 1337564"/>
              <a:gd name="connsiteX942" fmla="*/ 820103 w 2140521"/>
              <a:gd name="connsiteY942" fmla="*/ 16447 h 1337564"/>
              <a:gd name="connsiteX943" fmla="*/ 870014 w 2140521"/>
              <a:gd name="connsiteY943" fmla="*/ 20701 h 1337564"/>
              <a:gd name="connsiteX944" fmla="*/ 898589 w 2140521"/>
              <a:gd name="connsiteY944" fmla="*/ 25019 h 1337564"/>
              <a:gd name="connsiteX945" fmla="*/ 942150 w 2140521"/>
              <a:gd name="connsiteY945" fmla="*/ 26416 h 1337564"/>
              <a:gd name="connsiteX946" fmla="*/ 1058482 w 2140521"/>
              <a:gd name="connsiteY946" fmla="*/ 25718 h 1337564"/>
              <a:gd name="connsiteX947" fmla="*/ 1136269 w 2140521"/>
              <a:gd name="connsiteY947" fmla="*/ 14986 h 1337564"/>
              <a:gd name="connsiteX948" fmla="*/ 1236218 w 2140521"/>
              <a:gd name="connsiteY948" fmla="*/ 0 h 1337564"/>
              <a:gd name="connsiteX949" fmla="*/ 1325435 w 2140521"/>
              <a:gd name="connsiteY949" fmla="*/ 46418 h 1337564"/>
              <a:gd name="connsiteX950" fmla="*/ 1338961 w 2140521"/>
              <a:gd name="connsiteY950" fmla="*/ 69977 h 1337564"/>
              <a:gd name="connsiteX951" fmla="*/ 1358265 w 2140521"/>
              <a:gd name="connsiteY951" fmla="*/ 111379 h 1337564"/>
              <a:gd name="connsiteX952" fmla="*/ 1368235 w 2140521"/>
              <a:gd name="connsiteY952" fmla="*/ 104204 h 1337564"/>
              <a:gd name="connsiteX953" fmla="*/ 1436053 w 2140521"/>
              <a:gd name="connsiteY953" fmla="*/ 52134 h 1337564"/>
              <a:gd name="connsiteX954" fmla="*/ 1468184 w 2140521"/>
              <a:gd name="connsiteY954" fmla="*/ 37846 h 1337564"/>
              <a:gd name="connsiteX955" fmla="*/ 1508824 w 2140521"/>
              <a:gd name="connsiteY955" fmla="*/ 27877 h 1337564"/>
              <a:gd name="connsiteX956" fmla="*/ 1573784 w 2140521"/>
              <a:gd name="connsiteY956" fmla="*/ 32830 h 1337564"/>
              <a:gd name="connsiteX957" fmla="*/ 1608074 w 2140521"/>
              <a:gd name="connsiteY957" fmla="*/ 45720 h 1337564"/>
              <a:gd name="connsiteX958" fmla="*/ 1644460 w 2140521"/>
              <a:gd name="connsiteY958" fmla="*/ 60008 h 1337564"/>
              <a:gd name="connsiteX959" fmla="*/ 1707261 w 2140521"/>
              <a:gd name="connsiteY959" fmla="*/ 79947 h 1337564"/>
              <a:gd name="connsiteX960" fmla="*/ 1769364 w 2140521"/>
              <a:gd name="connsiteY960" fmla="*/ 95695 h 1337564"/>
              <a:gd name="connsiteX961" fmla="*/ 1922082 w 2140521"/>
              <a:gd name="connsiteY961" fmla="*/ 142748 h 1337564"/>
              <a:gd name="connsiteX962" fmla="*/ 2007743 w 2140521"/>
              <a:gd name="connsiteY962" fmla="*/ 166307 h 1337564"/>
              <a:gd name="connsiteX963" fmla="*/ 2039175 w 2140521"/>
              <a:gd name="connsiteY963" fmla="*/ 171323 h 1337564"/>
              <a:gd name="connsiteX964" fmla="*/ 2062734 w 2140521"/>
              <a:gd name="connsiteY964" fmla="*/ 192024 h 1337564"/>
              <a:gd name="connsiteX965" fmla="*/ 2049844 w 2140521"/>
              <a:gd name="connsiteY965" fmla="*/ 229108 h 1337564"/>
              <a:gd name="connsiteX966" fmla="*/ 2081975 w 2140521"/>
              <a:gd name="connsiteY966" fmla="*/ 250571 h 1337564"/>
              <a:gd name="connsiteX967" fmla="*/ 2121218 w 2140521"/>
              <a:gd name="connsiteY967" fmla="*/ 250571 h 1337564"/>
              <a:gd name="connsiteX968" fmla="*/ 2140522 w 2140521"/>
              <a:gd name="connsiteY968" fmla="*/ 276987 h 1337564"/>
              <a:gd name="connsiteX969" fmla="*/ 2109089 w 2140521"/>
              <a:gd name="connsiteY969" fmla="*/ 344742 h 1337564"/>
              <a:gd name="connsiteX970" fmla="*/ 2099818 w 2140521"/>
              <a:gd name="connsiteY970" fmla="*/ 388303 h 1337564"/>
              <a:gd name="connsiteX971" fmla="*/ 2086229 w 2140521"/>
              <a:gd name="connsiteY971" fmla="*/ 414719 h 1337564"/>
              <a:gd name="connsiteX972" fmla="*/ 2076958 w 2140521"/>
              <a:gd name="connsiteY972" fmla="*/ 436118 h 1337564"/>
              <a:gd name="connsiteX973" fmla="*/ 2064131 w 2140521"/>
              <a:gd name="connsiteY973" fmla="*/ 463931 h 1337564"/>
              <a:gd name="connsiteX974" fmla="*/ 2029904 w 2140521"/>
              <a:gd name="connsiteY974" fmla="*/ 530352 h 1337564"/>
              <a:gd name="connsiteX975" fmla="*/ 2027047 w 2140521"/>
              <a:gd name="connsiteY975" fmla="*/ 543878 h 1337564"/>
              <a:gd name="connsiteX976" fmla="*/ 2022729 w 2140521"/>
              <a:gd name="connsiteY976" fmla="*/ 548196 h 1337564"/>
              <a:gd name="connsiteX977" fmla="*/ 2020570 w 2140521"/>
              <a:gd name="connsiteY977" fmla="*/ 557467 h 1337564"/>
              <a:gd name="connsiteX978" fmla="*/ 2011299 w 2140521"/>
              <a:gd name="connsiteY978" fmla="*/ 574611 h 1337564"/>
              <a:gd name="connsiteX979" fmla="*/ 1934210 w 2140521"/>
              <a:gd name="connsiteY979" fmla="*/ 735902 h 1337564"/>
              <a:gd name="connsiteX980" fmla="*/ 1896427 w 2140521"/>
              <a:gd name="connsiteY980" fmla="*/ 818007 h 1337564"/>
              <a:gd name="connsiteX981" fmla="*/ 1815719 w 2140521"/>
              <a:gd name="connsiteY981" fmla="*/ 984314 h 1337564"/>
              <a:gd name="connsiteX982" fmla="*/ 1813624 w 2140521"/>
              <a:gd name="connsiteY982" fmla="*/ 993585 h 1337564"/>
              <a:gd name="connsiteX983" fmla="*/ 1755076 w 2140521"/>
              <a:gd name="connsiteY983" fmla="*/ 1127760 h 1337564"/>
              <a:gd name="connsiteX984" fmla="*/ 1736535 w 2140521"/>
              <a:gd name="connsiteY984" fmla="*/ 1174877 h 1337564"/>
              <a:gd name="connsiteX985" fmla="*/ 1721549 w 2140521"/>
              <a:gd name="connsiteY985" fmla="*/ 1214819 h 1337564"/>
              <a:gd name="connsiteX986" fmla="*/ 1701546 w 2140521"/>
              <a:gd name="connsiteY986" fmla="*/ 1259078 h 1337564"/>
              <a:gd name="connsiteX987" fmla="*/ 1691576 w 2140521"/>
              <a:gd name="connsiteY987" fmla="*/ 1293304 h 1337564"/>
              <a:gd name="connsiteX988" fmla="*/ 1690116 w 2140521"/>
              <a:gd name="connsiteY988" fmla="*/ 1299782 h 1337564"/>
              <a:gd name="connsiteX989" fmla="*/ 1681544 w 2140521"/>
              <a:gd name="connsiteY989" fmla="*/ 1313307 h 1337564"/>
              <a:gd name="connsiteX990" fmla="*/ 1635188 w 2140521"/>
              <a:gd name="connsiteY990" fmla="*/ 1337564 h 1337564"/>
              <a:gd name="connsiteX991" fmla="*/ 1594485 w 2140521"/>
              <a:gd name="connsiteY991" fmla="*/ 1323340 h 1337564"/>
              <a:gd name="connsiteX992" fmla="*/ 1566672 w 2140521"/>
              <a:gd name="connsiteY992" fmla="*/ 1316165 h 1337564"/>
              <a:gd name="connsiteX993" fmla="*/ 1523111 w 2140521"/>
              <a:gd name="connsiteY993" fmla="*/ 1301179 h 1337564"/>
              <a:gd name="connsiteX994" fmla="*/ 1424622 w 2140521"/>
              <a:gd name="connsiteY994" fmla="*/ 1274064 h 1337564"/>
              <a:gd name="connsiteX995" fmla="*/ 1338961 w 2140521"/>
              <a:gd name="connsiteY995" fmla="*/ 1243394 h 1337564"/>
              <a:gd name="connsiteX996" fmla="*/ 1307592 w 2140521"/>
              <a:gd name="connsiteY996" fmla="*/ 1238377 h 1337564"/>
              <a:gd name="connsiteX997" fmla="*/ 1165542 w 2140521"/>
              <a:gd name="connsiteY997" fmla="*/ 1201293 h 1337564"/>
              <a:gd name="connsiteX998" fmla="*/ 1129094 w 2140521"/>
              <a:gd name="connsiteY998" fmla="*/ 1181989 h 1337564"/>
              <a:gd name="connsiteX999" fmla="*/ 1043496 w 2140521"/>
              <a:gd name="connsiteY999" fmla="*/ 1158431 h 1337564"/>
              <a:gd name="connsiteX1000" fmla="*/ 954977 w 2140521"/>
              <a:gd name="connsiteY1000" fmla="*/ 1142746 h 1337564"/>
              <a:gd name="connsiteX1001" fmla="*/ 903605 w 2140521"/>
              <a:gd name="connsiteY1001" fmla="*/ 1152716 h 1337564"/>
              <a:gd name="connsiteX1002" fmla="*/ 852170 w 2140521"/>
              <a:gd name="connsiteY1002" fmla="*/ 1168400 h 1337564"/>
              <a:gd name="connsiteX1003" fmla="*/ 803656 w 2140521"/>
              <a:gd name="connsiteY1003" fmla="*/ 1162748 h 1337564"/>
              <a:gd name="connsiteX1004" fmla="*/ 769366 w 2140521"/>
              <a:gd name="connsiteY1004" fmla="*/ 1152716 h 1337564"/>
              <a:gd name="connsiteX1005" fmla="*/ 745871 w 2140521"/>
              <a:gd name="connsiteY1005" fmla="*/ 1145604 h 1337564"/>
              <a:gd name="connsiteX1006" fmla="*/ 699453 w 2140521"/>
              <a:gd name="connsiteY1006" fmla="*/ 1127062 h 1337564"/>
              <a:gd name="connsiteX1007" fmla="*/ 662305 w 2140521"/>
              <a:gd name="connsiteY1007" fmla="*/ 1107758 h 1337564"/>
              <a:gd name="connsiteX1008" fmla="*/ 633095 w 2140521"/>
              <a:gd name="connsiteY1008" fmla="*/ 1106361 h 1337564"/>
              <a:gd name="connsiteX1009" fmla="*/ 545973 w 2140521"/>
              <a:gd name="connsiteY1009" fmla="*/ 1109218 h 1337564"/>
              <a:gd name="connsiteX1010" fmla="*/ 468884 w 2140521"/>
              <a:gd name="connsiteY1010" fmla="*/ 1114870 h 1337564"/>
              <a:gd name="connsiteX1011" fmla="*/ 354013 w 2140521"/>
              <a:gd name="connsiteY1011" fmla="*/ 1113473 h 1337564"/>
              <a:gd name="connsiteX1012" fmla="*/ 246190 w 2140521"/>
              <a:gd name="connsiteY1012" fmla="*/ 1114171 h 1337564"/>
              <a:gd name="connsiteX1013" fmla="*/ 200533 w 2140521"/>
              <a:gd name="connsiteY1013" fmla="*/ 1116330 h 1337564"/>
              <a:gd name="connsiteX1014" fmla="*/ 128460 w 2140521"/>
              <a:gd name="connsiteY1014" fmla="*/ 1117029 h 1337564"/>
              <a:gd name="connsiteX1015" fmla="*/ 68516 w 2140521"/>
              <a:gd name="connsiteY1015" fmla="*/ 1123442 h 1337564"/>
              <a:gd name="connsiteX1016" fmla="*/ 31369 w 2140521"/>
              <a:gd name="connsiteY1016" fmla="*/ 1123442 h 1337564"/>
              <a:gd name="connsiteX1017" fmla="*/ 22098 w 2140521"/>
              <a:gd name="connsiteY1017" fmla="*/ 1121347 h 1337564"/>
              <a:gd name="connsiteX1018" fmla="*/ 11366 w 2140521"/>
              <a:gd name="connsiteY1018" fmla="*/ 1117029 h 1337564"/>
              <a:gd name="connsiteX1019" fmla="*/ 3556 w 2140521"/>
              <a:gd name="connsiteY1019" fmla="*/ 1113473 h 1337564"/>
              <a:gd name="connsiteX1020" fmla="*/ 4254 w 2140521"/>
              <a:gd name="connsiteY1020" fmla="*/ 1104900 h 1337564"/>
              <a:gd name="connsiteX1021" fmla="*/ 0 w 2140521"/>
              <a:gd name="connsiteY1021" fmla="*/ 1089914 h 1337564"/>
              <a:gd name="connsiteX1022" fmla="*/ 23559 w 2140521"/>
              <a:gd name="connsiteY1022" fmla="*/ 1074229 h 1337564"/>
              <a:gd name="connsiteX1023" fmla="*/ 40640 w 2140521"/>
              <a:gd name="connsiteY1023" fmla="*/ 1068515 h 1337564"/>
              <a:gd name="connsiteX1024" fmla="*/ 57086 w 2140521"/>
              <a:gd name="connsiteY1024" fmla="*/ 1039241 h 1337564"/>
              <a:gd name="connsiteX1025" fmla="*/ 83503 w 2140521"/>
              <a:gd name="connsiteY1025" fmla="*/ 1009967 h 1337564"/>
              <a:gd name="connsiteX1026" fmla="*/ 87757 w 2140521"/>
              <a:gd name="connsiteY1026" fmla="*/ 1002157 h 1337564"/>
              <a:gd name="connsiteX1027" fmla="*/ 101346 w 2140521"/>
              <a:gd name="connsiteY1027" fmla="*/ 986409 h 1337564"/>
              <a:gd name="connsiteX1028" fmla="*/ 109157 w 2140521"/>
              <a:gd name="connsiteY1028" fmla="*/ 981456 h 1337564"/>
              <a:gd name="connsiteX1029" fmla="*/ 111316 w 2140521"/>
              <a:gd name="connsiteY1029" fmla="*/ 972122 h 1337564"/>
              <a:gd name="connsiteX1030" fmla="*/ 119190 w 2140521"/>
              <a:gd name="connsiteY1030" fmla="*/ 950722 h 1337564"/>
              <a:gd name="connsiteX1031" fmla="*/ 132715 w 2140521"/>
              <a:gd name="connsiteY1031" fmla="*/ 921448 h 1337564"/>
              <a:gd name="connsiteX1032" fmla="*/ 121285 w 2140521"/>
              <a:gd name="connsiteY1032" fmla="*/ 899351 h 1337564"/>
              <a:gd name="connsiteX1033" fmla="*/ 130620 w 2140521"/>
              <a:gd name="connsiteY1033" fmla="*/ 884365 h 1337564"/>
              <a:gd name="connsiteX1034" fmla="*/ 145605 w 2140521"/>
              <a:gd name="connsiteY1034" fmla="*/ 901510 h 1337564"/>
              <a:gd name="connsiteX1035" fmla="*/ 161290 w 2140521"/>
              <a:gd name="connsiteY1035" fmla="*/ 909320 h 1337564"/>
              <a:gd name="connsiteX1036" fmla="*/ 244094 w 2140521"/>
              <a:gd name="connsiteY1036" fmla="*/ 926465 h 1337564"/>
              <a:gd name="connsiteX1037" fmla="*/ 474599 w 2140521"/>
              <a:gd name="connsiteY1037" fmla="*/ 929323 h 1337564"/>
              <a:gd name="connsiteX1038" fmla="*/ 687324 w 2140521"/>
              <a:gd name="connsiteY1038" fmla="*/ 925068 h 1337564"/>
              <a:gd name="connsiteX1039" fmla="*/ 698754 w 2140521"/>
              <a:gd name="connsiteY1039" fmla="*/ 925068 h 1337564"/>
              <a:gd name="connsiteX1040" fmla="*/ 750126 w 2140521"/>
              <a:gd name="connsiteY1040" fmla="*/ 962851 h 1337564"/>
              <a:gd name="connsiteX1041" fmla="*/ 783653 w 2140521"/>
              <a:gd name="connsiteY1041" fmla="*/ 987108 h 1337564"/>
              <a:gd name="connsiteX1042" fmla="*/ 815086 w 2140521"/>
              <a:gd name="connsiteY1042" fmla="*/ 1014984 h 1337564"/>
              <a:gd name="connsiteX1043" fmla="*/ 816483 w 2140521"/>
              <a:gd name="connsiteY1043" fmla="*/ 1014984 h 1337564"/>
              <a:gd name="connsiteX1044" fmla="*/ 822897 w 2140521"/>
              <a:gd name="connsiteY1044" fmla="*/ 1008571 h 1337564"/>
              <a:gd name="connsiteX1045" fmla="*/ 848614 w 2140521"/>
              <a:gd name="connsiteY1045" fmla="*/ 967867 h 1337564"/>
              <a:gd name="connsiteX1046" fmla="*/ 861441 w 2140521"/>
              <a:gd name="connsiteY1046" fmla="*/ 943610 h 1337564"/>
              <a:gd name="connsiteX1047" fmla="*/ 887857 w 2140521"/>
              <a:gd name="connsiteY1047" fmla="*/ 888619 h 1337564"/>
              <a:gd name="connsiteX1048" fmla="*/ 923544 w 2140521"/>
              <a:gd name="connsiteY1048" fmla="*/ 832993 h 1337564"/>
              <a:gd name="connsiteX1049" fmla="*/ 955675 w 2140521"/>
              <a:gd name="connsiteY1049" fmla="*/ 785178 h 1337564"/>
              <a:gd name="connsiteX1050" fmla="*/ 1036320 w 2140521"/>
              <a:gd name="connsiteY1050" fmla="*/ 656654 h 1337564"/>
              <a:gd name="connsiteX1051" fmla="*/ 1086993 w 2140521"/>
              <a:gd name="connsiteY1051" fmla="*/ 566738 h 1337564"/>
              <a:gd name="connsiteX1052" fmla="*/ 1107694 w 2140521"/>
              <a:gd name="connsiteY1052" fmla="*/ 536067 h 1337564"/>
              <a:gd name="connsiteX1053" fmla="*/ 1133412 w 2140521"/>
              <a:gd name="connsiteY1053" fmla="*/ 491808 h 1337564"/>
              <a:gd name="connsiteX1054" fmla="*/ 1194054 w 2140521"/>
              <a:gd name="connsiteY1054" fmla="*/ 390462 h 1337564"/>
              <a:gd name="connsiteX1055" fmla="*/ 1208341 w 2140521"/>
              <a:gd name="connsiteY1055" fmla="*/ 360490 h 1337564"/>
              <a:gd name="connsiteX1056" fmla="*/ 1295400 w 2140521"/>
              <a:gd name="connsiteY1056" fmla="*/ 209169 h 1337564"/>
              <a:gd name="connsiteX1057" fmla="*/ 1306830 w 2140521"/>
              <a:gd name="connsiteY1057" fmla="*/ 187008 h 1337564"/>
              <a:gd name="connsiteX1058" fmla="*/ 1328991 w 2140521"/>
              <a:gd name="connsiteY1058" fmla="*/ 142748 h 1337564"/>
              <a:gd name="connsiteX1059" fmla="*/ 1348931 w 2140521"/>
              <a:gd name="connsiteY1059" fmla="*/ 119952 h 1337564"/>
              <a:gd name="connsiteX1060" fmla="*/ 1341819 w 2140521"/>
              <a:gd name="connsiteY1060" fmla="*/ 105664 h 1337564"/>
              <a:gd name="connsiteX1061" fmla="*/ 1297559 w 2140521"/>
              <a:gd name="connsiteY1061" fmla="*/ 37846 h 1337564"/>
              <a:gd name="connsiteX1062" fmla="*/ 1225487 w 2140521"/>
              <a:gd name="connsiteY1062" fmla="*/ 13589 h 1337564"/>
              <a:gd name="connsiteX1063" fmla="*/ 1164082 w 2140521"/>
              <a:gd name="connsiteY1063" fmla="*/ 23559 h 1337564"/>
              <a:gd name="connsiteX1064" fmla="*/ 1131253 w 2140521"/>
              <a:gd name="connsiteY1064" fmla="*/ 29274 h 1337564"/>
              <a:gd name="connsiteX1065" fmla="*/ 1105598 w 2140521"/>
              <a:gd name="connsiteY1065" fmla="*/ 34290 h 1337564"/>
              <a:gd name="connsiteX1066" fmla="*/ 1086295 w 2140521"/>
              <a:gd name="connsiteY1066" fmla="*/ 36449 h 1337564"/>
              <a:gd name="connsiteX1067" fmla="*/ 1037082 w 2140521"/>
              <a:gd name="connsiteY1067" fmla="*/ 37846 h 1337564"/>
              <a:gd name="connsiteX1068" fmla="*/ 914273 w 2140521"/>
              <a:gd name="connsiteY1068" fmla="*/ 36449 h 1337564"/>
              <a:gd name="connsiteX1069" fmla="*/ 795084 w 2140521"/>
              <a:gd name="connsiteY1069" fmla="*/ 24321 h 1337564"/>
              <a:gd name="connsiteX1070" fmla="*/ 783653 w 2140521"/>
              <a:gd name="connsiteY1070" fmla="*/ 21463 h 1337564"/>
              <a:gd name="connsiteX1071" fmla="*/ 770827 w 2140521"/>
              <a:gd name="connsiteY1071" fmla="*/ 11430 h 1337564"/>
              <a:gd name="connsiteX1072" fmla="*/ 744410 w 2140521"/>
              <a:gd name="connsiteY1072" fmla="*/ 52832 h 1337564"/>
              <a:gd name="connsiteX1073" fmla="*/ 737298 w 2140521"/>
              <a:gd name="connsiteY1073" fmla="*/ 62103 h 1337564"/>
              <a:gd name="connsiteX1074" fmla="*/ 716597 w 2140521"/>
              <a:gd name="connsiteY1074" fmla="*/ 105664 h 1337564"/>
              <a:gd name="connsiteX1075" fmla="*/ 706565 w 2140521"/>
              <a:gd name="connsiteY1075" fmla="*/ 117793 h 1337564"/>
              <a:gd name="connsiteX1076" fmla="*/ 689483 w 2140521"/>
              <a:gd name="connsiteY1076" fmla="*/ 152781 h 1337564"/>
              <a:gd name="connsiteX1077" fmla="*/ 670878 w 2140521"/>
              <a:gd name="connsiteY1077" fmla="*/ 178435 h 1337564"/>
              <a:gd name="connsiteX1078" fmla="*/ 655891 w 2140521"/>
              <a:gd name="connsiteY1078" fmla="*/ 204153 h 1337564"/>
              <a:gd name="connsiteX1079" fmla="*/ 630936 w 2140521"/>
              <a:gd name="connsiteY1079" fmla="*/ 236982 h 1337564"/>
              <a:gd name="connsiteX1080" fmla="*/ 617347 w 2140521"/>
              <a:gd name="connsiteY1080" fmla="*/ 258382 h 1337564"/>
              <a:gd name="connsiteX1081" fmla="*/ 605219 w 2140521"/>
              <a:gd name="connsiteY1081" fmla="*/ 273368 h 1337564"/>
              <a:gd name="connsiteX1082" fmla="*/ 568833 w 2140521"/>
              <a:gd name="connsiteY1082" fmla="*/ 326200 h 1337564"/>
              <a:gd name="connsiteX1083" fmla="*/ 550291 w 2140521"/>
              <a:gd name="connsiteY1083" fmla="*/ 356172 h 1337564"/>
              <a:gd name="connsiteX1084" fmla="*/ 529590 w 2140521"/>
              <a:gd name="connsiteY1084" fmla="*/ 383286 h 1337564"/>
              <a:gd name="connsiteX1085" fmla="*/ 482473 w 2140521"/>
              <a:gd name="connsiteY1085" fmla="*/ 450406 h 1337564"/>
              <a:gd name="connsiteX1086" fmla="*/ 469646 w 2140521"/>
              <a:gd name="connsiteY1086" fmla="*/ 469646 h 1337564"/>
              <a:gd name="connsiteX1087" fmla="*/ 416116 w 2140521"/>
              <a:gd name="connsiteY1087" fmla="*/ 549592 h 1337564"/>
              <a:gd name="connsiteX1088" fmla="*/ 412496 w 2140521"/>
              <a:gd name="connsiteY1088" fmla="*/ 555308 h 1337564"/>
              <a:gd name="connsiteX1089" fmla="*/ 409639 w 2140521"/>
              <a:gd name="connsiteY1089" fmla="*/ 566039 h 1337564"/>
              <a:gd name="connsiteX1090" fmla="*/ 403225 w 2140521"/>
              <a:gd name="connsiteY1090" fmla="*/ 568897 h 1337564"/>
              <a:gd name="connsiteX1091" fmla="*/ 372554 w 2140521"/>
              <a:gd name="connsiteY1091" fmla="*/ 606679 h 1337564"/>
              <a:gd name="connsiteX1092" fmla="*/ 368300 w 2140521"/>
              <a:gd name="connsiteY1092" fmla="*/ 617411 h 1337564"/>
              <a:gd name="connsiteX1093" fmla="*/ 353251 w 2140521"/>
              <a:gd name="connsiteY1093" fmla="*/ 633857 h 1337564"/>
              <a:gd name="connsiteX1094" fmla="*/ 339725 w 2140521"/>
              <a:gd name="connsiteY1094" fmla="*/ 651701 h 1337564"/>
              <a:gd name="connsiteX1095" fmla="*/ 310452 w 2140521"/>
              <a:gd name="connsiteY1095" fmla="*/ 685927 h 1337564"/>
              <a:gd name="connsiteX1096" fmla="*/ 283337 w 2140521"/>
              <a:gd name="connsiteY1096" fmla="*/ 727329 h 1337564"/>
              <a:gd name="connsiteX1097" fmla="*/ 251206 w 2140521"/>
              <a:gd name="connsiteY1097" fmla="*/ 763715 h 1337564"/>
              <a:gd name="connsiteX1098" fmla="*/ 229807 w 2140521"/>
              <a:gd name="connsiteY1098" fmla="*/ 791591 h 1337564"/>
              <a:gd name="connsiteX1099" fmla="*/ 211963 w 2140521"/>
              <a:gd name="connsiteY1099" fmla="*/ 809435 h 1337564"/>
              <a:gd name="connsiteX1100" fmla="*/ 182690 w 2140521"/>
              <a:gd name="connsiteY1100" fmla="*/ 837946 h 1337564"/>
              <a:gd name="connsiteX1101" fmla="*/ 139891 w 2140521"/>
              <a:gd name="connsiteY1101" fmla="*/ 879348 h 1337564"/>
              <a:gd name="connsiteX1102" fmla="*/ 137033 w 2140521"/>
              <a:gd name="connsiteY1102" fmla="*/ 873633 h 1337564"/>
              <a:gd name="connsiteX1103" fmla="*/ 147701 w 2140521"/>
              <a:gd name="connsiteY1103" fmla="*/ 858647 h 1337564"/>
              <a:gd name="connsiteX1104" fmla="*/ 168402 w 2140521"/>
              <a:gd name="connsiteY1104" fmla="*/ 837946 h 1337564"/>
              <a:gd name="connsiteX1105" fmla="*/ 184150 w 2140521"/>
              <a:gd name="connsiteY1105" fmla="*/ 822960 h 1337564"/>
              <a:gd name="connsiteX1106" fmla="*/ 216217 w 2140521"/>
              <a:gd name="connsiteY1106" fmla="*/ 792290 h 1337564"/>
              <a:gd name="connsiteX1107" fmla="*/ 256921 w 2140521"/>
              <a:gd name="connsiteY1107" fmla="*/ 737298 h 1337564"/>
              <a:gd name="connsiteX1108" fmla="*/ 296926 w 2140521"/>
              <a:gd name="connsiteY1108" fmla="*/ 690245 h 1337564"/>
              <a:gd name="connsiteX1109" fmla="*/ 334709 w 2140521"/>
              <a:gd name="connsiteY1109" fmla="*/ 640969 h 1337564"/>
              <a:gd name="connsiteX1110" fmla="*/ 373253 w 2140521"/>
              <a:gd name="connsiteY1110" fmla="*/ 584581 h 1337564"/>
              <a:gd name="connsiteX1111" fmla="*/ 409639 w 2140521"/>
              <a:gd name="connsiteY1111" fmla="*/ 538925 h 1337564"/>
              <a:gd name="connsiteX1112" fmla="*/ 476758 w 2140521"/>
              <a:gd name="connsiteY1112" fmla="*/ 439674 h 1337564"/>
              <a:gd name="connsiteX1113" fmla="*/ 514604 w 2140521"/>
              <a:gd name="connsiteY1113" fmla="*/ 384747 h 1337564"/>
              <a:gd name="connsiteX1114" fmla="*/ 548830 w 2140521"/>
              <a:gd name="connsiteY1114" fmla="*/ 342646 h 1337564"/>
              <a:gd name="connsiteX1115" fmla="*/ 620204 w 2140521"/>
              <a:gd name="connsiteY1115" fmla="*/ 234823 h 1337564"/>
              <a:gd name="connsiteX1116" fmla="*/ 678752 w 2140521"/>
              <a:gd name="connsiteY1116" fmla="*/ 144907 h 1337564"/>
              <a:gd name="connsiteX1117" fmla="*/ 685165 w 2140521"/>
              <a:gd name="connsiteY1117" fmla="*/ 131382 h 1337564"/>
              <a:gd name="connsiteX1118" fmla="*/ 723011 w 2140521"/>
              <a:gd name="connsiteY1118" fmla="*/ 65659 h 1337564"/>
              <a:gd name="connsiteX1119" fmla="*/ 769366 w 2140521"/>
              <a:gd name="connsiteY1119" fmla="*/ 0 h 1337564"/>
              <a:gd name="connsiteX1120" fmla="*/ 796544 w 2140521"/>
              <a:gd name="connsiteY1120" fmla="*/ 10732 h 133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</a:cxnLst>
            <a:rect l="l" t="t" r="r" b="b"/>
            <a:pathLst>
              <a:path w="2140521" h="1337564">
                <a:moveTo>
                  <a:pt x="1395349" y="1206246"/>
                </a:moveTo>
                <a:lnTo>
                  <a:pt x="1395349" y="1209104"/>
                </a:lnTo>
                <a:cubicBezTo>
                  <a:pt x="1393190" y="1208405"/>
                  <a:pt x="1390333" y="1206945"/>
                  <a:pt x="1387475" y="1204849"/>
                </a:cubicBezTo>
                <a:lnTo>
                  <a:pt x="1391793" y="1204087"/>
                </a:lnTo>
                <a:cubicBezTo>
                  <a:pt x="1392491" y="1204849"/>
                  <a:pt x="1393952" y="1204849"/>
                  <a:pt x="1395349" y="1206246"/>
                </a:cubicBezTo>
                <a:close/>
                <a:moveTo>
                  <a:pt x="1263333" y="1147763"/>
                </a:moveTo>
                <a:cubicBezTo>
                  <a:pt x="1274699" y="1150557"/>
                  <a:pt x="1286129" y="1158431"/>
                  <a:pt x="1298258" y="1161987"/>
                </a:cubicBezTo>
                <a:cubicBezTo>
                  <a:pt x="1314704" y="1167702"/>
                  <a:pt x="1333246" y="1172020"/>
                  <a:pt x="1351090" y="1176973"/>
                </a:cubicBezTo>
                <a:cubicBezTo>
                  <a:pt x="1368235" y="1181989"/>
                  <a:pt x="1389634" y="1184148"/>
                  <a:pt x="1407478" y="1186244"/>
                </a:cubicBezTo>
                <a:cubicBezTo>
                  <a:pt x="1420304" y="1187704"/>
                  <a:pt x="1434592" y="1196277"/>
                  <a:pt x="1448181" y="1201293"/>
                </a:cubicBezTo>
                <a:cubicBezTo>
                  <a:pt x="1471740" y="1210564"/>
                  <a:pt x="1496695" y="1219137"/>
                  <a:pt x="1520952" y="1224788"/>
                </a:cubicBezTo>
                <a:cubicBezTo>
                  <a:pt x="1530985" y="1226947"/>
                  <a:pt x="1532382" y="1232662"/>
                  <a:pt x="1540954" y="1232662"/>
                </a:cubicBezTo>
                <a:cubicBezTo>
                  <a:pt x="1543113" y="1232662"/>
                  <a:pt x="1548066" y="1231265"/>
                  <a:pt x="1550225" y="1231265"/>
                </a:cubicBezTo>
                <a:cubicBezTo>
                  <a:pt x="1560957" y="1231265"/>
                  <a:pt x="1593088" y="1256221"/>
                  <a:pt x="1596644" y="1263333"/>
                </a:cubicBezTo>
                <a:lnTo>
                  <a:pt x="1592326" y="1263333"/>
                </a:lnTo>
                <a:cubicBezTo>
                  <a:pt x="1576641" y="1258379"/>
                  <a:pt x="1559497" y="1253363"/>
                  <a:pt x="1544511" y="1249109"/>
                </a:cubicBezTo>
                <a:cubicBezTo>
                  <a:pt x="1523810" y="1242632"/>
                  <a:pt x="1504569" y="1242632"/>
                  <a:pt x="1484566" y="1224788"/>
                </a:cubicBezTo>
                <a:cubicBezTo>
                  <a:pt x="1482408" y="1223391"/>
                  <a:pt x="1478851" y="1222692"/>
                  <a:pt x="1477454" y="1221931"/>
                </a:cubicBezTo>
                <a:cubicBezTo>
                  <a:pt x="1470279" y="1220534"/>
                  <a:pt x="1463167" y="1219137"/>
                  <a:pt x="1457452" y="1218375"/>
                </a:cubicBezTo>
                <a:cubicBezTo>
                  <a:pt x="1443165" y="1216978"/>
                  <a:pt x="1428178" y="1215517"/>
                  <a:pt x="1414653" y="1209802"/>
                </a:cubicBezTo>
                <a:cubicBezTo>
                  <a:pt x="1400366" y="1204087"/>
                  <a:pt x="1401064" y="1196975"/>
                  <a:pt x="1388935" y="1196975"/>
                </a:cubicBezTo>
                <a:lnTo>
                  <a:pt x="1369632" y="1196975"/>
                </a:lnTo>
                <a:cubicBezTo>
                  <a:pt x="1348232" y="1195578"/>
                  <a:pt x="1327531" y="1187006"/>
                  <a:pt x="1306830" y="1183450"/>
                </a:cubicBezTo>
                <a:cubicBezTo>
                  <a:pt x="1299718" y="1182688"/>
                  <a:pt x="1293304" y="1179830"/>
                  <a:pt x="1287590" y="1176973"/>
                </a:cubicBezTo>
                <a:cubicBezTo>
                  <a:pt x="1268285" y="1169162"/>
                  <a:pt x="1246886" y="1161987"/>
                  <a:pt x="1229042" y="1157732"/>
                </a:cubicBezTo>
                <a:cubicBezTo>
                  <a:pt x="1222629" y="1156272"/>
                  <a:pt x="1212660" y="1156272"/>
                  <a:pt x="1207643" y="1149160"/>
                </a:cubicBezTo>
                <a:cubicBezTo>
                  <a:pt x="1209802" y="1146302"/>
                  <a:pt x="1213358" y="1147001"/>
                  <a:pt x="1217613" y="1147001"/>
                </a:cubicBezTo>
                <a:lnTo>
                  <a:pt x="1241870" y="1146302"/>
                </a:lnTo>
                <a:cubicBezTo>
                  <a:pt x="1243330" y="1146302"/>
                  <a:pt x="1256157" y="1145604"/>
                  <a:pt x="1263333" y="1147763"/>
                </a:cubicBezTo>
                <a:close/>
                <a:moveTo>
                  <a:pt x="1558100" y="1141286"/>
                </a:moveTo>
                <a:cubicBezTo>
                  <a:pt x="1558100" y="1144905"/>
                  <a:pt x="1547368" y="1169861"/>
                  <a:pt x="1540954" y="1169861"/>
                </a:cubicBezTo>
                <a:cubicBezTo>
                  <a:pt x="1539558" y="1169861"/>
                  <a:pt x="1538097" y="1167702"/>
                  <a:pt x="1538097" y="1165606"/>
                </a:cubicBezTo>
                <a:cubicBezTo>
                  <a:pt x="1538097" y="1158431"/>
                  <a:pt x="1551686" y="1144143"/>
                  <a:pt x="1557401" y="1139889"/>
                </a:cubicBezTo>
                <a:cubicBezTo>
                  <a:pt x="1558100" y="1140587"/>
                  <a:pt x="1558100" y="1139889"/>
                  <a:pt x="1558100" y="1141286"/>
                </a:cubicBezTo>
                <a:close/>
                <a:moveTo>
                  <a:pt x="902145" y="1134173"/>
                </a:moveTo>
                <a:cubicBezTo>
                  <a:pt x="902145" y="1134872"/>
                  <a:pt x="902843" y="1134872"/>
                  <a:pt x="902843" y="1136333"/>
                </a:cubicBezTo>
                <a:cubicBezTo>
                  <a:pt x="902843" y="1138428"/>
                  <a:pt x="900747" y="1140587"/>
                  <a:pt x="899287" y="1141286"/>
                </a:cubicBezTo>
                <a:lnTo>
                  <a:pt x="897128" y="1141286"/>
                </a:lnTo>
                <a:cubicBezTo>
                  <a:pt x="896429" y="1140587"/>
                  <a:pt x="895731" y="1140587"/>
                  <a:pt x="895731" y="1138428"/>
                </a:cubicBezTo>
                <a:cubicBezTo>
                  <a:pt x="895731" y="1137031"/>
                  <a:pt x="897890" y="1135571"/>
                  <a:pt x="899287" y="1134173"/>
                </a:cubicBezTo>
                <a:lnTo>
                  <a:pt x="902145" y="1134173"/>
                </a:lnTo>
                <a:close/>
                <a:moveTo>
                  <a:pt x="1222629" y="1132713"/>
                </a:moveTo>
                <a:cubicBezTo>
                  <a:pt x="1222629" y="1136333"/>
                  <a:pt x="1214057" y="1135571"/>
                  <a:pt x="1214057" y="1135571"/>
                </a:cubicBezTo>
                <a:cubicBezTo>
                  <a:pt x="1202627" y="1135571"/>
                  <a:pt x="1187641" y="1131316"/>
                  <a:pt x="1177671" y="1121347"/>
                </a:cubicBezTo>
                <a:cubicBezTo>
                  <a:pt x="1179830" y="1117727"/>
                  <a:pt x="1181227" y="1118489"/>
                  <a:pt x="1184085" y="1118489"/>
                </a:cubicBezTo>
                <a:cubicBezTo>
                  <a:pt x="1187641" y="1118489"/>
                  <a:pt x="1222629" y="1124204"/>
                  <a:pt x="1222629" y="1132713"/>
                </a:cubicBezTo>
                <a:close/>
                <a:moveTo>
                  <a:pt x="1094867" y="1108456"/>
                </a:moveTo>
                <a:cubicBezTo>
                  <a:pt x="1109154" y="1114870"/>
                  <a:pt x="1122680" y="1124903"/>
                  <a:pt x="1137666" y="1127062"/>
                </a:cubicBezTo>
                <a:cubicBezTo>
                  <a:pt x="1150557" y="1129157"/>
                  <a:pt x="1164781" y="1132015"/>
                  <a:pt x="1178370" y="1139889"/>
                </a:cubicBezTo>
                <a:lnTo>
                  <a:pt x="1176210" y="1142048"/>
                </a:lnTo>
                <a:lnTo>
                  <a:pt x="1162685" y="1142048"/>
                </a:lnTo>
                <a:cubicBezTo>
                  <a:pt x="1156272" y="1140587"/>
                  <a:pt x="1148397" y="1139190"/>
                  <a:pt x="1142683" y="1136333"/>
                </a:cubicBezTo>
                <a:cubicBezTo>
                  <a:pt x="1138428" y="1134872"/>
                  <a:pt x="1134809" y="1131316"/>
                  <a:pt x="1130554" y="1130617"/>
                </a:cubicBezTo>
                <a:cubicBezTo>
                  <a:pt x="1111250" y="1126300"/>
                  <a:pt x="1088453" y="1122045"/>
                  <a:pt x="1070610" y="1107758"/>
                </a:cubicBezTo>
                <a:cubicBezTo>
                  <a:pt x="1073467" y="1106361"/>
                  <a:pt x="1078421" y="1105598"/>
                  <a:pt x="1080579" y="1105598"/>
                </a:cubicBezTo>
                <a:cubicBezTo>
                  <a:pt x="1082040" y="1105598"/>
                  <a:pt x="1089851" y="1106361"/>
                  <a:pt x="1094867" y="1108456"/>
                </a:cubicBezTo>
                <a:close/>
                <a:moveTo>
                  <a:pt x="1577340" y="1101344"/>
                </a:moveTo>
                <a:cubicBezTo>
                  <a:pt x="1575943" y="1104202"/>
                  <a:pt x="1572387" y="1110615"/>
                  <a:pt x="1569529" y="1112774"/>
                </a:cubicBezTo>
                <a:lnTo>
                  <a:pt x="1569529" y="1109917"/>
                </a:lnTo>
                <a:cubicBezTo>
                  <a:pt x="1571625" y="1106361"/>
                  <a:pt x="1572387" y="1102042"/>
                  <a:pt x="1577340" y="1099884"/>
                </a:cubicBezTo>
                <a:lnTo>
                  <a:pt x="1577340" y="1101344"/>
                </a:lnTo>
                <a:close/>
                <a:moveTo>
                  <a:pt x="717995" y="1108456"/>
                </a:moveTo>
                <a:cubicBezTo>
                  <a:pt x="717995" y="1111314"/>
                  <a:pt x="716597" y="1113473"/>
                  <a:pt x="713740" y="1113473"/>
                </a:cubicBezTo>
                <a:cubicBezTo>
                  <a:pt x="710184" y="1113473"/>
                  <a:pt x="690182" y="1104900"/>
                  <a:pt x="690182" y="1099185"/>
                </a:cubicBezTo>
                <a:cubicBezTo>
                  <a:pt x="690182" y="1094931"/>
                  <a:pt x="697992" y="1095629"/>
                  <a:pt x="700151" y="1095629"/>
                </a:cubicBezTo>
                <a:cubicBezTo>
                  <a:pt x="706565" y="1095629"/>
                  <a:pt x="717995" y="1097026"/>
                  <a:pt x="717995" y="1108456"/>
                </a:cubicBezTo>
                <a:close/>
                <a:moveTo>
                  <a:pt x="906463" y="1093470"/>
                </a:moveTo>
                <a:cubicBezTo>
                  <a:pt x="910717" y="1092772"/>
                  <a:pt x="915734" y="1092772"/>
                  <a:pt x="919988" y="1093470"/>
                </a:cubicBezTo>
                <a:cubicBezTo>
                  <a:pt x="915734" y="1094169"/>
                  <a:pt x="910717" y="1094169"/>
                  <a:pt x="906463" y="1093470"/>
                </a:cubicBezTo>
                <a:close/>
                <a:moveTo>
                  <a:pt x="1580896" y="1091375"/>
                </a:moveTo>
                <a:cubicBezTo>
                  <a:pt x="1580896" y="1092772"/>
                  <a:pt x="1580198" y="1093470"/>
                  <a:pt x="1579499" y="1094169"/>
                </a:cubicBezTo>
                <a:lnTo>
                  <a:pt x="1576641" y="1094169"/>
                </a:lnTo>
                <a:cubicBezTo>
                  <a:pt x="1576641" y="1093470"/>
                  <a:pt x="1577340" y="1089216"/>
                  <a:pt x="1580198" y="1089216"/>
                </a:cubicBezTo>
                <a:cubicBezTo>
                  <a:pt x="1580896" y="1089914"/>
                  <a:pt x="1580896" y="1089216"/>
                  <a:pt x="1580896" y="1091375"/>
                </a:cubicBezTo>
                <a:close/>
                <a:moveTo>
                  <a:pt x="1599501" y="1061339"/>
                </a:moveTo>
                <a:cubicBezTo>
                  <a:pt x="1598041" y="1062800"/>
                  <a:pt x="1597342" y="1064197"/>
                  <a:pt x="1595946" y="1064959"/>
                </a:cubicBezTo>
                <a:cubicBezTo>
                  <a:pt x="1595946" y="1063498"/>
                  <a:pt x="1597342" y="1059942"/>
                  <a:pt x="1599501" y="1058482"/>
                </a:cubicBezTo>
                <a:lnTo>
                  <a:pt x="1599501" y="1061339"/>
                </a:lnTo>
                <a:close/>
                <a:moveTo>
                  <a:pt x="938530" y="1063498"/>
                </a:moveTo>
                <a:cubicBezTo>
                  <a:pt x="945705" y="1066356"/>
                  <a:pt x="954278" y="1065657"/>
                  <a:pt x="962089" y="1067816"/>
                </a:cubicBezTo>
                <a:cubicBezTo>
                  <a:pt x="972820" y="1069912"/>
                  <a:pt x="985647" y="1079945"/>
                  <a:pt x="997776" y="1082802"/>
                </a:cubicBezTo>
                <a:cubicBezTo>
                  <a:pt x="1014222" y="1087057"/>
                  <a:pt x="1032764" y="1091375"/>
                  <a:pt x="1050608" y="1102042"/>
                </a:cubicBezTo>
                <a:cubicBezTo>
                  <a:pt x="1051306" y="1102741"/>
                  <a:pt x="1052766" y="1104202"/>
                  <a:pt x="1053465" y="1106361"/>
                </a:cubicBezTo>
                <a:cubicBezTo>
                  <a:pt x="1052766" y="1106361"/>
                  <a:pt x="1052068" y="1107059"/>
                  <a:pt x="1049909" y="1107059"/>
                </a:cubicBezTo>
                <a:cubicBezTo>
                  <a:pt x="1048448" y="1107059"/>
                  <a:pt x="1034225" y="1103503"/>
                  <a:pt x="1027049" y="1101344"/>
                </a:cubicBezTo>
                <a:cubicBezTo>
                  <a:pt x="1017079" y="1099185"/>
                  <a:pt x="1005650" y="1097026"/>
                  <a:pt x="996378" y="1094931"/>
                </a:cubicBezTo>
                <a:cubicBezTo>
                  <a:pt x="987108" y="1093470"/>
                  <a:pt x="977075" y="1091375"/>
                  <a:pt x="968502" y="1088517"/>
                </a:cubicBezTo>
                <a:cubicBezTo>
                  <a:pt x="952817" y="1084199"/>
                  <a:pt x="934276" y="1074229"/>
                  <a:pt x="917829" y="1074229"/>
                </a:cubicBezTo>
                <a:lnTo>
                  <a:pt x="905002" y="1074229"/>
                </a:lnTo>
                <a:cubicBezTo>
                  <a:pt x="901446" y="1072769"/>
                  <a:pt x="885761" y="1075627"/>
                  <a:pt x="885761" y="1068515"/>
                </a:cubicBezTo>
                <a:cubicBezTo>
                  <a:pt x="885761" y="1061339"/>
                  <a:pt x="912114" y="1055688"/>
                  <a:pt x="914972" y="1055688"/>
                </a:cubicBezTo>
                <a:cubicBezTo>
                  <a:pt x="923544" y="1055688"/>
                  <a:pt x="928560" y="1060641"/>
                  <a:pt x="938530" y="1063498"/>
                </a:cubicBezTo>
                <a:close/>
                <a:moveTo>
                  <a:pt x="661607" y="1048512"/>
                </a:moveTo>
                <a:lnTo>
                  <a:pt x="651637" y="1049211"/>
                </a:lnTo>
                <a:cubicBezTo>
                  <a:pt x="653034" y="1048512"/>
                  <a:pt x="655193" y="1047814"/>
                  <a:pt x="656653" y="1047814"/>
                </a:cubicBezTo>
                <a:cubicBezTo>
                  <a:pt x="658749" y="1047814"/>
                  <a:pt x="660210" y="1048512"/>
                  <a:pt x="661607" y="1048512"/>
                </a:cubicBezTo>
                <a:close/>
                <a:moveTo>
                  <a:pt x="962851" y="1041400"/>
                </a:moveTo>
                <a:cubicBezTo>
                  <a:pt x="995680" y="1049973"/>
                  <a:pt x="1029907" y="1064197"/>
                  <a:pt x="1064895" y="1079945"/>
                </a:cubicBezTo>
                <a:cubicBezTo>
                  <a:pt x="1074865" y="1084898"/>
                  <a:pt x="1086295" y="1085660"/>
                  <a:pt x="1097026" y="1088517"/>
                </a:cubicBezTo>
                <a:cubicBezTo>
                  <a:pt x="1110552" y="1091375"/>
                  <a:pt x="1125538" y="1095629"/>
                  <a:pt x="1141285" y="1099884"/>
                </a:cubicBezTo>
                <a:cubicBezTo>
                  <a:pt x="1146937" y="1102042"/>
                  <a:pt x="1154811" y="1099185"/>
                  <a:pt x="1161225" y="1099884"/>
                </a:cubicBezTo>
                <a:cubicBezTo>
                  <a:pt x="1169797" y="1099884"/>
                  <a:pt x="1183386" y="1102042"/>
                  <a:pt x="1190498" y="1111314"/>
                </a:cubicBezTo>
                <a:cubicBezTo>
                  <a:pt x="1186942" y="1114171"/>
                  <a:pt x="1183386" y="1114870"/>
                  <a:pt x="1179830" y="1114870"/>
                </a:cubicBezTo>
                <a:cubicBezTo>
                  <a:pt x="1165542" y="1114870"/>
                  <a:pt x="1165542" y="1107758"/>
                  <a:pt x="1157669" y="1107758"/>
                </a:cubicBezTo>
                <a:lnTo>
                  <a:pt x="1154811" y="1107758"/>
                </a:lnTo>
                <a:cubicBezTo>
                  <a:pt x="1154811" y="1107758"/>
                  <a:pt x="1154113" y="1107059"/>
                  <a:pt x="1154113" y="1109218"/>
                </a:cubicBezTo>
                <a:cubicBezTo>
                  <a:pt x="1154113" y="1110615"/>
                  <a:pt x="1159129" y="1116330"/>
                  <a:pt x="1161225" y="1119886"/>
                </a:cubicBezTo>
                <a:lnTo>
                  <a:pt x="1151255" y="1119886"/>
                </a:lnTo>
                <a:cubicBezTo>
                  <a:pt x="1128395" y="1116330"/>
                  <a:pt x="1108456" y="1096328"/>
                  <a:pt x="1086295" y="1094931"/>
                </a:cubicBezTo>
                <a:cubicBezTo>
                  <a:pt x="1057720" y="1093470"/>
                  <a:pt x="1025652" y="1078484"/>
                  <a:pt x="997776" y="1071372"/>
                </a:cubicBezTo>
                <a:cubicBezTo>
                  <a:pt x="988504" y="1069213"/>
                  <a:pt x="976376" y="1056386"/>
                  <a:pt x="966407" y="1056386"/>
                </a:cubicBezTo>
                <a:cubicBezTo>
                  <a:pt x="959231" y="1056386"/>
                  <a:pt x="952119" y="1055688"/>
                  <a:pt x="945007" y="1053529"/>
                </a:cubicBezTo>
                <a:cubicBezTo>
                  <a:pt x="934276" y="1051370"/>
                  <a:pt x="927862" y="1047115"/>
                  <a:pt x="917829" y="1047115"/>
                </a:cubicBezTo>
                <a:cubicBezTo>
                  <a:pt x="905701" y="1047115"/>
                  <a:pt x="884301" y="1058482"/>
                  <a:pt x="877888" y="1058482"/>
                </a:cubicBezTo>
                <a:cubicBezTo>
                  <a:pt x="876427" y="1058482"/>
                  <a:pt x="876427" y="1057783"/>
                  <a:pt x="875728" y="1057783"/>
                </a:cubicBezTo>
                <a:lnTo>
                  <a:pt x="875728" y="1054926"/>
                </a:lnTo>
                <a:cubicBezTo>
                  <a:pt x="882142" y="1046353"/>
                  <a:pt x="890016" y="1040638"/>
                  <a:pt x="898589" y="1037082"/>
                </a:cubicBezTo>
                <a:cubicBezTo>
                  <a:pt x="905701" y="1033526"/>
                  <a:pt x="920686" y="1028510"/>
                  <a:pt x="922846" y="1028510"/>
                </a:cubicBezTo>
                <a:cubicBezTo>
                  <a:pt x="925004" y="1028510"/>
                  <a:pt x="950659" y="1037844"/>
                  <a:pt x="962851" y="1041400"/>
                </a:cubicBezTo>
                <a:close/>
                <a:moveTo>
                  <a:pt x="1628775" y="1002855"/>
                </a:moveTo>
                <a:cubicBezTo>
                  <a:pt x="1624457" y="1011428"/>
                  <a:pt x="1623060" y="1018540"/>
                  <a:pt x="1613027" y="1027113"/>
                </a:cubicBezTo>
                <a:lnTo>
                  <a:pt x="1613027" y="1022795"/>
                </a:lnTo>
                <a:cubicBezTo>
                  <a:pt x="1616583" y="1012825"/>
                  <a:pt x="1620901" y="1000697"/>
                  <a:pt x="1628775" y="997839"/>
                </a:cubicBezTo>
                <a:lnTo>
                  <a:pt x="1628775" y="1002855"/>
                </a:lnTo>
                <a:close/>
                <a:moveTo>
                  <a:pt x="953516" y="971423"/>
                </a:moveTo>
                <a:cubicBezTo>
                  <a:pt x="974217" y="979297"/>
                  <a:pt x="994220" y="987870"/>
                  <a:pt x="1015619" y="1003554"/>
                </a:cubicBezTo>
                <a:cubicBezTo>
                  <a:pt x="1022795" y="1009269"/>
                  <a:pt x="1035622" y="1012825"/>
                  <a:pt x="1044194" y="1014984"/>
                </a:cubicBezTo>
                <a:cubicBezTo>
                  <a:pt x="1057720" y="1017842"/>
                  <a:pt x="1072007" y="1020699"/>
                  <a:pt x="1086295" y="1023557"/>
                </a:cubicBezTo>
                <a:cubicBezTo>
                  <a:pt x="1094867" y="1024954"/>
                  <a:pt x="1104138" y="1027113"/>
                  <a:pt x="1113409" y="1030669"/>
                </a:cubicBezTo>
                <a:cubicBezTo>
                  <a:pt x="1117727" y="1032129"/>
                  <a:pt x="1121982" y="1036384"/>
                  <a:pt x="1126998" y="1038542"/>
                </a:cubicBezTo>
                <a:cubicBezTo>
                  <a:pt x="1134809" y="1042797"/>
                  <a:pt x="1144841" y="1046353"/>
                  <a:pt x="1154113" y="1049211"/>
                </a:cubicBezTo>
                <a:cubicBezTo>
                  <a:pt x="1158367" y="1050671"/>
                  <a:pt x="1164781" y="1051370"/>
                  <a:pt x="1170496" y="1052830"/>
                </a:cubicBezTo>
                <a:cubicBezTo>
                  <a:pt x="1194054" y="1058482"/>
                  <a:pt x="1219073" y="1073531"/>
                  <a:pt x="1243330" y="1077087"/>
                </a:cubicBezTo>
                <a:cubicBezTo>
                  <a:pt x="1246188" y="1077087"/>
                  <a:pt x="1249045" y="1079945"/>
                  <a:pt x="1251204" y="1082040"/>
                </a:cubicBezTo>
                <a:cubicBezTo>
                  <a:pt x="1249744" y="1084898"/>
                  <a:pt x="1242632" y="1084898"/>
                  <a:pt x="1240472" y="1084898"/>
                </a:cubicBezTo>
                <a:cubicBezTo>
                  <a:pt x="1216216" y="1084898"/>
                  <a:pt x="1193356" y="1074928"/>
                  <a:pt x="1169098" y="1068515"/>
                </a:cubicBezTo>
                <a:cubicBezTo>
                  <a:pt x="1158367" y="1066356"/>
                  <a:pt x="1148397" y="1058482"/>
                  <a:pt x="1138428" y="1056386"/>
                </a:cubicBezTo>
                <a:cubicBezTo>
                  <a:pt x="1133412" y="1054926"/>
                  <a:pt x="1127697" y="1055688"/>
                  <a:pt x="1123442" y="1054227"/>
                </a:cubicBezTo>
                <a:cubicBezTo>
                  <a:pt x="1101281" y="1048512"/>
                  <a:pt x="1079881" y="1043496"/>
                  <a:pt x="1057720" y="1027811"/>
                </a:cubicBezTo>
                <a:cubicBezTo>
                  <a:pt x="1047052" y="1020699"/>
                  <a:pt x="1033463" y="1021398"/>
                  <a:pt x="1022033" y="1020001"/>
                </a:cubicBezTo>
                <a:cubicBezTo>
                  <a:pt x="1016381" y="1019239"/>
                  <a:pt x="1009904" y="1017842"/>
                  <a:pt x="1004951" y="1015683"/>
                </a:cubicBezTo>
                <a:cubicBezTo>
                  <a:pt x="997077" y="1013523"/>
                  <a:pt x="989965" y="1010666"/>
                  <a:pt x="983552" y="1006411"/>
                </a:cubicBezTo>
                <a:cubicBezTo>
                  <a:pt x="979932" y="1004951"/>
                  <a:pt x="977075" y="1002855"/>
                  <a:pt x="973519" y="1000697"/>
                </a:cubicBezTo>
                <a:cubicBezTo>
                  <a:pt x="972122" y="999998"/>
                  <a:pt x="952817" y="985711"/>
                  <a:pt x="949960" y="985711"/>
                </a:cubicBezTo>
                <a:cubicBezTo>
                  <a:pt x="948563" y="985711"/>
                  <a:pt x="922147" y="992823"/>
                  <a:pt x="907860" y="996442"/>
                </a:cubicBezTo>
                <a:cubicBezTo>
                  <a:pt x="901446" y="998538"/>
                  <a:pt x="894271" y="997839"/>
                  <a:pt x="888619" y="999300"/>
                </a:cubicBezTo>
                <a:cubicBezTo>
                  <a:pt x="875030" y="1001395"/>
                  <a:pt x="859346" y="1020001"/>
                  <a:pt x="857885" y="1032828"/>
                </a:cubicBezTo>
                <a:cubicBezTo>
                  <a:pt x="857885" y="1032828"/>
                  <a:pt x="851472" y="1049211"/>
                  <a:pt x="845757" y="1049211"/>
                </a:cubicBezTo>
                <a:cubicBezTo>
                  <a:pt x="840041" y="1049211"/>
                  <a:pt x="840041" y="1038542"/>
                  <a:pt x="840041" y="1035685"/>
                </a:cubicBezTo>
                <a:lnTo>
                  <a:pt x="840041" y="1032129"/>
                </a:lnTo>
                <a:cubicBezTo>
                  <a:pt x="837946" y="1024954"/>
                  <a:pt x="850075" y="1023557"/>
                  <a:pt x="852170" y="1019239"/>
                </a:cubicBezTo>
                <a:cubicBezTo>
                  <a:pt x="858584" y="1007110"/>
                  <a:pt x="873633" y="989267"/>
                  <a:pt x="887159" y="982154"/>
                </a:cubicBezTo>
                <a:cubicBezTo>
                  <a:pt x="894271" y="977836"/>
                  <a:pt x="916432" y="964311"/>
                  <a:pt x="926402" y="964311"/>
                </a:cubicBezTo>
                <a:cubicBezTo>
                  <a:pt x="927862" y="964311"/>
                  <a:pt x="944245" y="967867"/>
                  <a:pt x="953516" y="971423"/>
                </a:cubicBezTo>
                <a:close/>
                <a:moveTo>
                  <a:pt x="822897" y="992124"/>
                </a:moveTo>
                <a:lnTo>
                  <a:pt x="820801" y="992124"/>
                </a:lnTo>
                <a:cubicBezTo>
                  <a:pt x="819341" y="991426"/>
                  <a:pt x="795084" y="975741"/>
                  <a:pt x="795084" y="967867"/>
                </a:cubicBezTo>
                <a:cubicBezTo>
                  <a:pt x="795084" y="965708"/>
                  <a:pt x="795084" y="964311"/>
                  <a:pt x="797242" y="964311"/>
                </a:cubicBezTo>
                <a:cubicBezTo>
                  <a:pt x="801497" y="964311"/>
                  <a:pt x="820103" y="987108"/>
                  <a:pt x="822897" y="992124"/>
                </a:cubicBezTo>
                <a:close/>
                <a:moveTo>
                  <a:pt x="817944" y="952183"/>
                </a:moveTo>
                <a:cubicBezTo>
                  <a:pt x="820801" y="953579"/>
                  <a:pt x="822897" y="955739"/>
                  <a:pt x="826516" y="957898"/>
                </a:cubicBezTo>
                <a:cubicBezTo>
                  <a:pt x="827913" y="959295"/>
                  <a:pt x="831469" y="959993"/>
                  <a:pt x="834327" y="961454"/>
                </a:cubicBezTo>
                <a:cubicBezTo>
                  <a:pt x="835787" y="962152"/>
                  <a:pt x="836485" y="963613"/>
                  <a:pt x="836485" y="965708"/>
                </a:cubicBezTo>
                <a:cubicBezTo>
                  <a:pt x="836485" y="967169"/>
                  <a:pt x="835089" y="970026"/>
                  <a:pt x="832929" y="970026"/>
                </a:cubicBezTo>
                <a:cubicBezTo>
                  <a:pt x="827913" y="970026"/>
                  <a:pt x="816483" y="960755"/>
                  <a:pt x="815086" y="953579"/>
                </a:cubicBezTo>
                <a:lnTo>
                  <a:pt x="815785" y="952183"/>
                </a:lnTo>
                <a:lnTo>
                  <a:pt x="817944" y="952183"/>
                </a:lnTo>
                <a:close/>
                <a:moveTo>
                  <a:pt x="183388" y="931482"/>
                </a:moveTo>
                <a:cubicBezTo>
                  <a:pt x="203391" y="937895"/>
                  <a:pt x="225489" y="942911"/>
                  <a:pt x="246952" y="942911"/>
                </a:cubicBezTo>
                <a:lnTo>
                  <a:pt x="358267" y="941451"/>
                </a:lnTo>
                <a:lnTo>
                  <a:pt x="507428" y="942911"/>
                </a:lnTo>
                <a:lnTo>
                  <a:pt x="697992" y="936435"/>
                </a:lnTo>
                <a:cubicBezTo>
                  <a:pt x="705167" y="941451"/>
                  <a:pt x="712279" y="947865"/>
                  <a:pt x="720852" y="954278"/>
                </a:cubicBezTo>
                <a:cubicBezTo>
                  <a:pt x="723710" y="957136"/>
                  <a:pt x="728726" y="959295"/>
                  <a:pt x="732282" y="962152"/>
                </a:cubicBezTo>
                <a:cubicBezTo>
                  <a:pt x="734441" y="963613"/>
                  <a:pt x="734441" y="966470"/>
                  <a:pt x="735838" y="968566"/>
                </a:cubicBezTo>
                <a:cubicBezTo>
                  <a:pt x="751522" y="984314"/>
                  <a:pt x="771525" y="992823"/>
                  <a:pt x="788670" y="1001395"/>
                </a:cubicBezTo>
                <a:cubicBezTo>
                  <a:pt x="794385" y="1004253"/>
                  <a:pt x="802259" y="1015683"/>
                  <a:pt x="805053" y="1020699"/>
                </a:cubicBezTo>
                <a:cubicBezTo>
                  <a:pt x="807212" y="1023557"/>
                  <a:pt x="811530" y="1034225"/>
                  <a:pt x="811530" y="1039241"/>
                </a:cubicBezTo>
                <a:cubicBezTo>
                  <a:pt x="811530" y="1040638"/>
                  <a:pt x="810768" y="1044956"/>
                  <a:pt x="807910" y="1044956"/>
                </a:cubicBezTo>
                <a:cubicBezTo>
                  <a:pt x="804354" y="1044956"/>
                  <a:pt x="795084" y="1036384"/>
                  <a:pt x="791528" y="1032828"/>
                </a:cubicBezTo>
                <a:cubicBezTo>
                  <a:pt x="788670" y="1029970"/>
                  <a:pt x="784416" y="1027113"/>
                  <a:pt x="782257" y="1025652"/>
                </a:cubicBezTo>
                <a:cubicBezTo>
                  <a:pt x="768667" y="1017143"/>
                  <a:pt x="754380" y="1009967"/>
                  <a:pt x="741553" y="1001395"/>
                </a:cubicBezTo>
                <a:cubicBezTo>
                  <a:pt x="728028" y="993585"/>
                  <a:pt x="710883" y="977836"/>
                  <a:pt x="697992" y="973582"/>
                </a:cubicBezTo>
                <a:cubicBezTo>
                  <a:pt x="690182" y="970725"/>
                  <a:pt x="682308" y="967169"/>
                  <a:pt x="675894" y="965708"/>
                </a:cubicBezTo>
                <a:cubicBezTo>
                  <a:pt x="663766" y="962152"/>
                  <a:pt x="639509" y="959295"/>
                  <a:pt x="637350" y="959295"/>
                </a:cubicBezTo>
                <a:lnTo>
                  <a:pt x="598107" y="959295"/>
                </a:lnTo>
                <a:lnTo>
                  <a:pt x="513905" y="965708"/>
                </a:lnTo>
                <a:lnTo>
                  <a:pt x="503174" y="965708"/>
                </a:lnTo>
                <a:lnTo>
                  <a:pt x="418973" y="974280"/>
                </a:lnTo>
                <a:lnTo>
                  <a:pt x="371856" y="975741"/>
                </a:lnTo>
                <a:lnTo>
                  <a:pt x="264033" y="984314"/>
                </a:lnTo>
                <a:lnTo>
                  <a:pt x="226949" y="985711"/>
                </a:lnTo>
                <a:lnTo>
                  <a:pt x="129159" y="986409"/>
                </a:lnTo>
                <a:cubicBezTo>
                  <a:pt x="122047" y="985711"/>
                  <a:pt x="122746" y="985012"/>
                  <a:pt x="122746" y="980694"/>
                </a:cubicBezTo>
                <a:cubicBezTo>
                  <a:pt x="122746" y="968566"/>
                  <a:pt x="130620" y="966470"/>
                  <a:pt x="134874" y="955040"/>
                </a:cubicBezTo>
                <a:cubicBezTo>
                  <a:pt x="134874" y="952881"/>
                  <a:pt x="134176" y="950722"/>
                  <a:pt x="134176" y="948627"/>
                </a:cubicBezTo>
                <a:cubicBezTo>
                  <a:pt x="134176" y="946467"/>
                  <a:pt x="134874" y="944309"/>
                  <a:pt x="137033" y="943610"/>
                </a:cubicBezTo>
                <a:cubicBezTo>
                  <a:pt x="139128" y="941451"/>
                  <a:pt x="143447" y="940054"/>
                  <a:pt x="147003" y="936435"/>
                </a:cubicBezTo>
                <a:cubicBezTo>
                  <a:pt x="152019" y="932180"/>
                  <a:pt x="159131" y="922211"/>
                  <a:pt x="161290" y="922211"/>
                </a:cubicBezTo>
                <a:cubicBezTo>
                  <a:pt x="162687" y="922211"/>
                  <a:pt x="176276" y="929323"/>
                  <a:pt x="183388" y="931482"/>
                </a:cubicBezTo>
                <a:close/>
                <a:moveTo>
                  <a:pt x="849313" y="939292"/>
                </a:moveTo>
                <a:cubicBezTo>
                  <a:pt x="849313" y="943610"/>
                  <a:pt x="846455" y="944309"/>
                  <a:pt x="845058" y="944309"/>
                </a:cubicBezTo>
                <a:cubicBezTo>
                  <a:pt x="836485" y="944309"/>
                  <a:pt x="832929" y="925767"/>
                  <a:pt x="832929" y="924306"/>
                </a:cubicBezTo>
                <a:cubicBezTo>
                  <a:pt x="832929" y="924306"/>
                  <a:pt x="832929" y="920052"/>
                  <a:pt x="835787" y="920052"/>
                </a:cubicBezTo>
                <a:cubicBezTo>
                  <a:pt x="842899" y="920052"/>
                  <a:pt x="849313" y="937895"/>
                  <a:pt x="849313" y="939292"/>
                </a:cubicBezTo>
                <a:close/>
                <a:moveTo>
                  <a:pt x="1783651" y="907923"/>
                </a:moveTo>
                <a:cubicBezTo>
                  <a:pt x="1783651" y="914336"/>
                  <a:pt x="1737233" y="1004951"/>
                  <a:pt x="1724406" y="1037844"/>
                </a:cubicBezTo>
                <a:cubicBezTo>
                  <a:pt x="1718691" y="1053529"/>
                  <a:pt x="1712277" y="1069912"/>
                  <a:pt x="1705864" y="1085660"/>
                </a:cubicBezTo>
                <a:cubicBezTo>
                  <a:pt x="1701546" y="1097026"/>
                  <a:pt x="1694434" y="1108456"/>
                  <a:pt x="1688719" y="1121347"/>
                </a:cubicBezTo>
                <a:cubicBezTo>
                  <a:pt x="1686560" y="1125601"/>
                  <a:pt x="1678686" y="1152716"/>
                  <a:pt x="1671574" y="1152716"/>
                </a:cubicBezTo>
                <a:cubicBezTo>
                  <a:pt x="1670113" y="1152716"/>
                  <a:pt x="1669415" y="1152017"/>
                  <a:pt x="1668018" y="1151319"/>
                </a:cubicBezTo>
                <a:lnTo>
                  <a:pt x="1668018" y="1149160"/>
                </a:lnTo>
                <a:cubicBezTo>
                  <a:pt x="1677289" y="1127760"/>
                  <a:pt x="1688719" y="1105598"/>
                  <a:pt x="1697990" y="1083501"/>
                </a:cubicBezTo>
                <a:cubicBezTo>
                  <a:pt x="1720088" y="1029272"/>
                  <a:pt x="1746504" y="970026"/>
                  <a:pt x="1775079" y="915734"/>
                </a:cubicBezTo>
                <a:cubicBezTo>
                  <a:pt x="1776476" y="912178"/>
                  <a:pt x="1778635" y="907225"/>
                  <a:pt x="1782889" y="906463"/>
                </a:cubicBezTo>
                <a:cubicBezTo>
                  <a:pt x="1783651" y="907225"/>
                  <a:pt x="1783651" y="906463"/>
                  <a:pt x="1783651" y="907923"/>
                </a:cubicBezTo>
                <a:close/>
                <a:moveTo>
                  <a:pt x="862203" y="910082"/>
                </a:moveTo>
                <a:cubicBezTo>
                  <a:pt x="862203" y="911479"/>
                  <a:pt x="861441" y="910780"/>
                  <a:pt x="861441" y="912178"/>
                </a:cubicBezTo>
                <a:cubicBezTo>
                  <a:pt x="860044" y="912178"/>
                  <a:pt x="858584" y="912940"/>
                  <a:pt x="857186" y="912940"/>
                </a:cubicBezTo>
                <a:cubicBezTo>
                  <a:pt x="854329" y="912940"/>
                  <a:pt x="850773" y="910780"/>
                  <a:pt x="850773" y="907923"/>
                </a:cubicBezTo>
                <a:cubicBezTo>
                  <a:pt x="850773" y="905764"/>
                  <a:pt x="851472" y="902208"/>
                  <a:pt x="854329" y="902208"/>
                </a:cubicBezTo>
                <a:cubicBezTo>
                  <a:pt x="857186" y="902208"/>
                  <a:pt x="862203" y="907225"/>
                  <a:pt x="862203" y="910082"/>
                </a:cubicBezTo>
                <a:close/>
                <a:moveTo>
                  <a:pt x="875030" y="888619"/>
                </a:moveTo>
                <a:cubicBezTo>
                  <a:pt x="875030" y="891477"/>
                  <a:pt x="872871" y="893636"/>
                  <a:pt x="870014" y="893636"/>
                </a:cubicBezTo>
                <a:cubicBezTo>
                  <a:pt x="867918" y="893636"/>
                  <a:pt x="867918" y="892937"/>
                  <a:pt x="866458" y="891477"/>
                </a:cubicBezTo>
                <a:cubicBezTo>
                  <a:pt x="865759" y="887222"/>
                  <a:pt x="862902" y="878650"/>
                  <a:pt x="862902" y="877253"/>
                </a:cubicBezTo>
                <a:cubicBezTo>
                  <a:pt x="862902" y="875094"/>
                  <a:pt x="864298" y="874395"/>
                  <a:pt x="865759" y="874395"/>
                </a:cubicBezTo>
                <a:cubicBezTo>
                  <a:pt x="872172" y="874395"/>
                  <a:pt x="875030" y="886523"/>
                  <a:pt x="875030" y="888619"/>
                </a:cubicBezTo>
                <a:close/>
                <a:moveTo>
                  <a:pt x="893572" y="857948"/>
                </a:moveTo>
                <a:lnTo>
                  <a:pt x="893572" y="863664"/>
                </a:lnTo>
                <a:cubicBezTo>
                  <a:pt x="892873" y="864362"/>
                  <a:pt x="892873" y="864362"/>
                  <a:pt x="891477" y="864362"/>
                </a:cubicBezTo>
                <a:cubicBezTo>
                  <a:pt x="886460" y="864362"/>
                  <a:pt x="881444" y="852932"/>
                  <a:pt x="881444" y="850836"/>
                </a:cubicBezTo>
                <a:lnTo>
                  <a:pt x="882142" y="849376"/>
                </a:lnTo>
                <a:lnTo>
                  <a:pt x="885000" y="849376"/>
                </a:lnTo>
                <a:cubicBezTo>
                  <a:pt x="889317" y="849376"/>
                  <a:pt x="893572" y="855790"/>
                  <a:pt x="893572" y="857948"/>
                </a:cubicBezTo>
                <a:close/>
                <a:moveTo>
                  <a:pt x="1716532" y="845122"/>
                </a:moveTo>
                <a:cubicBezTo>
                  <a:pt x="1714373" y="850075"/>
                  <a:pt x="1711515" y="854392"/>
                  <a:pt x="1710119" y="859409"/>
                </a:cubicBezTo>
                <a:cubicBezTo>
                  <a:pt x="1708658" y="862203"/>
                  <a:pt x="1708658" y="866521"/>
                  <a:pt x="1707261" y="870077"/>
                </a:cubicBezTo>
                <a:cubicBezTo>
                  <a:pt x="1703705" y="877253"/>
                  <a:pt x="1696529" y="889381"/>
                  <a:pt x="1686560" y="895795"/>
                </a:cubicBezTo>
                <a:lnTo>
                  <a:pt x="1686560" y="890778"/>
                </a:lnTo>
                <a:cubicBezTo>
                  <a:pt x="1695831" y="875792"/>
                  <a:pt x="1695831" y="857250"/>
                  <a:pt x="1716532" y="842963"/>
                </a:cubicBezTo>
                <a:lnTo>
                  <a:pt x="1716532" y="845122"/>
                </a:lnTo>
                <a:close/>
                <a:moveTo>
                  <a:pt x="909320" y="832993"/>
                </a:moveTo>
                <a:cubicBezTo>
                  <a:pt x="909320" y="835851"/>
                  <a:pt x="906463" y="837946"/>
                  <a:pt x="904303" y="837946"/>
                </a:cubicBezTo>
                <a:cubicBezTo>
                  <a:pt x="898589" y="837946"/>
                  <a:pt x="897890" y="826516"/>
                  <a:pt x="897890" y="825119"/>
                </a:cubicBezTo>
                <a:cubicBezTo>
                  <a:pt x="897890" y="822960"/>
                  <a:pt x="897890" y="820865"/>
                  <a:pt x="899985" y="820865"/>
                </a:cubicBezTo>
                <a:cubicBezTo>
                  <a:pt x="904303" y="820865"/>
                  <a:pt x="909320" y="831533"/>
                  <a:pt x="909320" y="832993"/>
                </a:cubicBezTo>
                <a:close/>
                <a:moveTo>
                  <a:pt x="925703" y="810133"/>
                </a:moveTo>
                <a:cubicBezTo>
                  <a:pt x="925703" y="812292"/>
                  <a:pt x="924306" y="813689"/>
                  <a:pt x="922147" y="813689"/>
                </a:cubicBezTo>
                <a:cubicBezTo>
                  <a:pt x="914273" y="813689"/>
                  <a:pt x="913575" y="801561"/>
                  <a:pt x="913575" y="798703"/>
                </a:cubicBezTo>
                <a:cubicBezTo>
                  <a:pt x="913575" y="796544"/>
                  <a:pt x="914273" y="793686"/>
                  <a:pt x="914972" y="791591"/>
                </a:cubicBezTo>
                <a:cubicBezTo>
                  <a:pt x="919290" y="792290"/>
                  <a:pt x="925703" y="805815"/>
                  <a:pt x="925703" y="810133"/>
                </a:cubicBezTo>
                <a:close/>
                <a:moveTo>
                  <a:pt x="941388" y="783717"/>
                </a:moveTo>
                <a:cubicBezTo>
                  <a:pt x="941388" y="787972"/>
                  <a:pt x="937133" y="787972"/>
                  <a:pt x="935672" y="787972"/>
                </a:cubicBezTo>
                <a:cubicBezTo>
                  <a:pt x="928560" y="787972"/>
                  <a:pt x="929259" y="780161"/>
                  <a:pt x="929259" y="777304"/>
                </a:cubicBezTo>
                <a:cubicBezTo>
                  <a:pt x="929259" y="775843"/>
                  <a:pt x="929958" y="766572"/>
                  <a:pt x="932116" y="766572"/>
                </a:cubicBezTo>
                <a:cubicBezTo>
                  <a:pt x="937133" y="766572"/>
                  <a:pt x="941388" y="783717"/>
                  <a:pt x="941388" y="783717"/>
                </a:cubicBezTo>
                <a:close/>
                <a:moveTo>
                  <a:pt x="957834" y="752285"/>
                </a:moveTo>
                <a:cubicBezTo>
                  <a:pt x="957834" y="753745"/>
                  <a:pt x="957834" y="754444"/>
                  <a:pt x="957135" y="755904"/>
                </a:cubicBezTo>
                <a:lnTo>
                  <a:pt x="954278" y="755904"/>
                </a:lnTo>
                <a:cubicBezTo>
                  <a:pt x="952119" y="753745"/>
                  <a:pt x="945705" y="745173"/>
                  <a:pt x="945705" y="742315"/>
                </a:cubicBezTo>
                <a:cubicBezTo>
                  <a:pt x="945705" y="740918"/>
                  <a:pt x="947103" y="740156"/>
                  <a:pt x="948563" y="740156"/>
                </a:cubicBezTo>
                <a:cubicBezTo>
                  <a:pt x="954977" y="740156"/>
                  <a:pt x="957834" y="749491"/>
                  <a:pt x="957834" y="752285"/>
                </a:cubicBezTo>
                <a:close/>
                <a:moveTo>
                  <a:pt x="989965" y="688086"/>
                </a:moveTo>
                <a:cubicBezTo>
                  <a:pt x="989965" y="691642"/>
                  <a:pt x="985647" y="691642"/>
                  <a:pt x="984948" y="691642"/>
                </a:cubicBezTo>
                <a:cubicBezTo>
                  <a:pt x="978535" y="691642"/>
                  <a:pt x="977836" y="686626"/>
                  <a:pt x="977836" y="683070"/>
                </a:cubicBezTo>
                <a:cubicBezTo>
                  <a:pt x="977836" y="680911"/>
                  <a:pt x="977075" y="680212"/>
                  <a:pt x="980694" y="680212"/>
                </a:cubicBezTo>
                <a:cubicBezTo>
                  <a:pt x="983552" y="680212"/>
                  <a:pt x="989965" y="683768"/>
                  <a:pt x="989965" y="688086"/>
                </a:cubicBezTo>
                <a:close/>
                <a:moveTo>
                  <a:pt x="1001395" y="649542"/>
                </a:moveTo>
                <a:cubicBezTo>
                  <a:pt x="1003491" y="653796"/>
                  <a:pt x="1005650" y="660972"/>
                  <a:pt x="1005650" y="662369"/>
                </a:cubicBezTo>
                <a:cubicBezTo>
                  <a:pt x="1005650" y="664528"/>
                  <a:pt x="1003491" y="665925"/>
                  <a:pt x="1002094" y="665925"/>
                </a:cubicBezTo>
                <a:cubicBezTo>
                  <a:pt x="996378" y="665925"/>
                  <a:pt x="996378" y="657416"/>
                  <a:pt x="996378" y="655257"/>
                </a:cubicBezTo>
                <a:cubicBezTo>
                  <a:pt x="996378" y="653796"/>
                  <a:pt x="997776" y="647383"/>
                  <a:pt x="999236" y="647383"/>
                </a:cubicBezTo>
                <a:cubicBezTo>
                  <a:pt x="999935" y="648081"/>
                  <a:pt x="1001395" y="648843"/>
                  <a:pt x="1001395" y="649542"/>
                </a:cubicBezTo>
                <a:close/>
                <a:moveTo>
                  <a:pt x="1027747" y="633095"/>
                </a:moveTo>
                <a:cubicBezTo>
                  <a:pt x="1027747" y="634555"/>
                  <a:pt x="1026351" y="635953"/>
                  <a:pt x="1025652" y="635953"/>
                </a:cubicBezTo>
                <a:cubicBezTo>
                  <a:pt x="1019239" y="635953"/>
                  <a:pt x="1017079" y="623126"/>
                  <a:pt x="1017079" y="621729"/>
                </a:cubicBezTo>
                <a:cubicBezTo>
                  <a:pt x="1017079" y="619570"/>
                  <a:pt x="1017079" y="617411"/>
                  <a:pt x="1019239" y="617411"/>
                </a:cubicBezTo>
                <a:cubicBezTo>
                  <a:pt x="1024191" y="617411"/>
                  <a:pt x="1027747" y="632397"/>
                  <a:pt x="1027747" y="633095"/>
                </a:cubicBezTo>
                <a:close/>
                <a:moveTo>
                  <a:pt x="1049909" y="601726"/>
                </a:moveTo>
                <a:lnTo>
                  <a:pt x="1049909" y="605980"/>
                </a:lnTo>
                <a:lnTo>
                  <a:pt x="1047052" y="605980"/>
                </a:lnTo>
                <a:cubicBezTo>
                  <a:pt x="1044194" y="604584"/>
                  <a:pt x="1034923" y="597408"/>
                  <a:pt x="1034923" y="593154"/>
                </a:cubicBezTo>
                <a:cubicBezTo>
                  <a:pt x="1034923" y="590995"/>
                  <a:pt x="1037082" y="590296"/>
                  <a:pt x="1039178" y="590296"/>
                </a:cubicBezTo>
                <a:cubicBezTo>
                  <a:pt x="1042035" y="590296"/>
                  <a:pt x="1049909" y="597408"/>
                  <a:pt x="1049909" y="601726"/>
                </a:cubicBezTo>
                <a:close/>
                <a:moveTo>
                  <a:pt x="1072769" y="560324"/>
                </a:moveTo>
                <a:cubicBezTo>
                  <a:pt x="1072769" y="561721"/>
                  <a:pt x="1071309" y="566039"/>
                  <a:pt x="1069150" y="566039"/>
                </a:cubicBezTo>
                <a:cubicBezTo>
                  <a:pt x="1062736" y="566039"/>
                  <a:pt x="1061339" y="557467"/>
                  <a:pt x="1061339" y="556006"/>
                </a:cubicBezTo>
                <a:cubicBezTo>
                  <a:pt x="1061339" y="554609"/>
                  <a:pt x="1062038" y="549592"/>
                  <a:pt x="1064895" y="549592"/>
                </a:cubicBezTo>
                <a:cubicBezTo>
                  <a:pt x="1069912" y="549592"/>
                  <a:pt x="1072769" y="558864"/>
                  <a:pt x="1072769" y="560324"/>
                </a:cubicBezTo>
                <a:close/>
                <a:moveTo>
                  <a:pt x="1092010" y="528193"/>
                </a:moveTo>
                <a:cubicBezTo>
                  <a:pt x="1092010" y="529654"/>
                  <a:pt x="1089152" y="532511"/>
                  <a:pt x="1087755" y="532511"/>
                </a:cubicBezTo>
                <a:cubicBezTo>
                  <a:pt x="1081278" y="532511"/>
                  <a:pt x="1079881" y="525336"/>
                  <a:pt x="1079881" y="523177"/>
                </a:cubicBezTo>
                <a:cubicBezTo>
                  <a:pt x="1079881" y="521081"/>
                  <a:pt x="1080579" y="520319"/>
                  <a:pt x="1082739" y="520319"/>
                </a:cubicBezTo>
                <a:cubicBezTo>
                  <a:pt x="1085596" y="520319"/>
                  <a:pt x="1092010" y="523939"/>
                  <a:pt x="1092010" y="528193"/>
                </a:cubicBezTo>
                <a:close/>
                <a:moveTo>
                  <a:pt x="1102741" y="485394"/>
                </a:moveTo>
                <a:cubicBezTo>
                  <a:pt x="1104138" y="486093"/>
                  <a:pt x="1112710" y="488950"/>
                  <a:pt x="1112710" y="493205"/>
                </a:cubicBezTo>
                <a:cubicBezTo>
                  <a:pt x="1112710" y="496062"/>
                  <a:pt x="1108456" y="496824"/>
                  <a:pt x="1106996" y="496824"/>
                </a:cubicBezTo>
                <a:cubicBezTo>
                  <a:pt x="1100582" y="496824"/>
                  <a:pt x="1099122" y="491808"/>
                  <a:pt x="1099122" y="488252"/>
                </a:cubicBezTo>
                <a:cubicBezTo>
                  <a:pt x="1099122" y="486791"/>
                  <a:pt x="1099884" y="486093"/>
                  <a:pt x="1099884" y="485394"/>
                </a:cubicBezTo>
                <a:lnTo>
                  <a:pt x="1102741" y="485394"/>
                </a:lnTo>
                <a:close/>
                <a:moveTo>
                  <a:pt x="1126998" y="455422"/>
                </a:moveTo>
                <a:cubicBezTo>
                  <a:pt x="1126998" y="458280"/>
                  <a:pt x="1125538" y="461836"/>
                  <a:pt x="1122680" y="461836"/>
                </a:cubicBezTo>
                <a:cubicBezTo>
                  <a:pt x="1116965" y="461836"/>
                  <a:pt x="1118426" y="456121"/>
                  <a:pt x="1118426" y="455422"/>
                </a:cubicBezTo>
                <a:cubicBezTo>
                  <a:pt x="1118426" y="453263"/>
                  <a:pt x="1118426" y="449707"/>
                  <a:pt x="1122680" y="449707"/>
                </a:cubicBezTo>
                <a:cubicBezTo>
                  <a:pt x="1126300" y="449707"/>
                  <a:pt x="1126998" y="453263"/>
                  <a:pt x="1126998" y="455422"/>
                </a:cubicBezTo>
                <a:close/>
                <a:moveTo>
                  <a:pt x="1150557" y="421831"/>
                </a:moveTo>
                <a:cubicBezTo>
                  <a:pt x="1150557" y="424688"/>
                  <a:pt x="1146239" y="426149"/>
                  <a:pt x="1144841" y="426149"/>
                </a:cubicBezTo>
                <a:cubicBezTo>
                  <a:pt x="1138428" y="426149"/>
                  <a:pt x="1137666" y="421132"/>
                  <a:pt x="1137666" y="418275"/>
                </a:cubicBezTo>
                <a:cubicBezTo>
                  <a:pt x="1137666" y="415417"/>
                  <a:pt x="1138428" y="414719"/>
                  <a:pt x="1140523" y="414719"/>
                </a:cubicBezTo>
                <a:cubicBezTo>
                  <a:pt x="1144143" y="414719"/>
                  <a:pt x="1150557" y="418275"/>
                  <a:pt x="1150557" y="421831"/>
                </a:cubicBezTo>
                <a:close/>
                <a:moveTo>
                  <a:pt x="1175512" y="378333"/>
                </a:moveTo>
                <a:cubicBezTo>
                  <a:pt x="1175512" y="380429"/>
                  <a:pt x="1174814" y="386906"/>
                  <a:pt x="1174814" y="391160"/>
                </a:cubicBezTo>
                <a:cubicBezTo>
                  <a:pt x="1166940" y="392557"/>
                  <a:pt x="1165542" y="380429"/>
                  <a:pt x="1165542" y="376174"/>
                </a:cubicBezTo>
                <a:cubicBezTo>
                  <a:pt x="1165542" y="374015"/>
                  <a:pt x="1166241" y="363347"/>
                  <a:pt x="1170496" y="363347"/>
                </a:cubicBezTo>
                <a:cubicBezTo>
                  <a:pt x="1174814" y="363347"/>
                  <a:pt x="1175512" y="378333"/>
                  <a:pt x="1175512" y="378333"/>
                </a:cubicBezTo>
                <a:close/>
                <a:moveTo>
                  <a:pt x="1202627" y="346202"/>
                </a:moveTo>
                <a:cubicBezTo>
                  <a:pt x="1202627" y="352616"/>
                  <a:pt x="1203325" y="352616"/>
                  <a:pt x="1198372" y="359728"/>
                </a:cubicBezTo>
                <a:cubicBezTo>
                  <a:pt x="1194054" y="356172"/>
                  <a:pt x="1194054" y="351219"/>
                  <a:pt x="1194054" y="347599"/>
                </a:cubicBezTo>
                <a:cubicBezTo>
                  <a:pt x="1192657" y="334772"/>
                  <a:pt x="1193356" y="333375"/>
                  <a:pt x="1193356" y="331216"/>
                </a:cubicBezTo>
                <a:cubicBezTo>
                  <a:pt x="1193356" y="330518"/>
                  <a:pt x="1194054" y="327660"/>
                  <a:pt x="1196213" y="326898"/>
                </a:cubicBezTo>
                <a:cubicBezTo>
                  <a:pt x="1201229" y="331216"/>
                  <a:pt x="1202627" y="340487"/>
                  <a:pt x="1202627" y="346202"/>
                </a:cubicBezTo>
                <a:close/>
                <a:moveTo>
                  <a:pt x="2052002" y="299085"/>
                </a:moveTo>
                <a:cubicBezTo>
                  <a:pt x="2048447" y="309817"/>
                  <a:pt x="2044890" y="319786"/>
                  <a:pt x="2040573" y="329756"/>
                </a:cubicBezTo>
                <a:cubicBezTo>
                  <a:pt x="2037715" y="337630"/>
                  <a:pt x="2034159" y="346202"/>
                  <a:pt x="2031301" y="354013"/>
                </a:cubicBezTo>
                <a:cubicBezTo>
                  <a:pt x="2029142" y="359029"/>
                  <a:pt x="2027047" y="366205"/>
                  <a:pt x="2024189" y="372618"/>
                </a:cubicBezTo>
                <a:cubicBezTo>
                  <a:pt x="2020570" y="381889"/>
                  <a:pt x="2015617" y="391160"/>
                  <a:pt x="2012760" y="401130"/>
                </a:cubicBezTo>
                <a:cubicBezTo>
                  <a:pt x="2011299" y="404749"/>
                  <a:pt x="2009203" y="409702"/>
                  <a:pt x="2007743" y="414020"/>
                </a:cubicBezTo>
                <a:cubicBezTo>
                  <a:pt x="2004886" y="420434"/>
                  <a:pt x="2000631" y="429006"/>
                  <a:pt x="1996313" y="436817"/>
                </a:cubicBezTo>
                <a:cubicBezTo>
                  <a:pt x="1992757" y="443294"/>
                  <a:pt x="1981327" y="460375"/>
                  <a:pt x="1981327" y="455422"/>
                </a:cubicBezTo>
                <a:cubicBezTo>
                  <a:pt x="1981327" y="450406"/>
                  <a:pt x="2002726" y="404749"/>
                  <a:pt x="2007045" y="393319"/>
                </a:cubicBezTo>
                <a:cubicBezTo>
                  <a:pt x="2009203" y="387604"/>
                  <a:pt x="2010600" y="380429"/>
                  <a:pt x="2013458" y="374714"/>
                </a:cubicBezTo>
                <a:cubicBezTo>
                  <a:pt x="2018475" y="364046"/>
                  <a:pt x="2024888" y="354013"/>
                  <a:pt x="2028444" y="344742"/>
                </a:cubicBezTo>
                <a:cubicBezTo>
                  <a:pt x="2034858" y="329756"/>
                  <a:pt x="2038413" y="311214"/>
                  <a:pt x="2049145" y="296926"/>
                </a:cubicBezTo>
                <a:cubicBezTo>
                  <a:pt x="2049145" y="296926"/>
                  <a:pt x="2049844" y="296926"/>
                  <a:pt x="2052002" y="296228"/>
                </a:cubicBezTo>
                <a:lnTo>
                  <a:pt x="2052002" y="299085"/>
                </a:lnTo>
                <a:close/>
                <a:moveTo>
                  <a:pt x="1226185" y="313373"/>
                </a:moveTo>
                <a:cubicBezTo>
                  <a:pt x="1226185" y="314770"/>
                  <a:pt x="1225487" y="318326"/>
                  <a:pt x="1224788" y="321183"/>
                </a:cubicBezTo>
                <a:cubicBezTo>
                  <a:pt x="1218375" y="317627"/>
                  <a:pt x="1216914" y="297688"/>
                  <a:pt x="1216914" y="296228"/>
                </a:cubicBezTo>
                <a:cubicBezTo>
                  <a:pt x="1216914" y="294069"/>
                  <a:pt x="1217613" y="290513"/>
                  <a:pt x="1219772" y="290513"/>
                </a:cubicBezTo>
                <a:cubicBezTo>
                  <a:pt x="1224026" y="290513"/>
                  <a:pt x="1226185" y="312674"/>
                  <a:pt x="1226185" y="313373"/>
                </a:cubicBezTo>
                <a:close/>
                <a:moveTo>
                  <a:pt x="2031301" y="273368"/>
                </a:moveTo>
                <a:lnTo>
                  <a:pt x="2031301" y="276987"/>
                </a:lnTo>
                <a:cubicBezTo>
                  <a:pt x="2018475" y="300482"/>
                  <a:pt x="2006346" y="324041"/>
                  <a:pt x="1992059" y="347599"/>
                </a:cubicBezTo>
                <a:cubicBezTo>
                  <a:pt x="1982788" y="363347"/>
                  <a:pt x="1970659" y="378333"/>
                  <a:pt x="1962087" y="394716"/>
                </a:cubicBezTo>
                <a:cubicBezTo>
                  <a:pt x="1935671" y="441833"/>
                  <a:pt x="1909254" y="489649"/>
                  <a:pt x="1884299" y="538163"/>
                </a:cubicBezTo>
                <a:cubicBezTo>
                  <a:pt x="1879981" y="545338"/>
                  <a:pt x="1877822" y="554609"/>
                  <a:pt x="1872869" y="563182"/>
                </a:cubicBezTo>
                <a:cubicBezTo>
                  <a:pt x="1864995" y="576707"/>
                  <a:pt x="1852168" y="590296"/>
                  <a:pt x="1844992" y="605282"/>
                </a:cubicBezTo>
                <a:cubicBezTo>
                  <a:pt x="1835023" y="624586"/>
                  <a:pt x="1825053" y="645986"/>
                  <a:pt x="1813624" y="665925"/>
                </a:cubicBezTo>
                <a:cubicBezTo>
                  <a:pt x="1802892" y="684530"/>
                  <a:pt x="1788604" y="703072"/>
                  <a:pt x="1774381" y="721614"/>
                </a:cubicBezTo>
                <a:cubicBezTo>
                  <a:pt x="1758633" y="740156"/>
                  <a:pt x="1744345" y="760857"/>
                  <a:pt x="1734375" y="780860"/>
                </a:cubicBezTo>
                <a:cubicBezTo>
                  <a:pt x="1728661" y="791591"/>
                  <a:pt x="1719389" y="801561"/>
                  <a:pt x="1712976" y="812991"/>
                </a:cubicBezTo>
                <a:cubicBezTo>
                  <a:pt x="1707960" y="820103"/>
                  <a:pt x="1704403" y="829373"/>
                  <a:pt x="1699387" y="837248"/>
                </a:cubicBezTo>
                <a:cubicBezTo>
                  <a:pt x="1694434" y="845122"/>
                  <a:pt x="1686560" y="852932"/>
                  <a:pt x="1680845" y="862203"/>
                </a:cubicBezTo>
                <a:cubicBezTo>
                  <a:pt x="1676590" y="867918"/>
                  <a:pt x="1674432" y="877253"/>
                  <a:pt x="1672971" y="885063"/>
                </a:cubicBezTo>
                <a:cubicBezTo>
                  <a:pt x="1670875" y="897192"/>
                  <a:pt x="1667320" y="910082"/>
                  <a:pt x="1662303" y="922909"/>
                </a:cubicBezTo>
                <a:cubicBezTo>
                  <a:pt x="1659446" y="931482"/>
                  <a:pt x="1655127" y="940054"/>
                  <a:pt x="1649476" y="948627"/>
                </a:cubicBezTo>
                <a:cubicBezTo>
                  <a:pt x="1641602" y="959993"/>
                  <a:pt x="1630172" y="971423"/>
                  <a:pt x="1620901" y="983552"/>
                </a:cubicBezTo>
                <a:cubicBezTo>
                  <a:pt x="1606613" y="1001395"/>
                  <a:pt x="1600200" y="1020001"/>
                  <a:pt x="1590929" y="1039241"/>
                </a:cubicBezTo>
                <a:cubicBezTo>
                  <a:pt x="1583055" y="1054227"/>
                  <a:pt x="1576641" y="1070673"/>
                  <a:pt x="1567371" y="1086358"/>
                </a:cubicBezTo>
                <a:cubicBezTo>
                  <a:pt x="1558100" y="1102042"/>
                  <a:pt x="1543812" y="1122045"/>
                  <a:pt x="1535938" y="1138428"/>
                </a:cubicBezTo>
                <a:cubicBezTo>
                  <a:pt x="1533842" y="1142746"/>
                  <a:pt x="1528826" y="1143445"/>
                  <a:pt x="1525969" y="1144143"/>
                </a:cubicBezTo>
                <a:cubicBezTo>
                  <a:pt x="1521714" y="1144905"/>
                  <a:pt x="1513141" y="1149160"/>
                  <a:pt x="1511681" y="1154176"/>
                </a:cubicBezTo>
                <a:cubicBezTo>
                  <a:pt x="1513840" y="1158431"/>
                  <a:pt x="1516698" y="1154875"/>
                  <a:pt x="1521714" y="1157732"/>
                </a:cubicBezTo>
                <a:cubicBezTo>
                  <a:pt x="1525969" y="1159891"/>
                  <a:pt x="1534541" y="1171258"/>
                  <a:pt x="1534541" y="1176274"/>
                </a:cubicBezTo>
                <a:cubicBezTo>
                  <a:pt x="1534541" y="1179830"/>
                  <a:pt x="1530223" y="1180592"/>
                  <a:pt x="1528826" y="1180592"/>
                </a:cubicBezTo>
                <a:cubicBezTo>
                  <a:pt x="1527365" y="1180592"/>
                  <a:pt x="1508125" y="1177735"/>
                  <a:pt x="1498854" y="1175576"/>
                </a:cubicBezTo>
                <a:cubicBezTo>
                  <a:pt x="1484566" y="1173417"/>
                  <a:pt x="1466723" y="1170559"/>
                  <a:pt x="1453197" y="1164844"/>
                </a:cubicBezTo>
                <a:cubicBezTo>
                  <a:pt x="1450340" y="1164146"/>
                  <a:pt x="1448181" y="1161288"/>
                  <a:pt x="1446022" y="1159891"/>
                </a:cubicBezTo>
                <a:cubicBezTo>
                  <a:pt x="1443165" y="1157732"/>
                  <a:pt x="1439609" y="1155573"/>
                  <a:pt x="1436053" y="1154875"/>
                </a:cubicBezTo>
                <a:cubicBezTo>
                  <a:pt x="1420304" y="1149858"/>
                  <a:pt x="1401064" y="1148461"/>
                  <a:pt x="1386078" y="1147001"/>
                </a:cubicBezTo>
                <a:cubicBezTo>
                  <a:pt x="1368933" y="1145604"/>
                  <a:pt x="1348232" y="1144143"/>
                  <a:pt x="1331849" y="1139889"/>
                </a:cubicBezTo>
                <a:cubicBezTo>
                  <a:pt x="1311148" y="1135571"/>
                  <a:pt x="1291146" y="1126300"/>
                  <a:pt x="1271143" y="1119886"/>
                </a:cubicBezTo>
                <a:cubicBezTo>
                  <a:pt x="1243330" y="1110615"/>
                  <a:pt x="1215517" y="1102741"/>
                  <a:pt x="1187641" y="1094169"/>
                </a:cubicBezTo>
                <a:cubicBezTo>
                  <a:pt x="1183386" y="1092772"/>
                  <a:pt x="1179068" y="1091375"/>
                  <a:pt x="1174814" y="1091375"/>
                </a:cubicBezTo>
                <a:cubicBezTo>
                  <a:pt x="1141984" y="1089914"/>
                  <a:pt x="1106996" y="1084199"/>
                  <a:pt x="1074865" y="1072769"/>
                </a:cubicBezTo>
                <a:cubicBezTo>
                  <a:pt x="1063435" y="1069213"/>
                  <a:pt x="1052766" y="1060641"/>
                  <a:pt x="1041336" y="1056386"/>
                </a:cubicBezTo>
                <a:cubicBezTo>
                  <a:pt x="1009205" y="1043496"/>
                  <a:pt x="976376" y="1030669"/>
                  <a:pt x="945007" y="1022795"/>
                </a:cubicBezTo>
                <a:cubicBezTo>
                  <a:pt x="937133" y="1021398"/>
                  <a:pt x="925004" y="1015683"/>
                  <a:pt x="922846" y="1015683"/>
                </a:cubicBezTo>
                <a:cubicBezTo>
                  <a:pt x="921448" y="1015683"/>
                  <a:pt x="912876" y="1020001"/>
                  <a:pt x="907860" y="1022096"/>
                </a:cubicBezTo>
                <a:cubicBezTo>
                  <a:pt x="903605" y="1023557"/>
                  <a:pt x="897890" y="1023557"/>
                  <a:pt x="893572" y="1026414"/>
                </a:cubicBezTo>
                <a:cubicBezTo>
                  <a:pt x="882142" y="1032129"/>
                  <a:pt x="867156" y="1051370"/>
                  <a:pt x="856488" y="1059942"/>
                </a:cubicBezTo>
                <a:cubicBezTo>
                  <a:pt x="858584" y="1047115"/>
                  <a:pt x="865060" y="1032129"/>
                  <a:pt x="875030" y="1020001"/>
                </a:cubicBezTo>
                <a:cubicBezTo>
                  <a:pt x="880047" y="1014286"/>
                  <a:pt x="890715" y="1012825"/>
                  <a:pt x="897128" y="1010666"/>
                </a:cubicBezTo>
                <a:cubicBezTo>
                  <a:pt x="911416" y="1007110"/>
                  <a:pt x="927164" y="1004951"/>
                  <a:pt x="941388" y="1004951"/>
                </a:cubicBezTo>
                <a:cubicBezTo>
                  <a:pt x="943547" y="1004951"/>
                  <a:pt x="952817" y="1003554"/>
                  <a:pt x="957834" y="1005713"/>
                </a:cubicBezTo>
                <a:cubicBezTo>
                  <a:pt x="966407" y="1008571"/>
                  <a:pt x="974217" y="1014984"/>
                  <a:pt x="983552" y="1018540"/>
                </a:cubicBezTo>
                <a:cubicBezTo>
                  <a:pt x="997776" y="1024954"/>
                  <a:pt x="1013523" y="1027113"/>
                  <a:pt x="1028510" y="1031367"/>
                </a:cubicBezTo>
                <a:cubicBezTo>
                  <a:pt x="1034923" y="1032828"/>
                  <a:pt x="1041336" y="1034986"/>
                  <a:pt x="1047750" y="1037844"/>
                </a:cubicBezTo>
                <a:cubicBezTo>
                  <a:pt x="1085596" y="1056386"/>
                  <a:pt x="1122680" y="1064197"/>
                  <a:pt x="1161225" y="1077786"/>
                </a:cubicBezTo>
                <a:cubicBezTo>
                  <a:pt x="1166241" y="1079945"/>
                  <a:pt x="1173353" y="1078484"/>
                  <a:pt x="1179068" y="1080643"/>
                </a:cubicBezTo>
                <a:cubicBezTo>
                  <a:pt x="1189101" y="1083501"/>
                  <a:pt x="1199071" y="1087755"/>
                  <a:pt x="1209040" y="1089216"/>
                </a:cubicBezTo>
                <a:cubicBezTo>
                  <a:pt x="1214057" y="1089914"/>
                  <a:pt x="1219073" y="1091375"/>
                  <a:pt x="1224026" y="1091375"/>
                </a:cubicBezTo>
                <a:cubicBezTo>
                  <a:pt x="1258316" y="1092772"/>
                  <a:pt x="1294702" y="1105598"/>
                  <a:pt x="1330389" y="1116330"/>
                </a:cubicBezTo>
                <a:cubicBezTo>
                  <a:pt x="1334707" y="1117727"/>
                  <a:pt x="1340422" y="1117727"/>
                  <a:pt x="1345375" y="1119188"/>
                </a:cubicBezTo>
                <a:cubicBezTo>
                  <a:pt x="1353947" y="1121347"/>
                  <a:pt x="1362520" y="1126300"/>
                  <a:pt x="1372489" y="1129157"/>
                </a:cubicBezTo>
                <a:cubicBezTo>
                  <a:pt x="1388935" y="1134173"/>
                  <a:pt x="1406779" y="1137031"/>
                  <a:pt x="1423924" y="1142048"/>
                </a:cubicBezTo>
                <a:cubicBezTo>
                  <a:pt x="1432497" y="1144143"/>
                  <a:pt x="1477454" y="1164146"/>
                  <a:pt x="1493139" y="1164146"/>
                </a:cubicBezTo>
                <a:cubicBezTo>
                  <a:pt x="1496695" y="1164146"/>
                  <a:pt x="1504569" y="1161288"/>
                  <a:pt x="1504569" y="1156272"/>
                </a:cubicBezTo>
                <a:cubicBezTo>
                  <a:pt x="1504569" y="1148461"/>
                  <a:pt x="1478851" y="1147001"/>
                  <a:pt x="1476692" y="1147001"/>
                </a:cubicBezTo>
                <a:cubicBezTo>
                  <a:pt x="1458151" y="1144905"/>
                  <a:pt x="1436751" y="1135571"/>
                  <a:pt x="1418209" y="1129157"/>
                </a:cubicBezTo>
                <a:cubicBezTo>
                  <a:pt x="1399603" y="1122744"/>
                  <a:pt x="1379665" y="1124204"/>
                  <a:pt x="1361122" y="1111314"/>
                </a:cubicBezTo>
                <a:cubicBezTo>
                  <a:pt x="1378966" y="1113473"/>
                  <a:pt x="1396810" y="1110615"/>
                  <a:pt x="1414653" y="1119188"/>
                </a:cubicBezTo>
                <a:cubicBezTo>
                  <a:pt x="1415352" y="1119188"/>
                  <a:pt x="1416748" y="1121347"/>
                  <a:pt x="1418209" y="1122045"/>
                </a:cubicBezTo>
                <a:cubicBezTo>
                  <a:pt x="1420304" y="1124204"/>
                  <a:pt x="1426020" y="1125601"/>
                  <a:pt x="1427480" y="1125601"/>
                </a:cubicBezTo>
                <a:cubicBezTo>
                  <a:pt x="1436751" y="1125601"/>
                  <a:pt x="1441767" y="1119188"/>
                  <a:pt x="1453197" y="1114171"/>
                </a:cubicBezTo>
                <a:cubicBezTo>
                  <a:pt x="1470279" y="1106361"/>
                  <a:pt x="1495997" y="1111314"/>
                  <a:pt x="1507426" y="1094169"/>
                </a:cubicBezTo>
                <a:cubicBezTo>
                  <a:pt x="1522413" y="1072071"/>
                  <a:pt x="1533842" y="1047814"/>
                  <a:pt x="1547368" y="1027113"/>
                </a:cubicBezTo>
                <a:cubicBezTo>
                  <a:pt x="1563814" y="1000697"/>
                  <a:pt x="1583055" y="974979"/>
                  <a:pt x="1600200" y="948627"/>
                </a:cubicBezTo>
                <a:cubicBezTo>
                  <a:pt x="1610170" y="932879"/>
                  <a:pt x="1621600" y="913638"/>
                  <a:pt x="1630871" y="897890"/>
                </a:cubicBezTo>
                <a:cubicBezTo>
                  <a:pt x="1639443" y="882904"/>
                  <a:pt x="1651572" y="868680"/>
                  <a:pt x="1660144" y="853694"/>
                </a:cubicBezTo>
                <a:cubicBezTo>
                  <a:pt x="1680147" y="818705"/>
                  <a:pt x="1707261" y="781558"/>
                  <a:pt x="1732978" y="745173"/>
                </a:cubicBezTo>
                <a:cubicBezTo>
                  <a:pt x="1737932" y="738061"/>
                  <a:pt x="1738694" y="729488"/>
                  <a:pt x="1743647" y="723075"/>
                </a:cubicBezTo>
                <a:cubicBezTo>
                  <a:pt x="1762188" y="694500"/>
                  <a:pt x="1782191" y="663829"/>
                  <a:pt x="1797177" y="636715"/>
                </a:cubicBezTo>
                <a:cubicBezTo>
                  <a:pt x="1800733" y="629539"/>
                  <a:pt x="1805750" y="623824"/>
                  <a:pt x="1810067" y="617411"/>
                </a:cubicBezTo>
                <a:cubicBezTo>
                  <a:pt x="1813624" y="611696"/>
                  <a:pt x="1816481" y="605282"/>
                  <a:pt x="1818576" y="600266"/>
                </a:cubicBezTo>
                <a:cubicBezTo>
                  <a:pt x="1820736" y="593852"/>
                  <a:pt x="1827911" y="588137"/>
                  <a:pt x="1831467" y="582422"/>
                </a:cubicBezTo>
                <a:cubicBezTo>
                  <a:pt x="1841437" y="564579"/>
                  <a:pt x="1847850" y="546036"/>
                  <a:pt x="1857121" y="528892"/>
                </a:cubicBezTo>
                <a:cubicBezTo>
                  <a:pt x="1860740" y="521779"/>
                  <a:pt x="1867852" y="516763"/>
                  <a:pt x="1872107" y="511048"/>
                </a:cubicBezTo>
                <a:cubicBezTo>
                  <a:pt x="1881441" y="499618"/>
                  <a:pt x="1890713" y="487490"/>
                  <a:pt x="1898523" y="476123"/>
                </a:cubicBezTo>
                <a:cubicBezTo>
                  <a:pt x="1912112" y="455422"/>
                  <a:pt x="1925638" y="433959"/>
                  <a:pt x="1937829" y="413258"/>
                </a:cubicBezTo>
                <a:cubicBezTo>
                  <a:pt x="1948498" y="394716"/>
                  <a:pt x="1957769" y="376174"/>
                  <a:pt x="1968500" y="357632"/>
                </a:cubicBezTo>
                <a:cubicBezTo>
                  <a:pt x="1971358" y="353314"/>
                  <a:pt x="1972754" y="347599"/>
                  <a:pt x="1974913" y="344043"/>
                </a:cubicBezTo>
                <a:cubicBezTo>
                  <a:pt x="1987740" y="319088"/>
                  <a:pt x="2010600" y="286258"/>
                  <a:pt x="2028444" y="273368"/>
                </a:cubicBezTo>
                <a:lnTo>
                  <a:pt x="2031301" y="273368"/>
                </a:lnTo>
                <a:close/>
                <a:moveTo>
                  <a:pt x="2102675" y="264795"/>
                </a:moveTo>
                <a:cubicBezTo>
                  <a:pt x="2105533" y="264795"/>
                  <a:pt x="2110550" y="266256"/>
                  <a:pt x="2114804" y="269113"/>
                </a:cubicBezTo>
                <a:cubicBezTo>
                  <a:pt x="2118360" y="271971"/>
                  <a:pt x="2117662" y="275527"/>
                  <a:pt x="2117662" y="277686"/>
                </a:cubicBezTo>
                <a:cubicBezTo>
                  <a:pt x="2117662" y="289814"/>
                  <a:pt x="2094801" y="327660"/>
                  <a:pt x="2091246" y="334772"/>
                </a:cubicBezTo>
                <a:cubicBezTo>
                  <a:pt x="2087689" y="340487"/>
                  <a:pt x="2084832" y="348361"/>
                  <a:pt x="2083435" y="355473"/>
                </a:cubicBezTo>
                <a:cubicBezTo>
                  <a:pt x="2077720" y="379730"/>
                  <a:pt x="2069846" y="407607"/>
                  <a:pt x="2053400" y="433261"/>
                </a:cubicBezTo>
                <a:cubicBezTo>
                  <a:pt x="2049145" y="439674"/>
                  <a:pt x="2049844" y="450406"/>
                  <a:pt x="2047748" y="457518"/>
                </a:cubicBezTo>
                <a:cubicBezTo>
                  <a:pt x="2040573" y="482537"/>
                  <a:pt x="2029142" y="506794"/>
                  <a:pt x="2013458" y="532511"/>
                </a:cubicBezTo>
                <a:cubicBezTo>
                  <a:pt x="2008441" y="539623"/>
                  <a:pt x="2006346" y="548894"/>
                  <a:pt x="2002028" y="557467"/>
                </a:cubicBezTo>
                <a:cubicBezTo>
                  <a:pt x="1999869" y="561023"/>
                  <a:pt x="1994916" y="563880"/>
                  <a:pt x="1991360" y="568897"/>
                </a:cubicBezTo>
                <a:cubicBezTo>
                  <a:pt x="1989900" y="570294"/>
                  <a:pt x="1989900" y="573151"/>
                  <a:pt x="1989201" y="575310"/>
                </a:cubicBezTo>
                <a:cubicBezTo>
                  <a:pt x="1984185" y="588836"/>
                  <a:pt x="1973516" y="601028"/>
                  <a:pt x="1973516" y="613854"/>
                </a:cubicBezTo>
                <a:cubicBezTo>
                  <a:pt x="1973516" y="620268"/>
                  <a:pt x="1967039" y="631000"/>
                  <a:pt x="1963484" y="638111"/>
                </a:cubicBezTo>
                <a:cubicBezTo>
                  <a:pt x="1960626" y="643128"/>
                  <a:pt x="1957070" y="649542"/>
                  <a:pt x="1954911" y="655257"/>
                </a:cubicBezTo>
                <a:cubicBezTo>
                  <a:pt x="1945640" y="673798"/>
                  <a:pt x="1937829" y="697357"/>
                  <a:pt x="1925638" y="715899"/>
                </a:cubicBezTo>
                <a:cubicBezTo>
                  <a:pt x="1911413" y="738061"/>
                  <a:pt x="1905699" y="762317"/>
                  <a:pt x="1895665" y="785178"/>
                </a:cubicBezTo>
                <a:cubicBezTo>
                  <a:pt x="1874964" y="830136"/>
                  <a:pt x="1856423" y="872236"/>
                  <a:pt x="1835023" y="917892"/>
                </a:cubicBezTo>
                <a:cubicBezTo>
                  <a:pt x="1832864" y="922211"/>
                  <a:pt x="1831467" y="927926"/>
                  <a:pt x="1829308" y="932879"/>
                </a:cubicBezTo>
                <a:cubicBezTo>
                  <a:pt x="1827911" y="937197"/>
                  <a:pt x="1823593" y="941451"/>
                  <a:pt x="1820736" y="947166"/>
                </a:cubicBezTo>
                <a:cubicBezTo>
                  <a:pt x="1813624" y="959993"/>
                  <a:pt x="1808607" y="974979"/>
                  <a:pt x="1802194" y="989267"/>
                </a:cubicBezTo>
                <a:cubicBezTo>
                  <a:pt x="1797177" y="1001395"/>
                  <a:pt x="1787906" y="1014286"/>
                  <a:pt x="1784350" y="1027811"/>
                </a:cubicBezTo>
                <a:cubicBezTo>
                  <a:pt x="1782889" y="1032129"/>
                  <a:pt x="1783651" y="1037844"/>
                  <a:pt x="1781492" y="1042797"/>
                </a:cubicBezTo>
                <a:cubicBezTo>
                  <a:pt x="1779334" y="1048512"/>
                  <a:pt x="1774381" y="1054227"/>
                  <a:pt x="1772920" y="1061339"/>
                </a:cubicBezTo>
                <a:cubicBezTo>
                  <a:pt x="1771523" y="1064197"/>
                  <a:pt x="1772222" y="1068515"/>
                  <a:pt x="1770063" y="1072071"/>
                </a:cubicBezTo>
                <a:cubicBezTo>
                  <a:pt x="1765046" y="1081342"/>
                  <a:pt x="1759395" y="1089914"/>
                  <a:pt x="1755076" y="1099884"/>
                </a:cubicBezTo>
                <a:cubicBezTo>
                  <a:pt x="1747964" y="1114171"/>
                  <a:pt x="1740090" y="1132015"/>
                  <a:pt x="1728661" y="1148461"/>
                </a:cubicBezTo>
                <a:cubicBezTo>
                  <a:pt x="1725803" y="1151319"/>
                  <a:pt x="1725104" y="1157732"/>
                  <a:pt x="1723708" y="1162748"/>
                </a:cubicBezTo>
                <a:cubicBezTo>
                  <a:pt x="1722946" y="1165606"/>
                  <a:pt x="1718691" y="1167702"/>
                  <a:pt x="1716532" y="1171258"/>
                </a:cubicBezTo>
                <a:cubicBezTo>
                  <a:pt x="1712976" y="1174877"/>
                  <a:pt x="1710119" y="1179830"/>
                  <a:pt x="1707960" y="1184847"/>
                </a:cubicBezTo>
                <a:cubicBezTo>
                  <a:pt x="1692974" y="1210564"/>
                  <a:pt x="1679448" y="1239774"/>
                  <a:pt x="1662303" y="1267651"/>
                </a:cubicBezTo>
                <a:cubicBezTo>
                  <a:pt x="1660842" y="1269810"/>
                  <a:pt x="1657287" y="1272667"/>
                  <a:pt x="1655889" y="1274763"/>
                </a:cubicBezTo>
                <a:cubicBezTo>
                  <a:pt x="1653731" y="1276922"/>
                  <a:pt x="1648714" y="1288352"/>
                  <a:pt x="1648714" y="1292606"/>
                </a:cubicBezTo>
                <a:cubicBezTo>
                  <a:pt x="1648714" y="1294067"/>
                  <a:pt x="1649476" y="1296924"/>
                  <a:pt x="1651572" y="1296924"/>
                </a:cubicBezTo>
                <a:cubicBezTo>
                  <a:pt x="1653032" y="1296924"/>
                  <a:pt x="1664462" y="1292606"/>
                  <a:pt x="1665859" y="1292606"/>
                </a:cubicBezTo>
                <a:cubicBezTo>
                  <a:pt x="1670875" y="1292606"/>
                  <a:pt x="1670113" y="1297623"/>
                  <a:pt x="1670113" y="1299782"/>
                </a:cubicBezTo>
                <a:cubicBezTo>
                  <a:pt x="1670113" y="1303338"/>
                  <a:pt x="1671574" y="1306195"/>
                  <a:pt x="1665859" y="1311148"/>
                </a:cubicBezTo>
                <a:cubicBezTo>
                  <a:pt x="1663001" y="1314006"/>
                  <a:pt x="1638745" y="1318323"/>
                  <a:pt x="1632331" y="1318323"/>
                </a:cubicBezTo>
                <a:cubicBezTo>
                  <a:pt x="1618742" y="1318323"/>
                  <a:pt x="1619440" y="1307592"/>
                  <a:pt x="1600899" y="1301877"/>
                </a:cubicBezTo>
                <a:cubicBezTo>
                  <a:pt x="1588770" y="1298321"/>
                  <a:pt x="1575943" y="1296162"/>
                  <a:pt x="1564513" y="1291908"/>
                </a:cubicBezTo>
                <a:cubicBezTo>
                  <a:pt x="1546670" y="1286192"/>
                  <a:pt x="1527365" y="1279779"/>
                  <a:pt x="1510284" y="1274064"/>
                </a:cubicBezTo>
                <a:cubicBezTo>
                  <a:pt x="1505267" y="1272667"/>
                  <a:pt x="1501712" y="1269048"/>
                  <a:pt x="1497394" y="1268349"/>
                </a:cubicBezTo>
                <a:cubicBezTo>
                  <a:pt x="1490282" y="1266952"/>
                  <a:pt x="1481709" y="1266952"/>
                  <a:pt x="1475296" y="1265492"/>
                </a:cubicBezTo>
                <a:cubicBezTo>
                  <a:pt x="1467422" y="1264095"/>
                  <a:pt x="1458151" y="1261936"/>
                  <a:pt x="1450340" y="1259777"/>
                </a:cubicBezTo>
                <a:cubicBezTo>
                  <a:pt x="1428877" y="1254062"/>
                  <a:pt x="1406081" y="1249109"/>
                  <a:pt x="1384617" y="1239774"/>
                </a:cubicBezTo>
                <a:cubicBezTo>
                  <a:pt x="1378204" y="1236980"/>
                  <a:pt x="1370394" y="1235520"/>
                  <a:pt x="1364678" y="1233361"/>
                </a:cubicBezTo>
                <a:cubicBezTo>
                  <a:pt x="1362520" y="1232662"/>
                  <a:pt x="1361122" y="1229804"/>
                  <a:pt x="1359662" y="1229804"/>
                </a:cubicBezTo>
                <a:cubicBezTo>
                  <a:pt x="1352550" y="1228408"/>
                  <a:pt x="1343978" y="1227646"/>
                  <a:pt x="1336802" y="1225550"/>
                </a:cubicBezTo>
                <a:cubicBezTo>
                  <a:pt x="1301877" y="1216978"/>
                  <a:pt x="1266190" y="1206945"/>
                  <a:pt x="1230503" y="1198436"/>
                </a:cubicBezTo>
                <a:cubicBezTo>
                  <a:pt x="1210501" y="1193419"/>
                  <a:pt x="1189101" y="1189101"/>
                  <a:pt x="1169797" y="1182688"/>
                </a:cubicBezTo>
                <a:cubicBezTo>
                  <a:pt x="1156272" y="1178433"/>
                  <a:pt x="1141984" y="1172020"/>
                  <a:pt x="1127697" y="1168400"/>
                </a:cubicBezTo>
                <a:cubicBezTo>
                  <a:pt x="1121283" y="1167003"/>
                  <a:pt x="1114108" y="1167702"/>
                  <a:pt x="1108456" y="1164844"/>
                </a:cubicBezTo>
                <a:cubicBezTo>
                  <a:pt x="1089851" y="1157034"/>
                  <a:pt x="1069912" y="1153414"/>
                  <a:pt x="1051306" y="1146302"/>
                </a:cubicBezTo>
                <a:cubicBezTo>
                  <a:pt x="1032764" y="1139889"/>
                  <a:pt x="1014921" y="1129919"/>
                  <a:pt x="997776" y="1127062"/>
                </a:cubicBezTo>
                <a:cubicBezTo>
                  <a:pt x="989203" y="1126300"/>
                  <a:pt x="980694" y="1123442"/>
                  <a:pt x="973519" y="1120585"/>
                </a:cubicBezTo>
                <a:cubicBezTo>
                  <a:pt x="949960" y="1112774"/>
                  <a:pt x="954977" y="1109218"/>
                  <a:pt x="939991" y="1109218"/>
                </a:cubicBezTo>
                <a:cubicBezTo>
                  <a:pt x="928560" y="1109218"/>
                  <a:pt x="906463" y="1111314"/>
                  <a:pt x="899985" y="1115632"/>
                </a:cubicBezTo>
                <a:cubicBezTo>
                  <a:pt x="897128" y="1117029"/>
                  <a:pt x="897128" y="1120585"/>
                  <a:pt x="895731" y="1123442"/>
                </a:cubicBezTo>
                <a:cubicBezTo>
                  <a:pt x="894271" y="1127062"/>
                  <a:pt x="887159" y="1135571"/>
                  <a:pt x="882904" y="1138428"/>
                </a:cubicBezTo>
                <a:cubicBezTo>
                  <a:pt x="873633" y="1143445"/>
                  <a:pt x="859346" y="1142746"/>
                  <a:pt x="848614" y="1142746"/>
                </a:cubicBezTo>
                <a:lnTo>
                  <a:pt x="821500" y="1142048"/>
                </a:lnTo>
                <a:cubicBezTo>
                  <a:pt x="817245" y="1141286"/>
                  <a:pt x="811530" y="1140587"/>
                  <a:pt x="807910" y="1139889"/>
                </a:cubicBezTo>
                <a:cubicBezTo>
                  <a:pt x="790829" y="1137031"/>
                  <a:pt x="772985" y="1130617"/>
                  <a:pt x="756539" y="1127760"/>
                </a:cubicBezTo>
                <a:cubicBezTo>
                  <a:pt x="747268" y="1126300"/>
                  <a:pt x="730123" y="1119188"/>
                  <a:pt x="730123" y="1107059"/>
                </a:cubicBezTo>
                <a:cubicBezTo>
                  <a:pt x="731584" y="1099185"/>
                  <a:pt x="729425" y="1086358"/>
                  <a:pt x="720852" y="1080643"/>
                </a:cubicBezTo>
                <a:cubicBezTo>
                  <a:pt x="716597" y="1077786"/>
                  <a:pt x="710883" y="1078484"/>
                  <a:pt x="705866" y="1077786"/>
                </a:cubicBezTo>
                <a:lnTo>
                  <a:pt x="676592" y="1077087"/>
                </a:lnTo>
                <a:lnTo>
                  <a:pt x="553847" y="1086358"/>
                </a:lnTo>
                <a:lnTo>
                  <a:pt x="452501" y="1089216"/>
                </a:lnTo>
                <a:lnTo>
                  <a:pt x="310452" y="1087755"/>
                </a:lnTo>
                <a:lnTo>
                  <a:pt x="229108" y="1090613"/>
                </a:lnTo>
                <a:cubicBezTo>
                  <a:pt x="197676" y="1092772"/>
                  <a:pt x="165545" y="1093470"/>
                  <a:pt x="134874" y="1096328"/>
                </a:cubicBezTo>
                <a:cubicBezTo>
                  <a:pt x="109918" y="1098487"/>
                  <a:pt x="82042" y="1104202"/>
                  <a:pt x="56388" y="1104202"/>
                </a:cubicBezTo>
                <a:cubicBezTo>
                  <a:pt x="54928" y="1104202"/>
                  <a:pt x="46355" y="1104202"/>
                  <a:pt x="42101" y="1102741"/>
                </a:cubicBezTo>
                <a:cubicBezTo>
                  <a:pt x="37783" y="1102042"/>
                  <a:pt x="32829" y="1099185"/>
                  <a:pt x="30671" y="1099185"/>
                </a:cubicBezTo>
                <a:lnTo>
                  <a:pt x="17082" y="1099185"/>
                </a:lnTo>
                <a:cubicBezTo>
                  <a:pt x="12827" y="1097788"/>
                  <a:pt x="12128" y="1095629"/>
                  <a:pt x="12128" y="1092772"/>
                </a:cubicBezTo>
                <a:cubicBezTo>
                  <a:pt x="12128" y="1084898"/>
                  <a:pt x="29210" y="1084898"/>
                  <a:pt x="31369" y="1084898"/>
                </a:cubicBezTo>
                <a:cubicBezTo>
                  <a:pt x="42799" y="1084199"/>
                  <a:pt x="54928" y="1082802"/>
                  <a:pt x="66358" y="1082040"/>
                </a:cubicBezTo>
                <a:lnTo>
                  <a:pt x="211963" y="1077087"/>
                </a:lnTo>
                <a:lnTo>
                  <a:pt x="266192" y="1073531"/>
                </a:lnTo>
                <a:lnTo>
                  <a:pt x="498158" y="1067816"/>
                </a:lnTo>
                <a:cubicBezTo>
                  <a:pt x="538163" y="1063498"/>
                  <a:pt x="578104" y="1057085"/>
                  <a:pt x="617347" y="1057085"/>
                </a:cubicBezTo>
                <a:cubicBezTo>
                  <a:pt x="651637" y="1057085"/>
                  <a:pt x="670179" y="1064959"/>
                  <a:pt x="692341" y="1064959"/>
                </a:cubicBezTo>
                <a:cubicBezTo>
                  <a:pt x="695135" y="1064959"/>
                  <a:pt x="703009" y="1065657"/>
                  <a:pt x="703009" y="1059244"/>
                </a:cubicBezTo>
                <a:cubicBezTo>
                  <a:pt x="703009" y="1050671"/>
                  <a:pt x="695897" y="1054227"/>
                  <a:pt x="690182" y="1049973"/>
                </a:cubicBezTo>
                <a:cubicBezTo>
                  <a:pt x="673735" y="1039241"/>
                  <a:pt x="667322" y="1041400"/>
                  <a:pt x="653796" y="1041400"/>
                </a:cubicBezTo>
                <a:cubicBezTo>
                  <a:pt x="652335" y="1041400"/>
                  <a:pt x="587375" y="1044258"/>
                  <a:pt x="555244" y="1047115"/>
                </a:cubicBezTo>
                <a:cubicBezTo>
                  <a:pt x="537401" y="1048512"/>
                  <a:pt x="503174" y="1052068"/>
                  <a:pt x="501015" y="1052068"/>
                </a:cubicBezTo>
                <a:lnTo>
                  <a:pt x="483172" y="1052068"/>
                </a:lnTo>
                <a:cubicBezTo>
                  <a:pt x="490347" y="1049973"/>
                  <a:pt x="503174" y="1046353"/>
                  <a:pt x="504571" y="1046353"/>
                </a:cubicBezTo>
                <a:cubicBezTo>
                  <a:pt x="506730" y="1046353"/>
                  <a:pt x="516001" y="1049211"/>
                  <a:pt x="517461" y="1049211"/>
                </a:cubicBezTo>
                <a:cubicBezTo>
                  <a:pt x="527431" y="1049211"/>
                  <a:pt x="556704" y="1039241"/>
                  <a:pt x="561721" y="1037082"/>
                </a:cubicBezTo>
                <a:cubicBezTo>
                  <a:pt x="560260" y="1034225"/>
                  <a:pt x="557403" y="1032129"/>
                  <a:pt x="555244" y="1032129"/>
                </a:cubicBezTo>
                <a:cubicBezTo>
                  <a:pt x="553148" y="1032129"/>
                  <a:pt x="545275" y="1034225"/>
                  <a:pt x="540258" y="1035685"/>
                </a:cubicBezTo>
                <a:cubicBezTo>
                  <a:pt x="534543" y="1037082"/>
                  <a:pt x="523875" y="1039241"/>
                  <a:pt x="521716" y="1039241"/>
                </a:cubicBezTo>
                <a:lnTo>
                  <a:pt x="502476" y="1039241"/>
                </a:lnTo>
                <a:cubicBezTo>
                  <a:pt x="486029" y="1038542"/>
                  <a:pt x="469646" y="1052068"/>
                  <a:pt x="451803" y="1057085"/>
                </a:cubicBezTo>
                <a:cubicBezTo>
                  <a:pt x="443230" y="1059244"/>
                  <a:pt x="434658" y="1059244"/>
                  <a:pt x="426085" y="1059942"/>
                </a:cubicBezTo>
                <a:lnTo>
                  <a:pt x="110617" y="1061339"/>
                </a:lnTo>
                <a:cubicBezTo>
                  <a:pt x="102743" y="1061339"/>
                  <a:pt x="92773" y="1056386"/>
                  <a:pt x="86360" y="1056386"/>
                </a:cubicBezTo>
                <a:cubicBezTo>
                  <a:pt x="84201" y="1056386"/>
                  <a:pt x="80645" y="1057783"/>
                  <a:pt x="80645" y="1060641"/>
                </a:cubicBezTo>
                <a:cubicBezTo>
                  <a:pt x="80645" y="1064959"/>
                  <a:pt x="97028" y="1065657"/>
                  <a:pt x="102743" y="1069213"/>
                </a:cubicBezTo>
                <a:cubicBezTo>
                  <a:pt x="99885" y="1071372"/>
                  <a:pt x="91313" y="1071372"/>
                  <a:pt x="87757" y="1071372"/>
                </a:cubicBezTo>
                <a:cubicBezTo>
                  <a:pt x="85598" y="1071372"/>
                  <a:pt x="76327" y="1069912"/>
                  <a:pt x="70612" y="1069912"/>
                </a:cubicBezTo>
                <a:cubicBezTo>
                  <a:pt x="68516" y="1069912"/>
                  <a:pt x="65659" y="1069213"/>
                  <a:pt x="62802" y="1067816"/>
                </a:cubicBezTo>
                <a:lnTo>
                  <a:pt x="62802" y="1063498"/>
                </a:lnTo>
                <a:cubicBezTo>
                  <a:pt x="62802" y="1061339"/>
                  <a:pt x="63500" y="1057783"/>
                  <a:pt x="63500" y="1054926"/>
                </a:cubicBezTo>
                <a:cubicBezTo>
                  <a:pt x="64198" y="1050671"/>
                  <a:pt x="66358" y="1042098"/>
                  <a:pt x="72072" y="1039940"/>
                </a:cubicBezTo>
                <a:cubicBezTo>
                  <a:pt x="73470" y="1039241"/>
                  <a:pt x="76327" y="1040638"/>
                  <a:pt x="78486" y="1039940"/>
                </a:cubicBezTo>
                <a:cubicBezTo>
                  <a:pt x="82042" y="1039241"/>
                  <a:pt x="88455" y="1035685"/>
                  <a:pt x="89916" y="1035685"/>
                </a:cubicBezTo>
                <a:cubicBezTo>
                  <a:pt x="92075" y="1035685"/>
                  <a:pt x="116332" y="1039940"/>
                  <a:pt x="118428" y="1039940"/>
                </a:cubicBezTo>
                <a:lnTo>
                  <a:pt x="133477" y="1039940"/>
                </a:lnTo>
                <a:cubicBezTo>
                  <a:pt x="170561" y="1042797"/>
                  <a:pt x="171958" y="1046353"/>
                  <a:pt x="201232" y="1046353"/>
                </a:cubicBezTo>
                <a:lnTo>
                  <a:pt x="306197" y="1044258"/>
                </a:lnTo>
                <a:lnTo>
                  <a:pt x="363982" y="1044258"/>
                </a:lnTo>
                <a:cubicBezTo>
                  <a:pt x="396113" y="1042098"/>
                  <a:pt x="428244" y="1039241"/>
                  <a:pt x="460311" y="1035685"/>
                </a:cubicBezTo>
                <a:cubicBezTo>
                  <a:pt x="491046" y="1032828"/>
                  <a:pt x="550291" y="1021398"/>
                  <a:pt x="588073" y="1021398"/>
                </a:cubicBezTo>
                <a:lnTo>
                  <a:pt x="634492" y="1021398"/>
                </a:lnTo>
                <a:cubicBezTo>
                  <a:pt x="646621" y="1022795"/>
                  <a:pt x="658051" y="1024255"/>
                  <a:pt x="669480" y="1028510"/>
                </a:cubicBezTo>
                <a:cubicBezTo>
                  <a:pt x="675894" y="1030669"/>
                  <a:pt x="683006" y="1034225"/>
                  <a:pt x="690182" y="1037844"/>
                </a:cubicBezTo>
                <a:cubicBezTo>
                  <a:pt x="696595" y="1040638"/>
                  <a:pt x="731584" y="1064197"/>
                  <a:pt x="740156" y="1064197"/>
                </a:cubicBezTo>
                <a:cubicBezTo>
                  <a:pt x="742252" y="1064197"/>
                  <a:pt x="745109" y="1061339"/>
                  <a:pt x="747268" y="1061339"/>
                </a:cubicBezTo>
                <a:cubicBezTo>
                  <a:pt x="748728" y="1061339"/>
                  <a:pt x="756539" y="1066356"/>
                  <a:pt x="758698" y="1066356"/>
                </a:cubicBezTo>
                <a:lnTo>
                  <a:pt x="762254" y="1066356"/>
                </a:lnTo>
                <a:cubicBezTo>
                  <a:pt x="762953" y="1064197"/>
                  <a:pt x="762953" y="1061339"/>
                  <a:pt x="762254" y="1054227"/>
                </a:cubicBezTo>
                <a:lnTo>
                  <a:pt x="763715" y="1054227"/>
                </a:lnTo>
                <a:cubicBezTo>
                  <a:pt x="770827" y="1059244"/>
                  <a:pt x="777240" y="1066356"/>
                  <a:pt x="782955" y="1072769"/>
                </a:cubicBezTo>
                <a:cubicBezTo>
                  <a:pt x="782257" y="1072769"/>
                  <a:pt x="769366" y="1082040"/>
                  <a:pt x="769366" y="1085660"/>
                </a:cubicBezTo>
                <a:cubicBezTo>
                  <a:pt x="769366" y="1089914"/>
                  <a:pt x="785114" y="1096328"/>
                  <a:pt x="785114" y="1099185"/>
                </a:cubicBezTo>
                <a:cubicBezTo>
                  <a:pt x="785114" y="1104900"/>
                  <a:pt x="778701" y="1107059"/>
                  <a:pt x="775843" y="1107059"/>
                </a:cubicBezTo>
                <a:cubicBezTo>
                  <a:pt x="770827" y="1107059"/>
                  <a:pt x="765111" y="1104202"/>
                  <a:pt x="763715" y="1097026"/>
                </a:cubicBezTo>
                <a:cubicBezTo>
                  <a:pt x="762953" y="1094169"/>
                  <a:pt x="764413" y="1089914"/>
                  <a:pt x="761555" y="1087057"/>
                </a:cubicBezTo>
                <a:cubicBezTo>
                  <a:pt x="757238" y="1081342"/>
                  <a:pt x="750824" y="1082040"/>
                  <a:pt x="745109" y="1079945"/>
                </a:cubicBezTo>
                <a:cubicBezTo>
                  <a:pt x="742252" y="1079183"/>
                  <a:pt x="739394" y="1075627"/>
                  <a:pt x="737997" y="1075627"/>
                </a:cubicBezTo>
                <a:cubicBezTo>
                  <a:pt x="733679" y="1075627"/>
                  <a:pt x="733679" y="1080643"/>
                  <a:pt x="733679" y="1081342"/>
                </a:cubicBezTo>
                <a:cubicBezTo>
                  <a:pt x="733679" y="1089914"/>
                  <a:pt x="742252" y="1089216"/>
                  <a:pt x="742252" y="1093470"/>
                </a:cubicBezTo>
                <a:cubicBezTo>
                  <a:pt x="742252" y="1094931"/>
                  <a:pt x="737997" y="1102741"/>
                  <a:pt x="737997" y="1104202"/>
                </a:cubicBezTo>
                <a:cubicBezTo>
                  <a:pt x="737997" y="1106361"/>
                  <a:pt x="738696" y="1107758"/>
                  <a:pt x="740156" y="1107758"/>
                </a:cubicBezTo>
                <a:cubicBezTo>
                  <a:pt x="742252" y="1107758"/>
                  <a:pt x="750824" y="1103503"/>
                  <a:pt x="752285" y="1103503"/>
                </a:cubicBezTo>
                <a:cubicBezTo>
                  <a:pt x="757238" y="1103503"/>
                  <a:pt x="758698" y="1107059"/>
                  <a:pt x="765111" y="1111314"/>
                </a:cubicBezTo>
                <a:cubicBezTo>
                  <a:pt x="770128" y="1115632"/>
                  <a:pt x="779399" y="1114171"/>
                  <a:pt x="785114" y="1115632"/>
                </a:cubicBezTo>
                <a:cubicBezTo>
                  <a:pt x="790067" y="1116330"/>
                  <a:pt x="795084" y="1121347"/>
                  <a:pt x="801497" y="1122045"/>
                </a:cubicBezTo>
                <a:cubicBezTo>
                  <a:pt x="810768" y="1124204"/>
                  <a:pt x="829373" y="1124204"/>
                  <a:pt x="831469" y="1124204"/>
                </a:cubicBezTo>
                <a:cubicBezTo>
                  <a:pt x="843597" y="1124204"/>
                  <a:pt x="855790" y="1124903"/>
                  <a:pt x="867918" y="1119188"/>
                </a:cubicBezTo>
                <a:cubicBezTo>
                  <a:pt x="871474" y="1117727"/>
                  <a:pt x="897128" y="1107758"/>
                  <a:pt x="897128" y="1099884"/>
                </a:cubicBezTo>
                <a:cubicBezTo>
                  <a:pt x="897128" y="1093470"/>
                  <a:pt x="888619" y="1093470"/>
                  <a:pt x="887159" y="1093470"/>
                </a:cubicBezTo>
                <a:cubicBezTo>
                  <a:pt x="873633" y="1093470"/>
                  <a:pt x="870014" y="1104202"/>
                  <a:pt x="862203" y="1104202"/>
                </a:cubicBezTo>
                <a:cubicBezTo>
                  <a:pt x="852932" y="1104202"/>
                  <a:pt x="854329" y="1089216"/>
                  <a:pt x="847217" y="1089216"/>
                </a:cubicBezTo>
                <a:cubicBezTo>
                  <a:pt x="845058" y="1089216"/>
                  <a:pt x="842201" y="1090613"/>
                  <a:pt x="840740" y="1090613"/>
                </a:cubicBezTo>
                <a:cubicBezTo>
                  <a:pt x="828611" y="1090613"/>
                  <a:pt x="801497" y="1084898"/>
                  <a:pt x="792226" y="1079945"/>
                </a:cubicBezTo>
                <a:cubicBezTo>
                  <a:pt x="786511" y="1077087"/>
                  <a:pt x="785813" y="1068515"/>
                  <a:pt x="785114" y="1064959"/>
                </a:cubicBezTo>
                <a:cubicBezTo>
                  <a:pt x="783653" y="1058482"/>
                  <a:pt x="775081" y="1049973"/>
                  <a:pt x="769366" y="1048512"/>
                </a:cubicBezTo>
                <a:cubicBezTo>
                  <a:pt x="765810" y="1047115"/>
                  <a:pt x="760857" y="1047814"/>
                  <a:pt x="757238" y="1046353"/>
                </a:cubicBezTo>
                <a:cubicBezTo>
                  <a:pt x="740156" y="1041400"/>
                  <a:pt x="717995" y="1004951"/>
                  <a:pt x="705167" y="1004951"/>
                </a:cubicBezTo>
                <a:cubicBezTo>
                  <a:pt x="702310" y="1004951"/>
                  <a:pt x="702310" y="1007110"/>
                  <a:pt x="700850" y="1009967"/>
                </a:cubicBezTo>
                <a:cubicBezTo>
                  <a:pt x="654495" y="994283"/>
                  <a:pt x="659447" y="986409"/>
                  <a:pt x="625221" y="986409"/>
                </a:cubicBezTo>
                <a:lnTo>
                  <a:pt x="596646" y="987108"/>
                </a:lnTo>
                <a:cubicBezTo>
                  <a:pt x="503174" y="994283"/>
                  <a:pt x="424624" y="1003554"/>
                  <a:pt x="316865" y="1009269"/>
                </a:cubicBezTo>
                <a:lnTo>
                  <a:pt x="271907" y="1010666"/>
                </a:lnTo>
                <a:lnTo>
                  <a:pt x="186246" y="1010666"/>
                </a:lnTo>
                <a:lnTo>
                  <a:pt x="129159" y="1008571"/>
                </a:lnTo>
                <a:cubicBezTo>
                  <a:pt x="127762" y="1008571"/>
                  <a:pt x="112014" y="1006411"/>
                  <a:pt x="112014" y="1012825"/>
                </a:cubicBezTo>
                <a:cubicBezTo>
                  <a:pt x="112014" y="1016381"/>
                  <a:pt x="115634" y="1018540"/>
                  <a:pt x="117030" y="1018540"/>
                </a:cubicBezTo>
                <a:cubicBezTo>
                  <a:pt x="118428" y="1018540"/>
                  <a:pt x="119190" y="1015683"/>
                  <a:pt x="121285" y="1015683"/>
                </a:cubicBezTo>
                <a:cubicBezTo>
                  <a:pt x="124904" y="1014286"/>
                  <a:pt x="132016" y="1014984"/>
                  <a:pt x="133477" y="1014984"/>
                </a:cubicBezTo>
                <a:lnTo>
                  <a:pt x="169164" y="1017143"/>
                </a:lnTo>
                <a:lnTo>
                  <a:pt x="281178" y="1017143"/>
                </a:lnTo>
                <a:lnTo>
                  <a:pt x="410401" y="1012825"/>
                </a:lnTo>
                <a:cubicBezTo>
                  <a:pt x="432498" y="1011428"/>
                  <a:pt x="455359" y="1009967"/>
                  <a:pt x="477457" y="1007809"/>
                </a:cubicBezTo>
                <a:cubicBezTo>
                  <a:pt x="491046" y="1006411"/>
                  <a:pt x="516001" y="1002855"/>
                  <a:pt x="518160" y="1002855"/>
                </a:cubicBezTo>
                <a:lnTo>
                  <a:pt x="538163" y="1002855"/>
                </a:lnTo>
                <a:cubicBezTo>
                  <a:pt x="547434" y="1001395"/>
                  <a:pt x="555244" y="997839"/>
                  <a:pt x="564578" y="997141"/>
                </a:cubicBezTo>
                <a:cubicBezTo>
                  <a:pt x="582422" y="994283"/>
                  <a:pt x="618109" y="993585"/>
                  <a:pt x="620204" y="993585"/>
                </a:cubicBezTo>
                <a:cubicBezTo>
                  <a:pt x="621665" y="993585"/>
                  <a:pt x="630936" y="992823"/>
                  <a:pt x="636651" y="994283"/>
                </a:cubicBezTo>
                <a:cubicBezTo>
                  <a:pt x="641604" y="995680"/>
                  <a:pt x="644461" y="1001395"/>
                  <a:pt x="650177" y="1002157"/>
                </a:cubicBezTo>
                <a:cubicBezTo>
                  <a:pt x="673735" y="1005713"/>
                  <a:pt x="698754" y="1020001"/>
                  <a:pt x="723011" y="1031367"/>
                </a:cubicBezTo>
                <a:cubicBezTo>
                  <a:pt x="727266" y="1033526"/>
                  <a:pt x="731584" y="1041400"/>
                  <a:pt x="733679" y="1044956"/>
                </a:cubicBezTo>
                <a:lnTo>
                  <a:pt x="733679" y="1047814"/>
                </a:lnTo>
                <a:cubicBezTo>
                  <a:pt x="732980" y="1048512"/>
                  <a:pt x="732980" y="1048512"/>
                  <a:pt x="731584" y="1048512"/>
                </a:cubicBezTo>
                <a:cubicBezTo>
                  <a:pt x="725170" y="1048512"/>
                  <a:pt x="700850" y="1032828"/>
                  <a:pt x="697992" y="1031367"/>
                </a:cubicBezTo>
                <a:cubicBezTo>
                  <a:pt x="693738" y="1028510"/>
                  <a:pt x="650939" y="1011428"/>
                  <a:pt x="638048" y="1011428"/>
                </a:cubicBezTo>
                <a:lnTo>
                  <a:pt x="585279" y="1011428"/>
                </a:lnTo>
                <a:cubicBezTo>
                  <a:pt x="557403" y="1013523"/>
                  <a:pt x="529590" y="1016381"/>
                  <a:pt x="501714" y="1018540"/>
                </a:cubicBezTo>
                <a:lnTo>
                  <a:pt x="441770" y="1022795"/>
                </a:lnTo>
                <a:cubicBezTo>
                  <a:pt x="427482" y="1023557"/>
                  <a:pt x="411797" y="1028510"/>
                  <a:pt x="398272" y="1030669"/>
                </a:cubicBezTo>
                <a:lnTo>
                  <a:pt x="203391" y="1034225"/>
                </a:lnTo>
                <a:lnTo>
                  <a:pt x="129159" y="1025652"/>
                </a:lnTo>
                <a:cubicBezTo>
                  <a:pt x="123444" y="1026414"/>
                  <a:pt x="112776" y="1028510"/>
                  <a:pt x="111316" y="1028510"/>
                </a:cubicBezTo>
                <a:cubicBezTo>
                  <a:pt x="99885" y="1028510"/>
                  <a:pt x="95631" y="1022096"/>
                  <a:pt x="95631" y="1012825"/>
                </a:cubicBezTo>
                <a:cubicBezTo>
                  <a:pt x="95631" y="992124"/>
                  <a:pt x="118428" y="999998"/>
                  <a:pt x="132016" y="996442"/>
                </a:cubicBezTo>
                <a:lnTo>
                  <a:pt x="293307" y="992124"/>
                </a:lnTo>
                <a:lnTo>
                  <a:pt x="386144" y="985012"/>
                </a:lnTo>
                <a:lnTo>
                  <a:pt x="461073" y="981456"/>
                </a:lnTo>
                <a:lnTo>
                  <a:pt x="501714" y="980694"/>
                </a:lnTo>
                <a:lnTo>
                  <a:pt x="595249" y="971423"/>
                </a:lnTo>
                <a:lnTo>
                  <a:pt x="622364" y="970725"/>
                </a:lnTo>
                <a:cubicBezTo>
                  <a:pt x="657352" y="970725"/>
                  <a:pt x="690880" y="978598"/>
                  <a:pt x="727266" y="1004253"/>
                </a:cubicBezTo>
                <a:cubicBezTo>
                  <a:pt x="738696" y="1012825"/>
                  <a:pt x="752983" y="1018540"/>
                  <a:pt x="765810" y="1027811"/>
                </a:cubicBezTo>
                <a:cubicBezTo>
                  <a:pt x="780796" y="1039241"/>
                  <a:pt x="796544" y="1054926"/>
                  <a:pt x="811530" y="1067054"/>
                </a:cubicBezTo>
                <a:cubicBezTo>
                  <a:pt x="819341" y="1058482"/>
                  <a:pt x="821500" y="1048512"/>
                  <a:pt x="827215" y="1039940"/>
                </a:cubicBezTo>
                <a:cubicBezTo>
                  <a:pt x="827913" y="1039940"/>
                  <a:pt x="829373" y="1040638"/>
                  <a:pt x="829373" y="1041400"/>
                </a:cubicBezTo>
                <a:cubicBezTo>
                  <a:pt x="832929" y="1047814"/>
                  <a:pt x="838645" y="1059942"/>
                  <a:pt x="838645" y="1062101"/>
                </a:cubicBezTo>
                <a:lnTo>
                  <a:pt x="838645" y="1064959"/>
                </a:lnTo>
                <a:cubicBezTo>
                  <a:pt x="835089" y="1065657"/>
                  <a:pt x="830072" y="1064959"/>
                  <a:pt x="827913" y="1064959"/>
                </a:cubicBezTo>
                <a:cubicBezTo>
                  <a:pt x="826516" y="1064959"/>
                  <a:pt x="823659" y="1064959"/>
                  <a:pt x="821500" y="1066356"/>
                </a:cubicBezTo>
                <a:lnTo>
                  <a:pt x="821500" y="1068515"/>
                </a:lnTo>
                <a:cubicBezTo>
                  <a:pt x="825754" y="1069912"/>
                  <a:pt x="830072" y="1069912"/>
                  <a:pt x="834327" y="1072769"/>
                </a:cubicBezTo>
                <a:cubicBezTo>
                  <a:pt x="840740" y="1076325"/>
                  <a:pt x="845757" y="1084898"/>
                  <a:pt x="852170" y="1084898"/>
                </a:cubicBezTo>
                <a:cubicBezTo>
                  <a:pt x="853630" y="1084898"/>
                  <a:pt x="863600" y="1081342"/>
                  <a:pt x="865060" y="1081342"/>
                </a:cubicBezTo>
                <a:cubicBezTo>
                  <a:pt x="869315" y="1081342"/>
                  <a:pt x="869315" y="1081342"/>
                  <a:pt x="873633" y="1084898"/>
                </a:cubicBezTo>
                <a:cubicBezTo>
                  <a:pt x="872172" y="1084898"/>
                  <a:pt x="868616" y="1082802"/>
                  <a:pt x="868616" y="1087755"/>
                </a:cubicBezTo>
                <a:lnTo>
                  <a:pt x="872871" y="1087755"/>
                </a:lnTo>
                <a:cubicBezTo>
                  <a:pt x="890016" y="1084199"/>
                  <a:pt x="892873" y="1082040"/>
                  <a:pt x="906463" y="1082040"/>
                </a:cubicBezTo>
                <a:cubicBezTo>
                  <a:pt x="919988" y="1082040"/>
                  <a:pt x="960691" y="1097026"/>
                  <a:pt x="969963" y="1102042"/>
                </a:cubicBezTo>
                <a:cubicBezTo>
                  <a:pt x="977836" y="1107059"/>
                  <a:pt x="987108" y="1104900"/>
                  <a:pt x="995680" y="1106361"/>
                </a:cubicBezTo>
                <a:cubicBezTo>
                  <a:pt x="1006348" y="1108456"/>
                  <a:pt x="1019239" y="1112076"/>
                  <a:pt x="1031367" y="1114870"/>
                </a:cubicBezTo>
                <a:cubicBezTo>
                  <a:pt x="1037780" y="1116330"/>
                  <a:pt x="1046353" y="1114171"/>
                  <a:pt x="1053465" y="1116330"/>
                </a:cubicBezTo>
                <a:cubicBezTo>
                  <a:pt x="1059180" y="1117727"/>
                  <a:pt x="1065594" y="1122744"/>
                  <a:pt x="1072007" y="1124903"/>
                </a:cubicBezTo>
                <a:cubicBezTo>
                  <a:pt x="1086295" y="1130617"/>
                  <a:pt x="1102741" y="1137031"/>
                  <a:pt x="1118426" y="1140587"/>
                </a:cubicBezTo>
                <a:cubicBezTo>
                  <a:pt x="1129094" y="1142746"/>
                  <a:pt x="1140523" y="1147763"/>
                  <a:pt x="1151953" y="1150557"/>
                </a:cubicBezTo>
                <a:cubicBezTo>
                  <a:pt x="1162685" y="1154176"/>
                  <a:pt x="1175512" y="1150557"/>
                  <a:pt x="1187641" y="1156272"/>
                </a:cubicBezTo>
                <a:cubicBezTo>
                  <a:pt x="1194054" y="1159129"/>
                  <a:pt x="1199769" y="1162748"/>
                  <a:pt x="1206945" y="1164844"/>
                </a:cubicBezTo>
                <a:cubicBezTo>
                  <a:pt x="1221169" y="1169861"/>
                  <a:pt x="1236916" y="1172718"/>
                  <a:pt x="1251903" y="1176973"/>
                </a:cubicBezTo>
                <a:cubicBezTo>
                  <a:pt x="1269746" y="1181989"/>
                  <a:pt x="1288288" y="1189863"/>
                  <a:pt x="1306132" y="1195578"/>
                </a:cubicBezTo>
                <a:cubicBezTo>
                  <a:pt x="1337564" y="1206246"/>
                  <a:pt x="1369632" y="1215517"/>
                  <a:pt x="1402461" y="1226248"/>
                </a:cubicBezTo>
                <a:cubicBezTo>
                  <a:pt x="1413891" y="1230503"/>
                  <a:pt x="1426782" y="1232662"/>
                  <a:pt x="1440307" y="1234123"/>
                </a:cubicBezTo>
                <a:cubicBezTo>
                  <a:pt x="1455991" y="1234821"/>
                  <a:pt x="1458849" y="1233361"/>
                  <a:pt x="1460310" y="1233361"/>
                </a:cubicBezTo>
                <a:cubicBezTo>
                  <a:pt x="1462469" y="1233361"/>
                  <a:pt x="1467422" y="1233361"/>
                  <a:pt x="1471041" y="1234821"/>
                </a:cubicBezTo>
                <a:cubicBezTo>
                  <a:pt x="1486725" y="1241933"/>
                  <a:pt x="1503871" y="1256221"/>
                  <a:pt x="1520253" y="1257617"/>
                </a:cubicBezTo>
                <a:cubicBezTo>
                  <a:pt x="1524572" y="1257617"/>
                  <a:pt x="1529525" y="1258379"/>
                  <a:pt x="1534541" y="1259777"/>
                </a:cubicBezTo>
                <a:cubicBezTo>
                  <a:pt x="1537399" y="1260475"/>
                  <a:pt x="1589469" y="1282637"/>
                  <a:pt x="1600200" y="1282637"/>
                </a:cubicBezTo>
                <a:cubicBezTo>
                  <a:pt x="1601597" y="1282637"/>
                  <a:pt x="1610932" y="1276223"/>
                  <a:pt x="1612328" y="1276223"/>
                </a:cubicBezTo>
                <a:cubicBezTo>
                  <a:pt x="1614488" y="1276223"/>
                  <a:pt x="1617345" y="1279081"/>
                  <a:pt x="1620202" y="1279779"/>
                </a:cubicBezTo>
                <a:cubicBezTo>
                  <a:pt x="1621600" y="1280478"/>
                  <a:pt x="1625917" y="1281176"/>
                  <a:pt x="1628013" y="1281176"/>
                </a:cubicBezTo>
                <a:cubicBezTo>
                  <a:pt x="1629474" y="1281176"/>
                  <a:pt x="1633728" y="1280478"/>
                  <a:pt x="1636586" y="1279081"/>
                </a:cubicBezTo>
                <a:cubicBezTo>
                  <a:pt x="1639443" y="1276922"/>
                  <a:pt x="1641602" y="1273366"/>
                  <a:pt x="1642300" y="1270508"/>
                </a:cubicBezTo>
                <a:cubicBezTo>
                  <a:pt x="1645158" y="1257617"/>
                  <a:pt x="1663700" y="1241933"/>
                  <a:pt x="1671574" y="1228408"/>
                </a:cubicBezTo>
                <a:cubicBezTo>
                  <a:pt x="1676590" y="1219137"/>
                  <a:pt x="1683702" y="1209802"/>
                  <a:pt x="1688021" y="1203389"/>
                </a:cubicBezTo>
                <a:cubicBezTo>
                  <a:pt x="1688719" y="1201992"/>
                  <a:pt x="1688719" y="1199833"/>
                  <a:pt x="1688719" y="1198436"/>
                </a:cubicBezTo>
                <a:cubicBezTo>
                  <a:pt x="1688719" y="1188403"/>
                  <a:pt x="1716532" y="1134173"/>
                  <a:pt x="1722247" y="1121347"/>
                </a:cubicBezTo>
                <a:cubicBezTo>
                  <a:pt x="1727962" y="1108456"/>
                  <a:pt x="1732978" y="1094931"/>
                  <a:pt x="1738694" y="1082802"/>
                </a:cubicBezTo>
                <a:cubicBezTo>
                  <a:pt x="1740789" y="1077786"/>
                  <a:pt x="1742948" y="1071372"/>
                  <a:pt x="1745107" y="1067054"/>
                </a:cubicBezTo>
                <a:cubicBezTo>
                  <a:pt x="1748663" y="1055688"/>
                  <a:pt x="1754378" y="1040638"/>
                  <a:pt x="1761490" y="1029970"/>
                </a:cubicBezTo>
                <a:cubicBezTo>
                  <a:pt x="1764348" y="1024954"/>
                  <a:pt x="1770063" y="1020699"/>
                  <a:pt x="1772222" y="1016381"/>
                </a:cubicBezTo>
                <a:cubicBezTo>
                  <a:pt x="1785049" y="985711"/>
                  <a:pt x="1801495" y="954278"/>
                  <a:pt x="1815021" y="924306"/>
                </a:cubicBezTo>
                <a:cubicBezTo>
                  <a:pt x="1825053" y="901510"/>
                  <a:pt x="1834325" y="877253"/>
                  <a:pt x="1844294" y="855091"/>
                </a:cubicBezTo>
                <a:cubicBezTo>
                  <a:pt x="1848612" y="843661"/>
                  <a:pt x="1858582" y="832231"/>
                  <a:pt x="1864995" y="819404"/>
                </a:cubicBezTo>
                <a:cubicBezTo>
                  <a:pt x="1876425" y="795846"/>
                  <a:pt x="1887093" y="771589"/>
                  <a:pt x="1897825" y="747332"/>
                </a:cubicBezTo>
                <a:cubicBezTo>
                  <a:pt x="1902841" y="735203"/>
                  <a:pt x="1906397" y="722313"/>
                  <a:pt x="1912112" y="710946"/>
                </a:cubicBezTo>
                <a:cubicBezTo>
                  <a:pt x="1933512" y="663067"/>
                  <a:pt x="1952815" y="616014"/>
                  <a:pt x="1972056" y="569595"/>
                </a:cubicBezTo>
                <a:cubicBezTo>
                  <a:pt x="1973516" y="564579"/>
                  <a:pt x="1980628" y="561721"/>
                  <a:pt x="1982788" y="557467"/>
                </a:cubicBezTo>
                <a:cubicBezTo>
                  <a:pt x="1985645" y="552450"/>
                  <a:pt x="1987042" y="547497"/>
                  <a:pt x="1987740" y="542480"/>
                </a:cubicBezTo>
                <a:cubicBezTo>
                  <a:pt x="1987740" y="539623"/>
                  <a:pt x="1987740" y="536067"/>
                  <a:pt x="1989201" y="533908"/>
                </a:cubicBezTo>
                <a:cubicBezTo>
                  <a:pt x="1992059" y="525336"/>
                  <a:pt x="1997012" y="516065"/>
                  <a:pt x="2000631" y="508191"/>
                </a:cubicBezTo>
                <a:cubicBezTo>
                  <a:pt x="2008441" y="488252"/>
                  <a:pt x="2021332" y="471107"/>
                  <a:pt x="2030603" y="452565"/>
                </a:cubicBezTo>
                <a:cubicBezTo>
                  <a:pt x="2034858" y="443294"/>
                  <a:pt x="2037016" y="432562"/>
                  <a:pt x="2040573" y="423291"/>
                </a:cubicBezTo>
                <a:cubicBezTo>
                  <a:pt x="2046288" y="408305"/>
                  <a:pt x="2052701" y="393319"/>
                  <a:pt x="2059876" y="379032"/>
                </a:cubicBezTo>
                <a:cubicBezTo>
                  <a:pt x="2063433" y="370459"/>
                  <a:pt x="2068386" y="361188"/>
                  <a:pt x="2072703" y="351917"/>
                </a:cubicBezTo>
                <a:cubicBezTo>
                  <a:pt x="2077720" y="341186"/>
                  <a:pt x="2095563" y="311214"/>
                  <a:pt x="2095563" y="297688"/>
                </a:cubicBezTo>
                <a:cubicBezTo>
                  <a:pt x="2095563" y="286258"/>
                  <a:pt x="2077720" y="276225"/>
                  <a:pt x="2070545" y="266954"/>
                </a:cubicBezTo>
                <a:lnTo>
                  <a:pt x="2070545" y="263398"/>
                </a:lnTo>
                <a:lnTo>
                  <a:pt x="2080577" y="263398"/>
                </a:lnTo>
                <a:cubicBezTo>
                  <a:pt x="2082673" y="263398"/>
                  <a:pt x="2095563" y="264097"/>
                  <a:pt x="2102675" y="264795"/>
                </a:cubicBezTo>
                <a:close/>
                <a:moveTo>
                  <a:pt x="2052701" y="256985"/>
                </a:moveTo>
                <a:cubicBezTo>
                  <a:pt x="2052701" y="265557"/>
                  <a:pt x="2042732" y="284798"/>
                  <a:pt x="2039175" y="292672"/>
                </a:cubicBezTo>
                <a:cubicBezTo>
                  <a:pt x="2019872" y="335471"/>
                  <a:pt x="1999869" y="379730"/>
                  <a:pt x="1979930" y="424688"/>
                </a:cubicBezTo>
                <a:cubicBezTo>
                  <a:pt x="1975612" y="433261"/>
                  <a:pt x="1972754" y="443294"/>
                  <a:pt x="1969199" y="452565"/>
                </a:cubicBezTo>
                <a:cubicBezTo>
                  <a:pt x="1958531" y="481076"/>
                  <a:pt x="1939925" y="512509"/>
                  <a:pt x="1919986" y="543179"/>
                </a:cubicBezTo>
                <a:cubicBezTo>
                  <a:pt x="1910651" y="556768"/>
                  <a:pt x="1908556" y="573151"/>
                  <a:pt x="1901381" y="588137"/>
                </a:cubicBezTo>
                <a:cubicBezTo>
                  <a:pt x="1878584" y="633857"/>
                  <a:pt x="1853565" y="680911"/>
                  <a:pt x="1814322" y="728790"/>
                </a:cubicBezTo>
                <a:cubicBezTo>
                  <a:pt x="1808607" y="734441"/>
                  <a:pt x="1805051" y="743014"/>
                  <a:pt x="1800035" y="750189"/>
                </a:cubicBezTo>
                <a:cubicBezTo>
                  <a:pt x="1751521" y="815848"/>
                  <a:pt x="1725104" y="881507"/>
                  <a:pt x="1692275" y="945769"/>
                </a:cubicBezTo>
                <a:cubicBezTo>
                  <a:pt x="1684401" y="960755"/>
                  <a:pt x="1675130" y="976440"/>
                  <a:pt x="1665859" y="992124"/>
                </a:cubicBezTo>
                <a:cubicBezTo>
                  <a:pt x="1663001" y="997141"/>
                  <a:pt x="1659446" y="1002855"/>
                  <a:pt x="1655127" y="1007809"/>
                </a:cubicBezTo>
                <a:cubicBezTo>
                  <a:pt x="1653731" y="1009269"/>
                  <a:pt x="1647317" y="1015683"/>
                  <a:pt x="1646619" y="1018540"/>
                </a:cubicBezTo>
                <a:cubicBezTo>
                  <a:pt x="1645857" y="1019239"/>
                  <a:pt x="1647317" y="1022096"/>
                  <a:pt x="1646619" y="1023557"/>
                </a:cubicBezTo>
                <a:cubicBezTo>
                  <a:pt x="1646619" y="1025652"/>
                  <a:pt x="1645158" y="1028510"/>
                  <a:pt x="1644460" y="1031367"/>
                </a:cubicBezTo>
                <a:cubicBezTo>
                  <a:pt x="1642999" y="1034986"/>
                  <a:pt x="1641602" y="1040638"/>
                  <a:pt x="1639443" y="1044956"/>
                </a:cubicBezTo>
                <a:cubicBezTo>
                  <a:pt x="1633728" y="1059244"/>
                  <a:pt x="1625917" y="1074928"/>
                  <a:pt x="1619440" y="1090613"/>
                </a:cubicBezTo>
                <a:cubicBezTo>
                  <a:pt x="1611630" y="1109218"/>
                  <a:pt x="1604454" y="1129157"/>
                  <a:pt x="1590929" y="1148461"/>
                </a:cubicBezTo>
                <a:cubicBezTo>
                  <a:pt x="1588072" y="1152017"/>
                  <a:pt x="1583753" y="1154176"/>
                  <a:pt x="1580896" y="1155573"/>
                </a:cubicBezTo>
                <a:cubicBezTo>
                  <a:pt x="1576641" y="1157034"/>
                  <a:pt x="1577340" y="1162748"/>
                  <a:pt x="1576641" y="1164844"/>
                </a:cubicBezTo>
                <a:cubicBezTo>
                  <a:pt x="1574483" y="1171258"/>
                  <a:pt x="1563814" y="1187704"/>
                  <a:pt x="1563814" y="1194816"/>
                </a:cubicBezTo>
                <a:cubicBezTo>
                  <a:pt x="1563814" y="1197673"/>
                  <a:pt x="1565910" y="1199833"/>
                  <a:pt x="1568767" y="1201293"/>
                </a:cubicBezTo>
                <a:cubicBezTo>
                  <a:pt x="1573784" y="1194117"/>
                  <a:pt x="1580896" y="1187704"/>
                  <a:pt x="1585913" y="1180592"/>
                </a:cubicBezTo>
                <a:cubicBezTo>
                  <a:pt x="1588770" y="1176274"/>
                  <a:pt x="1588770" y="1171258"/>
                  <a:pt x="1591627" y="1167702"/>
                </a:cubicBezTo>
                <a:cubicBezTo>
                  <a:pt x="1595946" y="1159891"/>
                  <a:pt x="1603058" y="1153414"/>
                  <a:pt x="1605915" y="1146302"/>
                </a:cubicBezTo>
                <a:cubicBezTo>
                  <a:pt x="1615186" y="1124204"/>
                  <a:pt x="1628775" y="1099185"/>
                  <a:pt x="1636586" y="1077087"/>
                </a:cubicBezTo>
                <a:cubicBezTo>
                  <a:pt x="1645158" y="1050671"/>
                  <a:pt x="1661604" y="1024954"/>
                  <a:pt x="1675130" y="999998"/>
                </a:cubicBezTo>
                <a:cubicBezTo>
                  <a:pt x="1692275" y="967169"/>
                  <a:pt x="1710817" y="933577"/>
                  <a:pt x="1727263" y="900049"/>
                </a:cubicBezTo>
                <a:cubicBezTo>
                  <a:pt x="1736535" y="882205"/>
                  <a:pt x="1745107" y="862965"/>
                  <a:pt x="1754378" y="845820"/>
                </a:cubicBezTo>
                <a:cubicBezTo>
                  <a:pt x="1764348" y="825817"/>
                  <a:pt x="1773619" y="806577"/>
                  <a:pt x="1786509" y="787972"/>
                </a:cubicBezTo>
                <a:cubicBezTo>
                  <a:pt x="1798638" y="769429"/>
                  <a:pt x="1810766" y="750888"/>
                  <a:pt x="1824291" y="734441"/>
                </a:cubicBezTo>
                <a:cubicBezTo>
                  <a:pt x="1852866" y="697357"/>
                  <a:pt x="1879981" y="660273"/>
                  <a:pt x="1897126" y="623824"/>
                </a:cubicBezTo>
                <a:cubicBezTo>
                  <a:pt x="1906397" y="603885"/>
                  <a:pt x="1915668" y="581025"/>
                  <a:pt x="1924240" y="560324"/>
                </a:cubicBezTo>
                <a:cubicBezTo>
                  <a:pt x="1927797" y="551053"/>
                  <a:pt x="1934210" y="541782"/>
                  <a:pt x="1939925" y="533210"/>
                </a:cubicBezTo>
                <a:cubicBezTo>
                  <a:pt x="1947799" y="519621"/>
                  <a:pt x="1957070" y="507492"/>
                  <a:pt x="1966341" y="494665"/>
                </a:cubicBezTo>
                <a:cubicBezTo>
                  <a:pt x="1959927" y="526034"/>
                  <a:pt x="1942783" y="555308"/>
                  <a:pt x="1926400" y="588137"/>
                </a:cubicBezTo>
                <a:cubicBezTo>
                  <a:pt x="1918525" y="602425"/>
                  <a:pt x="1912811" y="618871"/>
                  <a:pt x="1906397" y="634555"/>
                </a:cubicBezTo>
                <a:cubicBezTo>
                  <a:pt x="1893570" y="668084"/>
                  <a:pt x="1877822" y="700913"/>
                  <a:pt x="1852168" y="735203"/>
                </a:cubicBezTo>
                <a:cubicBezTo>
                  <a:pt x="1848612" y="739458"/>
                  <a:pt x="1845754" y="745173"/>
                  <a:pt x="1842897" y="750189"/>
                </a:cubicBezTo>
                <a:cubicBezTo>
                  <a:pt x="1835023" y="764477"/>
                  <a:pt x="1830007" y="780860"/>
                  <a:pt x="1824291" y="796544"/>
                </a:cubicBezTo>
                <a:cubicBezTo>
                  <a:pt x="1820736" y="807276"/>
                  <a:pt x="1815021" y="818705"/>
                  <a:pt x="1809306" y="830136"/>
                </a:cubicBezTo>
                <a:cubicBezTo>
                  <a:pt x="1802892" y="842264"/>
                  <a:pt x="1790763" y="857948"/>
                  <a:pt x="1780032" y="871538"/>
                </a:cubicBezTo>
                <a:cubicBezTo>
                  <a:pt x="1761490" y="893636"/>
                  <a:pt x="1747964" y="920052"/>
                  <a:pt x="1735836" y="942911"/>
                </a:cubicBezTo>
                <a:cubicBezTo>
                  <a:pt x="1726501" y="959993"/>
                  <a:pt x="1715135" y="976440"/>
                  <a:pt x="1705864" y="994283"/>
                </a:cubicBezTo>
                <a:cubicBezTo>
                  <a:pt x="1704403" y="996442"/>
                  <a:pt x="1704403" y="1000697"/>
                  <a:pt x="1702245" y="1004253"/>
                </a:cubicBezTo>
                <a:cubicBezTo>
                  <a:pt x="1692974" y="1023557"/>
                  <a:pt x="1685163" y="1041400"/>
                  <a:pt x="1677289" y="1060641"/>
                </a:cubicBezTo>
                <a:cubicBezTo>
                  <a:pt x="1669415" y="1080643"/>
                  <a:pt x="1664462" y="1109917"/>
                  <a:pt x="1643761" y="1115632"/>
                </a:cubicBezTo>
                <a:lnTo>
                  <a:pt x="1643761" y="1111314"/>
                </a:lnTo>
                <a:cubicBezTo>
                  <a:pt x="1652270" y="1076325"/>
                  <a:pt x="1672971" y="1037844"/>
                  <a:pt x="1692275" y="1003554"/>
                </a:cubicBezTo>
                <a:cubicBezTo>
                  <a:pt x="1694434" y="998538"/>
                  <a:pt x="1699387" y="994283"/>
                  <a:pt x="1701546" y="989965"/>
                </a:cubicBezTo>
                <a:cubicBezTo>
                  <a:pt x="1709420" y="974979"/>
                  <a:pt x="1717231" y="955739"/>
                  <a:pt x="1722946" y="942150"/>
                </a:cubicBezTo>
                <a:cubicBezTo>
                  <a:pt x="1726501" y="932180"/>
                  <a:pt x="1735074" y="922909"/>
                  <a:pt x="1740789" y="912940"/>
                </a:cubicBezTo>
                <a:cubicBezTo>
                  <a:pt x="1747202" y="902208"/>
                  <a:pt x="1750822" y="890079"/>
                  <a:pt x="1758633" y="880809"/>
                </a:cubicBezTo>
                <a:cubicBezTo>
                  <a:pt x="1766507" y="870077"/>
                  <a:pt x="1774381" y="858647"/>
                  <a:pt x="1777937" y="850075"/>
                </a:cubicBezTo>
                <a:cubicBezTo>
                  <a:pt x="1781492" y="842264"/>
                  <a:pt x="1785049" y="832993"/>
                  <a:pt x="1790065" y="825119"/>
                </a:cubicBezTo>
                <a:cubicBezTo>
                  <a:pt x="1791462" y="821563"/>
                  <a:pt x="1825053" y="773748"/>
                  <a:pt x="1825053" y="765175"/>
                </a:cubicBezTo>
                <a:lnTo>
                  <a:pt x="1825053" y="762317"/>
                </a:lnTo>
                <a:cubicBezTo>
                  <a:pt x="1824291" y="762317"/>
                  <a:pt x="1824291" y="761619"/>
                  <a:pt x="1822196" y="761619"/>
                </a:cubicBezTo>
                <a:cubicBezTo>
                  <a:pt x="1820736" y="761619"/>
                  <a:pt x="1817179" y="764477"/>
                  <a:pt x="1815719" y="767334"/>
                </a:cubicBezTo>
                <a:cubicBezTo>
                  <a:pt x="1812925" y="770890"/>
                  <a:pt x="1811464" y="776605"/>
                  <a:pt x="1807909" y="781558"/>
                </a:cubicBezTo>
                <a:cubicBezTo>
                  <a:pt x="1794320" y="803720"/>
                  <a:pt x="1777937" y="828675"/>
                  <a:pt x="1766507" y="851535"/>
                </a:cubicBezTo>
                <a:cubicBezTo>
                  <a:pt x="1759395" y="865061"/>
                  <a:pt x="1749362" y="877951"/>
                  <a:pt x="1741551" y="892239"/>
                </a:cubicBezTo>
                <a:cubicBezTo>
                  <a:pt x="1740090" y="893636"/>
                  <a:pt x="1740090" y="897192"/>
                  <a:pt x="1738694" y="899351"/>
                </a:cubicBezTo>
                <a:cubicBezTo>
                  <a:pt x="1732978" y="909320"/>
                  <a:pt x="1725104" y="919353"/>
                  <a:pt x="1720088" y="930021"/>
                </a:cubicBezTo>
                <a:cubicBezTo>
                  <a:pt x="1711515" y="945769"/>
                  <a:pt x="1706563" y="963613"/>
                  <a:pt x="1696529" y="979297"/>
                </a:cubicBezTo>
                <a:cubicBezTo>
                  <a:pt x="1686560" y="995680"/>
                  <a:pt x="1678686" y="1012825"/>
                  <a:pt x="1670113" y="1029272"/>
                </a:cubicBezTo>
                <a:cubicBezTo>
                  <a:pt x="1665161" y="1038542"/>
                  <a:pt x="1658747" y="1047115"/>
                  <a:pt x="1654429" y="1057085"/>
                </a:cubicBezTo>
                <a:cubicBezTo>
                  <a:pt x="1645158" y="1077786"/>
                  <a:pt x="1638046" y="1100646"/>
                  <a:pt x="1628013" y="1122744"/>
                </a:cubicBezTo>
                <a:cubicBezTo>
                  <a:pt x="1625156" y="1128459"/>
                  <a:pt x="1619440" y="1138428"/>
                  <a:pt x="1619440" y="1140587"/>
                </a:cubicBezTo>
                <a:cubicBezTo>
                  <a:pt x="1619440" y="1142048"/>
                  <a:pt x="1621600" y="1143445"/>
                  <a:pt x="1623060" y="1143445"/>
                </a:cubicBezTo>
                <a:cubicBezTo>
                  <a:pt x="1627314" y="1143445"/>
                  <a:pt x="1638046" y="1132015"/>
                  <a:pt x="1641602" y="1128459"/>
                </a:cubicBezTo>
                <a:cubicBezTo>
                  <a:pt x="1645857" y="1123442"/>
                  <a:pt x="1651572" y="1116330"/>
                  <a:pt x="1656588" y="1115632"/>
                </a:cubicBezTo>
                <a:cubicBezTo>
                  <a:pt x="1654429" y="1124204"/>
                  <a:pt x="1650873" y="1133475"/>
                  <a:pt x="1648015" y="1142048"/>
                </a:cubicBezTo>
                <a:cubicBezTo>
                  <a:pt x="1645158" y="1147763"/>
                  <a:pt x="1642999" y="1155573"/>
                  <a:pt x="1640141" y="1161987"/>
                </a:cubicBezTo>
                <a:cubicBezTo>
                  <a:pt x="1626616" y="1189863"/>
                  <a:pt x="1610170" y="1211961"/>
                  <a:pt x="1610170" y="1239076"/>
                </a:cubicBezTo>
                <a:cubicBezTo>
                  <a:pt x="1610170" y="1240536"/>
                  <a:pt x="1610932" y="1245489"/>
                  <a:pt x="1612328" y="1249109"/>
                </a:cubicBezTo>
                <a:cubicBezTo>
                  <a:pt x="1617345" y="1246950"/>
                  <a:pt x="1617345" y="1238377"/>
                  <a:pt x="1618742" y="1234123"/>
                </a:cubicBezTo>
                <a:cubicBezTo>
                  <a:pt x="1619440" y="1230503"/>
                  <a:pt x="1620901" y="1226248"/>
                  <a:pt x="1623060" y="1223391"/>
                </a:cubicBezTo>
                <a:cubicBezTo>
                  <a:pt x="1628013" y="1214120"/>
                  <a:pt x="1635887" y="1206246"/>
                  <a:pt x="1640141" y="1197673"/>
                </a:cubicBezTo>
                <a:cubicBezTo>
                  <a:pt x="1645158" y="1186244"/>
                  <a:pt x="1647317" y="1174115"/>
                  <a:pt x="1651572" y="1163447"/>
                </a:cubicBezTo>
                <a:cubicBezTo>
                  <a:pt x="1660842" y="1137031"/>
                  <a:pt x="1671574" y="1109917"/>
                  <a:pt x="1680147" y="1084199"/>
                </a:cubicBezTo>
                <a:cubicBezTo>
                  <a:pt x="1690116" y="1053529"/>
                  <a:pt x="1703705" y="1020699"/>
                  <a:pt x="1719389" y="990727"/>
                </a:cubicBezTo>
                <a:cubicBezTo>
                  <a:pt x="1725803" y="977836"/>
                  <a:pt x="1734375" y="966470"/>
                  <a:pt x="1741551" y="954278"/>
                </a:cubicBezTo>
                <a:cubicBezTo>
                  <a:pt x="1750822" y="938594"/>
                  <a:pt x="1758633" y="921448"/>
                  <a:pt x="1767903" y="906463"/>
                </a:cubicBezTo>
                <a:cubicBezTo>
                  <a:pt x="1772920" y="897890"/>
                  <a:pt x="1780032" y="890778"/>
                  <a:pt x="1785747" y="882904"/>
                </a:cubicBezTo>
                <a:cubicBezTo>
                  <a:pt x="1810766" y="848678"/>
                  <a:pt x="1834325" y="813689"/>
                  <a:pt x="1841437" y="780161"/>
                </a:cubicBezTo>
                <a:cubicBezTo>
                  <a:pt x="1842135" y="775843"/>
                  <a:pt x="1844294" y="772986"/>
                  <a:pt x="1845754" y="769429"/>
                </a:cubicBezTo>
                <a:cubicBezTo>
                  <a:pt x="1847151" y="765175"/>
                  <a:pt x="1848612" y="760159"/>
                  <a:pt x="1850708" y="756603"/>
                </a:cubicBezTo>
                <a:cubicBezTo>
                  <a:pt x="1870710" y="720916"/>
                  <a:pt x="1898523" y="685229"/>
                  <a:pt x="1910651" y="651701"/>
                </a:cubicBezTo>
                <a:cubicBezTo>
                  <a:pt x="1927797" y="601726"/>
                  <a:pt x="1958531" y="553148"/>
                  <a:pt x="1975612" y="503936"/>
                </a:cubicBezTo>
                <a:cubicBezTo>
                  <a:pt x="1989900" y="463233"/>
                  <a:pt x="2019173" y="418973"/>
                  <a:pt x="2032699" y="379032"/>
                </a:cubicBezTo>
                <a:cubicBezTo>
                  <a:pt x="2036318" y="368300"/>
                  <a:pt x="2040573" y="357632"/>
                  <a:pt x="2043430" y="348361"/>
                </a:cubicBezTo>
                <a:cubicBezTo>
                  <a:pt x="2047748" y="336169"/>
                  <a:pt x="2050542" y="324041"/>
                  <a:pt x="2057019" y="311912"/>
                </a:cubicBezTo>
                <a:cubicBezTo>
                  <a:pt x="2059114" y="308356"/>
                  <a:pt x="2061972" y="290513"/>
                  <a:pt x="2068386" y="290513"/>
                </a:cubicBezTo>
                <a:cubicBezTo>
                  <a:pt x="2069846" y="290513"/>
                  <a:pt x="2072005" y="295529"/>
                  <a:pt x="2075561" y="296926"/>
                </a:cubicBezTo>
                <a:cubicBezTo>
                  <a:pt x="2075561" y="297688"/>
                  <a:pt x="2076958" y="296926"/>
                  <a:pt x="2079117" y="296926"/>
                </a:cubicBezTo>
                <a:lnTo>
                  <a:pt x="2081975" y="296926"/>
                </a:lnTo>
                <a:cubicBezTo>
                  <a:pt x="2081975" y="297688"/>
                  <a:pt x="2082673" y="297688"/>
                  <a:pt x="2082673" y="299085"/>
                </a:cubicBezTo>
                <a:cubicBezTo>
                  <a:pt x="2082673" y="307658"/>
                  <a:pt x="2059876" y="352616"/>
                  <a:pt x="2058416" y="355473"/>
                </a:cubicBezTo>
                <a:cubicBezTo>
                  <a:pt x="2051304" y="371158"/>
                  <a:pt x="2042033" y="389001"/>
                  <a:pt x="2035556" y="406146"/>
                </a:cubicBezTo>
                <a:cubicBezTo>
                  <a:pt x="2018475" y="451104"/>
                  <a:pt x="1990598" y="498920"/>
                  <a:pt x="1972754" y="544640"/>
                </a:cubicBezTo>
                <a:cubicBezTo>
                  <a:pt x="1957070" y="584581"/>
                  <a:pt x="1939925" y="624586"/>
                  <a:pt x="1922082" y="664528"/>
                </a:cubicBezTo>
                <a:cubicBezTo>
                  <a:pt x="1916366" y="676656"/>
                  <a:pt x="1909254" y="689483"/>
                  <a:pt x="1904238" y="702373"/>
                </a:cubicBezTo>
                <a:cubicBezTo>
                  <a:pt x="1887093" y="742315"/>
                  <a:pt x="1872107" y="784416"/>
                  <a:pt x="1847151" y="825817"/>
                </a:cubicBezTo>
                <a:cubicBezTo>
                  <a:pt x="1840738" y="835851"/>
                  <a:pt x="1836420" y="847979"/>
                  <a:pt x="1831467" y="860108"/>
                </a:cubicBezTo>
                <a:cubicBezTo>
                  <a:pt x="1826450" y="869379"/>
                  <a:pt x="1822895" y="880047"/>
                  <a:pt x="1818576" y="890079"/>
                </a:cubicBezTo>
                <a:cubicBezTo>
                  <a:pt x="1815719" y="897890"/>
                  <a:pt x="1811464" y="906463"/>
                  <a:pt x="1808607" y="914336"/>
                </a:cubicBezTo>
                <a:cubicBezTo>
                  <a:pt x="1805750" y="920052"/>
                  <a:pt x="1802194" y="927926"/>
                  <a:pt x="1799336" y="935038"/>
                </a:cubicBezTo>
                <a:cubicBezTo>
                  <a:pt x="1794320" y="945769"/>
                  <a:pt x="1788604" y="957898"/>
                  <a:pt x="1782191" y="969264"/>
                </a:cubicBezTo>
                <a:cubicBezTo>
                  <a:pt x="1772222" y="986409"/>
                  <a:pt x="1762950" y="1009967"/>
                  <a:pt x="1741551" y="1022795"/>
                </a:cubicBezTo>
                <a:cubicBezTo>
                  <a:pt x="1740789" y="1023557"/>
                  <a:pt x="1740789" y="1022795"/>
                  <a:pt x="1740789" y="1024255"/>
                </a:cubicBezTo>
                <a:cubicBezTo>
                  <a:pt x="1740789" y="1026414"/>
                  <a:pt x="1745806" y="1032828"/>
                  <a:pt x="1745806" y="1034225"/>
                </a:cubicBezTo>
                <a:cubicBezTo>
                  <a:pt x="1745806" y="1045654"/>
                  <a:pt x="1713675" y="1112076"/>
                  <a:pt x="1710119" y="1118489"/>
                </a:cubicBezTo>
                <a:cubicBezTo>
                  <a:pt x="1707960" y="1122045"/>
                  <a:pt x="1704403" y="1124204"/>
                  <a:pt x="1701546" y="1127760"/>
                </a:cubicBezTo>
                <a:cubicBezTo>
                  <a:pt x="1696529" y="1132713"/>
                  <a:pt x="1699387" y="1138428"/>
                  <a:pt x="1697990" y="1144905"/>
                </a:cubicBezTo>
                <a:cubicBezTo>
                  <a:pt x="1697291" y="1149858"/>
                  <a:pt x="1693672" y="1154875"/>
                  <a:pt x="1691576" y="1159891"/>
                </a:cubicBezTo>
                <a:cubicBezTo>
                  <a:pt x="1681544" y="1179132"/>
                  <a:pt x="1676590" y="1204849"/>
                  <a:pt x="1661604" y="1214819"/>
                </a:cubicBezTo>
                <a:cubicBezTo>
                  <a:pt x="1660144" y="1215517"/>
                  <a:pt x="1657985" y="1215517"/>
                  <a:pt x="1655889" y="1216279"/>
                </a:cubicBezTo>
                <a:cubicBezTo>
                  <a:pt x="1654429" y="1216279"/>
                  <a:pt x="1653032" y="1216978"/>
                  <a:pt x="1652270" y="1219137"/>
                </a:cubicBezTo>
                <a:cubicBezTo>
                  <a:pt x="1650175" y="1222692"/>
                  <a:pt x="1635188" y="1270508"/>
                  <a:pt x="1628013" y="1270508"/>
                </a:cubicBezTo>
                <a:cubicBezTo>
                  <a:pt x="1625917" y="1270508"/>
                  <a:pt x="1612328" y="1258379"/>
                  <a:pt x="1604454" y="1252665"/>
                </a:cubicBezTo>
                <a:cubicBezTo>
                  <a:pt x="1600200" y="1249109"/>
                  <a:pt x="1594485" y="1247648"/>
                  <a:pt x="1590929" y="1244791"/>
                </a:cubicBezTo>
                <a:cubicBezTo>
                  <a:pt x="1583055" y="1239774"/>
                  <a:pt x="1558798" y="1209802"/>
                  <a:pt x="1548066" y="1209802"/>
                </a:cubicBezTo>
                <a:cubicBezTo>
                  <a:pt x="1543812" y="1209802"/>
                  <a:pt x="1546670" y="1216279"/>
                  <a:pt x="1540954" y="1216279"/>
                </a:cubicBezTo>
                <a:cubicBezTo>
                  <a:pt x="1534541" y="1216279"/>
                  <a:pt x="1499552" y="1206945"/>
                  <a:pt x="1499552" y="1206945"/>
                </a:cubicBezTo>
                <a:cubicBezTo>
                  <a:pt x="1491678" y="1204849"/>
                  <a:pt x="1483170" y="1200531"/>
                  <a:pt x="1475296" y="1197673"/>
                </a:cubicBezTo>
                <a:cubicBezTo>
                  <a:pt x="1460310" y="1191959"/>
                  <a:pt x="1444625" y="1186244"/>
                  <a:pt x="1428877" y="1179830"/>
                </a:cubicBezTo>
                <a:cubicBezTo>
                  <a:pt x="1419606" y="1175576"/>
                  <a:pt x="1408176" y="1174877"/>
                  <a:pt x="1398905" y="1174115"/>
                </a:cubicBezTo>
                <a:cubicBezTo>
                  <a:pt x="1390333" y="1172718"/>
                  <a:pt x="1381062" y="1172020"/>
                  <a:pt x="1373251" y="1170559"/>
                </a:cubicBezTo>
                <a:cubicBezTo>
                  <a:pt x="1350391" y="1167003"/>
                  <a:pt x="1326134" y="1158431"/>
                  <a:pt x="1303274" y="1150557"/>
                </a:cubicBezTo>
                <a:cubicBezTo>
                  <a:pt x="1291146" y="1147001"/>
                  <a:pt x="1279017" y="1136333"/>
                  <a:pt x="1266889" y="1134872"/>
                </a:cubicBezTo>
                <a:cubicBezTo>
                  <a:pt x="1259015" y="1133475"/>
                  <a:pt x="1249744" y="1133475"/>
                  <a:pt x="1242632" y="1132015"/>
                </a:cubicBezTo>
                <a:cubicBezTo>
                  <a:pt x="1234059" y="1131316"/>
                  <a:pt x="1204785" y="1122045"/>
                  <a:pt x="1204785" y="1113473"/>
                </a:cubicBezTo>
                <a:cubicBezTo>
                  <a:pt x="1204785" y="1111314"/>
                  <a:pt x="1205484" y="1110615"/>
                  <a:pt x="1207643" y="1110615"/>
                </a:cubicBezTo>
                <a:cubicBezTo>
                  <a:pt x="1221169" y="1110615"/>
                  <a:pt x="1277557" y="1134173"/>
                  <a:pt x="1284034" y="1136333"/>
                </a:cubicBezTo>
                <a:cubicBezTo>
                  <a:pt x="1296162" y="1140587"/>
                  <a:pt x="1309688" y="1144143"/>
                  <a:pt x="1322578" y="1147001"/>
                </a:cubicBezTo>
                <a:cubicBezTo>
                  <a:pt x="1323975" y="1147763"/>
                  <a:pt x="1381062" y="1159129"/>
                  <a:pt x="1394651" y="1159129"/>
                </a:cubicBezTo>
                <a:lnTo>
                  <a:pt x="1408176" y="1159129"/>
                </a:lnTo>
                <a:cubicBezTo>
                  <a:pt x="1413891" y="1159891"/>
                  <a:pt x="1418908" y="1159129"/>
                  <a:pt x="1423924" y="1161987"/>
                </a:cubicBezTo>
                <a:cubicBezTo>
                  <a:pt x="1445323" y="1174115"/>
                  <a:pt x="1466723" y="1179830"/>
                  <a:pt x="1488123" y="1184847"/>
                </a:cubicBezTo>
                <a:cubicBezTo>
                  <a:pt x="1508824" y="1189863"/>
                  <a:pt x="1530223" y="1194117"/>
                  <a:pt x="1551686" y="1197673"/>
                </a:cubicBezTo>
                <a:cubicBezTo>
                  <a:pt x="1553782" y="1194816"/>
                  <a:pt x="1552385" y="1191959"/>
                  <a:pt x="1553083" y="1189101"/>
                </a:cubicBezTo>
                <a:cubicBezTo>
                  <a:pt x="1554544" y="1175576"/>
                  <a:pt x="1576641" y="1147763"/>
                  <a:pt x="1576641" y="1145604"/>
                </a:cubicBezTo>
                <a:cubicBezTo>
                  <a:pt x="1576641" y="1142048"/>
                  <a:pt x="1569529" y="1143445"/>
                  <a:pt x="1569529" y="1138428"/>
                </a:cubicBezTo>
                <a:cubicBezTo>
                  <a:pt x="1569529" y="1130617"/>
                  <a:pt x="1592326" y="1088517"/>
                  <a:pt x="1593787" y="1087057"/>
                </a:cubicBezTo>
                <a:cubicBezTo>
                  <a:pt x="1597342" y="1080643"/>
                  <a:pt x="1604454" y="1073531"/>
                  <a:pt x="1606613" y="1067054"/>
                </a:cubicBezTo>
                <a:cubicBezTo>
                  <a:pt x="1612328" y="1049973"/>
                  <a:pt x="1622298" y="1032828"/>
                  <a:pt x="1633029" y="1015683"/>
                </a:cubicBezTo>
                <a:cubicBezTo>
                  <a:pt x="1635188" y="1012127"/>
                  <a:pt x="1635188" y="1007809"/>
                  <a:pt x="1636586" y="1004951"/>
                </a:cubicBezTo>
                <a:cubicBezTo>
                  <a:pt x="1640903" y="991426"/>
                  <a:pt x="1654429" y="973582"/>
                  <a:pt x="1660144" y="961454"/>
                </a:cubicBezTo>
                <a:cubicBezTo>
                  <a:pt x="1663700" y="953579"/>
                  <a:pt x="1671574" y="946467"/>
                  <a:pt x="1675828" y="939292"/>
                </a:cubicBezTo>
                <a:cubicBezTo>
                  <a:pt x="1690116" y="912940"/>
                  <a:pt x="1707261" y="885761"/>
                  <a:pt x="1717231" y="860108"/>
                </a:cubicBezTo>
                <a:cubicBezTo>
                  <a:pt x="1719389" y="853694"/>
                  <a:pt x="1726501" y="842963"/>
                  <a:pt x="1726501" y="841502"/>
                </a:cubicBezTo>
                <a:cubicBezTo>
                  <a:pt x="1726501" y="836549"/>
                  <a:pt x="1721549" y="838708"/>
                  <a:pt x="1719389" y="837946"/>
                </a:cubicBezTo>
                <a:cubicBezTo>
                  <a:pt x="1735836" y="809435"/>
                  <a:pt x="1752917" y="780161"/>
                  <a:pt x="1770063" y="752285"/>
                </a:cubicBezTo>
                <a:cubicBezTo>
                  <a:pt x="1772920" y="747332"/>
                  <a:pt x="1778635" y="743014"/>
                  <a:pt x="1781492" y="738759"/>
                </a:cubicBezTo>
                <a:cubicBezTo>
                  <a:pt x="1782889" y="737298"/>
                  <a:pt x="1782191" y="734441"/>
                  <a:pt x="1783651" y="733044"/>
                </a:cubicBezTo>
                <a:cubicBezTo>
                  <a:pt x="1789366" y="723773"/>
                  <a:pt x="1799336" y="715201"/>
                  <a:pt x="1805750" y="706628"/>
                </a:cubicBezTo>
                <a:cubicBezTo>
                  <a:pt x="1821434" y="685229"/>
                  <a:pt x="1838579" y="660972"/>
                  <a:pt x="1847151" y="638810"/>
                </a:cubicBezTo>
                <a:cubicBezTo>
                  <a:pt x="1852168" y="625285"/>
                  <a:pt x="1859978" y="612394"/>
                  <a:pt x="1867852" y="600266"/>
                </a:cubicBezTo>
                <a:cubicBezTo>
                  <a:pt x="1874266" y="588836"/>
                  <a:pt x="1883537" y="578866"/>
                  <a:pt x="1889252" y="568198"/>
                </a:cubicBezTo>
                <a:cubicBezTo>
                  <a:pt x="1902142" y="543878"/>
                  <a:pt x="1909254" y="518922"/>
                  <a:pt x="1928495" y="494665"/>
                </a:cubicBezTo>
                <a:cubicBezTo>
                  <a:pt x="1932813" y="488950"/>
                  <a:pt x="1934972" y="481775"/>
                  <a:pt x="1937067" y="475361"/>
                </a:cubicBezTo>
                <a:cubicBezTo>
                  <a:pt x="1942084" y="459677"/>
                  <a:pt x="1955673" y="441135"/>
                  <a:pt x="1962785" y="425450"/>
                </a:cubicBezTo>
                <a:cubicBezTo>
                  <a:pt x="1967039" y="415417"/>
                  <a:pt x="1971358" y="403987"/>
                  <a:pt x="1977073" y="394716"/>
                </a:cubicBezTo>
                <a:cubicBezTo>
                  <a:pt x="1982788" y="383286"/>
                  <a:pt x="1990598" y="373317"/>
                  <a:pt x="1996313" y="362585"/>
                </a:cubicBezTo>
                <a:cubicBezTo>
                  <a:pt x="2002028" y="352616"/>
                  <a:pt x="2042732" y="276225"/>
                  <a:pt x="2042732" y="265557"/>
                </a:cubicBezTo>
                <a:cubicBezTo>
                  <a:pt x="2042732" y="264097"/>
                  <a:pt x="2036318" y="256985"/>
                  <a:pt x="2036318" y="254826"/>
                </a:cubicBezTo>
                <a:cubicBezTo>
                  <a:pt x="2036318" y="249809"/>
                  <a:pt x="2041271" y="249111"/>
                  <a:pt x="2044128" y="249111"/>
                </a:cubicBezTo>
                <a:cubicBezTo>
                  <a:pt x="2049844" y="249111"/>
                  <a:pt x="2052701" y="249809"/>
                  <a:pt x="2052701" y="256985"/>
                </a:cubicBezTo>
                <a:close/>
                <a:moveTo>
                  <a:pt x="1251903" y="255524"/>
                </a:moveTo>
                <a:cubicBezTo>
                  <a:pt x="1251903" y="259842"/>
                  <a:pt x="1249045" y="266256"/>
                  <a:pt x="1246886" y="269812"/>
                </a:cubicBezTo>
                <a:cubicBezTo>
                  <a:pt x="1242632" y="266256"/>
                  <a:pt x="1243330" y="262001"/>
                  <a:pt x="1243330" y="259143"/>
                </a:cubicBezTo>
                <a:cubicBezTo>
                  <a:pt x="1243330" y="256985"/>
                  <a:pt x="1243330" y="249111"/>
                  <a:pt x="1248347" y="249111"/>
                </a:cubicBezTo>
                <a:cubicBezTo>
                  <a:pt x="1251903" y="249111"/>
                  <a:pt x="1251903" y="255524"/>
                  <a:pt x="1251903" y="255524"/>
                </a:cubicBezTo>
                <a:close/>
                <a:moveTo>
                  <a:pt x="1271143" y="216281"/>
                </a:moveTo>
                <a:cubicBezTo>
                  <a:pt x="1271143" y="221996"/>
                  <a:pt x="1269047" y="229870"/>
                  <a:pt x="1264729" y="231966"/>
                </a:cubicBezTo>
                <a:cubicBezTo>
                  <a:pt x="1261872" y="229870"/>
                  <a:pt x="1262571" y="226314"/>
                  <a:pt x="1262571" y="224155"/>
                </a:cubicBezTo>
                <a:cubicBezTo>
                  <a:pt x="1262571" y="219139"/>
                  <a:pt x="1261872" y="213424"/>
                  <a:pt x="1269047" y="209868"/>
                </a:cubicBezTo>
                <a:cubicBezTo>
                  <a:pt x="1271143" y="212027"/>
                  <a:pt x="1271143" y="214122"/>
                  <a:pt x="1271143" y="216281"/>
                </a:cubicBezTo>
                <a:close/>
                <a:moveTo>
                  <a:pt x="1286891" y="177737"/>
                </a:moveTo>
                <a:cubicBezTo>
                  <a:pt x="1286891" y="179197"/>
                  <a:pt x="1286129" y="180594"/>
                  <a:pt x="1284034" y="180594"/>
                </a:cubicBezTo>
                <a:cubicBezTo>
                  <a:pt x="1281176" y="180594"/>
                  <a:pt x="1281176" y="177737"/>
                  <a:pt x="1281176" y="177038"/>
                </a:cubicBezTo>
                <a:cubicBezTo>
                  <a:pt x="1281176" y="175578"/>
                  <a:pt x="1281875" y="174879"/>
                  <a:pt x="1284034" y="174879"/>
                </a:cubicBezTo>
                <a:cubicBezTo>
                  <a:pt x="1285431" y="174879"/>
                  <a:pt x="1286891" y="175578"/>
                  <a:pt x="1286891" y="177737"/>
                </a:cubicBezTo>
                <a:close/>
                <a:moveTo>
                  <a:pt x="1539558" y="47815"/>
                </a:moveTo>
                <a:cubicBezTo>
                  <a:pt x="1548828" y="49975"/>
                  <a:pt x="1560259" y="49975"/>
                  <a:pt x="1570228" y="51435"/>
                </a:cubicBezTo>
                <a:cubicBezTo>
                  <a:pt x="1576641" y="52134"/>
                  <a:pt x="1587373" y="57150"/>
                  <a:pt x="1594485" y="60008"/>
                </a:cubicBezTo>
                <a:cubicBezTo>
                  <a:pt x="1604454" y="64961"/>
                  <a:pt x="1615885" y="69279"/>
                  <a:pt x="1628013" y="73533"/>
                </a:cubicBezTo>
                <a:cubicBezTo>
                  <a:pt x="1653731" y="83503"/>
                  <a:pt x="1680845" y="92075"/>
                  <a:pt x="1707261" y="100648"/>
                </a:cubicBezTo>
                <a:cubicBezTo>
                  <a:pt x="1719389" y="104965"/>
                  <a:pt x="1733677" y="105664"/>
                  <a:pt x="1747202" y="109220"/>
                </a:cubicBezTo>
                <a:cubicBezTo>
                  <a:pt x="1766507" y="113538"/>
                  <a:pt x="1786509" y="119952"/>
                  <a:pt x="1806448" y="124905"/>
                </a:cubicBezTo>
                <a:cubicBezTo>
                  <a:pt x="1830007" y="130620"/>
                  <a:pt x="1854263" y="139192"/>
                  <a:pt x="1879283" y="149924"/>
                </a:cubicBezTo>
                <a:cubicBezTo>
                  <a:pt x="1889252" y="154178"/>
                  <a:pt x="1900682" y="154940"/>
                  <a:pt x="1911413" y="157036"/>
                </a:cubicBezTo>
                <a:cubicBezTo>
                  <a:pt x="1924240" y="159195"/>
                  <a:pt x="1937067" y="162751"/>
                  <a:pt x="1949958" y="167767"/>
                </a:cubicBezTo>
                <a:cubicBezTo>
                  <a:pt x="1959927" y="172022"/>
                  <a:pt x="1972754" y="176340"/>
                  <a:pt x="1982788" y="178435"/>
                </a:cubicBezTo>
                <a:cubicBezTo>
                  <a:pt x="1990598" y="180594"/>
                  <a:pt x="2000631" y="179896"/>
                  <a:pt x="2009203" y="182055"/>
                </a:cubicBezTo>
                <a:cubicBezTo>
                  <a:pt x="2016315" y="184150"/>
                  <a:pt x="2045589" y="179197"/>
                  <a:pt x="2045589" y="194882"/>
                </a:cubicBezTo>
                <a:cubicBezTo>
                  <a:pt x="2045589" y="216281"/>
                  <a:pt x="2020570" y="251270"/>
                  <a:pt x="2005584" y="269812"/>
                </a:cubicBezTo>
                <a:cubicBezTo>
                  <a:pt x="1941386" y="349758"/>
                  <a:pt x="1916366" y="429006"/>
                  <a:pt x="1852866" y="509651"/>
                </a:cubicBezTo>
                <a:cubicBezTo>
                  <a:pt x="1840738" y="524637"/>
                  <a:pt x="1831467" y="543179"/>
                  <a:pt x="1822895" y="560324"/>
                </a:cubicBezTo>
                <a:cubicBezTo>
                  <a:pt x="1815719" y="575310"/>
                  <a:pt x="1807210" y="590995"/>
                  <a:pt x="1797875" y="605980"/>
                </a:cubicBezTo>
                <a:cubicBezTo>
                  <a:pt x="1784350" y="628142"/>
                  <a:pt x="1768665" y="650240"/>
                  <a:pt x="1756537" y="673100"/>
                </a:cubicBezTo>
                <a:cubicBezTo>
                  <a:pt x="1740090" y="701611"/>
                  <a:pt x="1721549" y="731647"/>
                  <a:pt x="1702245" y="760857"/>
                </a:cubicBezTo>
                <a:cubicBezTo>
                  <a:pt x="1689417" y="780161"/>
                  <a:pt x="1675130" y="798703"/>
                  <a:pt x="1663001" y="818705"/>
                </a:cubicBezTo>
                <a:cubicBezTo>
                  <a:pt x="1622298" y="885063"/>
                  <a:pt x="1578800" y="952183"/>
                  <a:pt x="1533081" y="1020001"/>
                </a:cubicBezTo>
                <a:cubicBezTo>
                  <a:pt x="1519555" y="1039940"/>
                  <a:pt x="1513840" y="1059244"/>
                  <a:pt x="1498854" y="1079945"/>
                </a:cubicBezTo>
                <a:cubicBezTo>
                  <a:pt x="1495298" y="1084199"/>
                  <a:pt x="1490282" y="1090613"/>
                  <a:pt x="1485265" y="1092073"/>
                </a:cubicBezTo>
                <a:cubicBezTo>
                  <a:pt x="1473835" y="1095629"/>
                  <a:pt x="1461707" y="1092772"/>
                  <a:pt x="1451039" y="1096328"/>
                </a:cubicBezTo>
                <a:cubicBezTo>
                  <a:pt x="1443863" y="1098487"/>
                  <a:pt x="1431735" y="1109917"/>
                  <a:pt x="1430338" y="1109917"/>
                </a:cubicBezTo>
                <a:cubicBezTo>
                  <a:pt x="1428178" y="1109917"/>
                  <a:pt x="1398905" y="1101344"/>
                  <a:pt x="1383221" y="1098487"/>
                </a:cubicBezTo>
                <a:cubicBezTo>
                  <a:pt x="1365377" y="1094931"/>
                  <a:pt x="1346073" y="1094931"/>
                  <a:pt x="1328229" y="1092073"/>
                </a:cubicBezTo>
                <a:cubicBezTo>
                  <a:pt x="1318959" y="1090613"/>
                  <a:pt x="1310386" y="1084898"/>
                  <a:pt x="1301877" y="1083501"/>
                </a:cubicBezTo>
                <a:cubicBezTo>
                  <a:pt x="1276858" y="1077786"/>
                  <a:pt x="1248347" y="1066356"/>
                  <a:pt x="1224026" y="1058482"/>
                </a:cubicBezTo>
                <a:cubicBezTo>
                  <a:pt x="1200467" y="1050671"/>
                  <a:pt x="1175512" y="1044258"/>
                  <a:pt x="1151953" y="1034986"/>
                </a:cubicBezTo>
                <a:cubicBezTo>
                  <a:pt x="1140523" y="1030669"/>
                  <a:pt x="1130554" y="1024954"/>
                  <a:pt x="1119822" y="1020699"/>
                </a:cubicBezTo>
                <a:cubicBezTo>
                  <a:pt x="1105598" y="1014984"/>
                  <a:pt x="1088453" y="1011428"/>
                  <a:pt x="1073467" y="1009269"/>
                </a:cubicBezTo>
                <a:cubicBezTo>
                  <a:pt x="1059180" y="1007809"/>
                  <a:pt x="1043496" y="1001395"/>
                  <a:pt x="1029208" y="994283"/>
                </a:cubicBezTo>
                <a:cubicBezTo>
                  <a:pt x="967803" y="965010"/>
                  <a:pt x="978535" y="955739"/>
                  <a:pt x="931418" y="955739"/>
                </a:cubicBezTo>
                <a:cubicBezTo>
                  <a:pt x="901446" y="955739"/>
                  <a:pt x="889317" y="957898"/>
                  <a:pt x="855790" y="994982"/>
                </a:cubicBezTo>
                <a:cubicBezTo>
                  <a:pt x="850075" y="1000697"/>
                  <a:pt x="852932" y="1009967"/>
                  <a:pt x="843597" y="1014286"/>
                </a:cubicBezTo>
                <a:lnTo>
                  <a:pt x="841502" y="1014286"/>
                </a:lnTo>
                <a:cubicBezTo>
                  <a:pt x="841502" y="1014286"/>
                  <a:pt x="840740" y="1014286"/>
                  <a:pt x="840740" y="1012825"/>
                </a:cubicBezTo>
                <a:cubicBezTo>
                  <a:pt x="840740" y="1002157"/>
                  <a:pt x="872871" y="951421"/>
                  <a:pt x="874332" y="949325"/>
                </a:cubicBezTo>
                <a:cubicBezTo>
                  <a:pt x="880745" y="939292"/>
                  <a:pt x="886460" y="929323"/>
                  <a:pt x="890016" y="919353"/>
                </a:cubicBezTo>
                <a:cubicBezTo>
                  <a:pt x="897890" y="895096"/>
                  <a:pt x="909320" y="871538"/>
                  <a:pt x="931418" y="846519"/>
                </a:cubicBezTo>
                <a:cubicBezTo>
                  <a:pt x="939292" y="837946"/>
                  <a:pt x="946404" y="827977"/>
                  <a:pt x="950659" y="818705"/>
                </a:cubicBezTo>
                <a:cubicBezTo>
                  <a:pt x="957135" y="803720"/>
                  <a:pt x="971360" y="787972"/>
                  <a:pt x="979932" y="773748"/>
                </a:cubicBezTo>
                <a:cubicBezTo>
                  <a:pt x="986346" y="763016"/>
                  <a:pt x="992060" y="750888"/>
                  <a:pt x="998538" y="740156"/>
                </a:cubicBezTo>
                <a:cubicBezTo>
                  <a:pt x="1004189" y="730186"/>
                  <a:pt x="1013523" y="722313"/>
                  <a:pt x="1017778" y="712343"/>
                </a:cubicBezTo>
                <a:cubicBezTo>
                  <a:pt x="1022795" y="701611"/>
                  <a:pt x="1034923" y="685927"/>
                  <a:pt x="1041336" y="675259"/>
                </a:cubicBezTo>
                <a:cubicBezTo>
                  <a:pt x="1052068" y="658114"/>
                  <a:pt x="1060577" y="639572"/>
                  <a:pt x="1071309" y="623126"/>
                </a:cubicBezTo>
                <a:cubicBezTo>
                  <a:pt x="1072007" y="621729"/>
                  <a:pt x="1074865" y="620967"/>
                  <a:pt x="1075563" y="619570"/>
                </a:cubicBezTo>
                <a:cubicBezTo>
                  <a:pt x="1079183" y="612394"/>
                  <a:pt x="1080579" y="604584"/>
                  <a:pt x="1084135" y="598170"/>
                </a:cubicBezTo>
                <a:cubicBezTo>
                  <a:pt x="1086295" y="592455"/>
                  <a:pt x="1091311" y="588137"/>
                  <a:pt x="1094867" y="583184"/>
                </a:cubicBezTo>
                <a:cubicBezTo>
                  <a:pt x="1097725" y="579565"/>
                  <a:pt x="1099122" y="574611"/>
                  <a:pt x="1100582" y="570992"/>
                </a:cubicBezTo>
                <a:cubicBezTo>
                  <a:pt x="1102741" y="564579"/>
                  <a:pt x="1112012" y="555308"/>
                  <a:pt x="1116266" y="548196"/>
                </a:cubicBezTo>
                <a:cubicBezTo>
                  <a:pt x="1126300" y="531051"/>
                  <a:pt x="1135571" y="513905"/>
                  <a:pt x="1146239" y="496824"/>
                </a:cubicBezTo>
                <a:cubicBezTo>
                  <a:pt x="1156272" y="478219"/>
                  <a:pt x="1171956" y="455422"/>
                  <a:pt x="1181227" y="438277"/>
                </a:cubicBezTo>
                <a:cubicBezTo>
                  <a:pt x="1184783" y="429705"/>
                  <a:pt x="1192657" y="423291"/>
                  <a:pt x="1197673" y="415417"/>
                </a:cubicBezTo>
                <a:cubicBezTo>
                  <a:pt x="1205484" y="403289"/>
                  <a:pt x="1212660" y="387604"/>
                  <a:pt x="1216216" y="376174"/>
                </a:cubicBezTo>
                <a:cubicBezTo>
                  <a:pt x="1217613" y="369761"/>
                  <a:pt x="1221169" y="364046"/>
                  <a:pt x="1224026" y="359029"/>
                </a:cubicBezTo>
                <a:cubicBezTo>
                  <a:pt x="1227646" y="352616"/>
                  <a:pt x="1232598" y="343345"/>
                  <a:pt x="1240472" y="336931"/>
                </a:cubicBezTo>
                <a:cubicBezTo>
                  <a:pt x="1245489" y="332613"/>
                  <a:pt x="1247585" y="324803"/>
                  <a:pt x="1251204" y="319088"/>
                </a:cubicBezTo>
                <a:cubicBezTo>
                  <a:pt x="1254760" y="311214"/>
                  <a:pt x="1259015" y="301943"/>
                  <a:pt x="1264031" y="294069"/>
                </a:cubicBezTo>
                <a:cubicBezTo>
                  <a:pt x="1266190" y="289116"/>
                  <a:pt x="1271143" y="285496"/>
                  <a:pt x="1273302" y="281242"/>
                </a:cubicBezTo>
                <a:cubicBezTo>
                  <a:pt x="1286891" y="257683"/>
                  <a:pt x="1301115" y="233426"/>
                  <a:pt x="1314006" y="209868"/>
                </a:cubicBezTo>
                <a:cubicBezTo>
                  <a:pt x="1315403" y="207010"/>
                  <a:pt x="1316101" y="202756"/>
                  <a:pt x="1317562" y="200597"/>
                </a:cubicBezTo>
                <a:cubicBezTo>
                  <a:pt x="1322578" y="189865"/>
                  <a:pt x="1333246" y="176340"/>
                  <a:pt x="1339660" y="165608"/>
                </a:cubicBezTo>
                <a:cubicBezTo>
                  <a:pt x="1344676" y="157036"/>
                  <a:pt x="1346835" y="147765"/>
                  <a:pt x="1353248" y="139891"/>
                </a:cubicBezTo>
                <a:cubicBezTo>
                  <a:pt x="1360360" y="129921"/>
                  <a:pt x="1371791" y="122047"/>
                  <a:pt x="1380363" y="112078"/>
                </a:cubicBezTo>
                <a:cubicBezTo>
                  <a:pt x="1381760" y="110681"/>
                  <a:pt x="1382522" y="107823"/>
                  <a:pt x="1383919" y="107061"/>
                </a:cubicBezTo>
                <a:cubicBezTo>
                  <a:pt x="1418209" y="75692"/>
                  <a:pt x="1453197" y="57150"/>
                  <a:pt x="1488885" y="45022"/>
                </a:cubicBezTo>
                <a:cubicBezTo>
                  <a:pt x="1494536" y="42863"/>
                  <a:pt x="1507426" y="42863"/>
                  <a:pt x="1508824" y="42863"/>
                </a:cubicBezTo>
                <a:cubicBezTo>
                  <a:pt x="1519555" y="42863"/>
                  <a:pt x="1528826" y="45720"/>
                  <a:pt x="1539558" y="47815"/>
                </a:cubicBezTo>
                <a:close/>
                <a:moveTo>
                  <a:pt x="796544" y="10732"/>
                </a:moveTo>
                <a:cubicBezTo>
                  <a:pt x="803656" y="13589"/>
                  <a:pt x="812228" y="15748"/>
                  <a:pt x="820103" y="16447"/>
                </a:cubicBezTo>
                <a:cubicBezTo>
                  <a:pt x="835787" y="18606"/>
                  <a:pt x="853630" y="19304"/>
                  <a:pt x="870014" y="20701"/>
                </a:cubicBezTo>
                <a:cubicBezTo>
                  <a:pt x="879285" y="21463"/>
                  <a:pt x="889317" y="24321"/>
                  <a:pt x="898589" y="25019"/>
                </a:cubicBezTo>
                <a:lnTo>
                  <a:pt x="942150" y="26416"/>
                </a:lnTo>
                <a:lnTo>
                  <a:pt x="1058482" y="25718"/>
                </a:lnTo>
                <a:cubicBezTo>
                  <a:pt x="1082739" y="25019"/>
                  <a:pt x="1111250" y="18606"/>
                  <a:pt x="1136269" y="14986"/>
                </a:cubicBezTo>
                <a:cubicBezTo>
                  <a:pt x="1168400" y="10732"/>
                  <a:pt x="1202627" y="0"/>
                  <a:pt x="1236218" y="0"/>
                </a:cubicBezTo>
                <a:cubicBezTo>
                  <a:pt x="1275461" y="0"/>
                  <a:pt x="1300416" y="18606"/>
                  <a:pt x="1325435" y="46418"/>
                </a:cubicBezTo>
                <a:cubicBezTo>
                  <a:pt x="1331849" y="52832"/>
                  <a:pt x="1335405" y="61405"/>
                  <a:pt x="1338961" y="69977"/>
                </a:cubicBezTo>
                <a:cubicBezTo>
                  <a:pt x="1343279" y="78550"/>
                  <a:pt x="1353947" y="111379"/>
                  <a:pt x="1358265" y="111379"/>
                </a:cubicBezTo>
                <a:cubicBezTo>
                  <a:pt x="1360360" y="111379"/>
                  <a:pt x="1365377" y="107061"/>
                  <a:pt x="1368235" y="104204"/>
                </a:cubicBezTo>
                <a:cubicBezTo>
                  <a:pt x="1389634" y="83503"/>
                  <a:pt x="1412494" y="64961"/>
                  <a:pt x="1436053" y="52134"/>
                </a:cubicBezTo>
                <a:cubicBezTo>
                  <a:pt x="1446022" y="46418"/>
                  <a:pt x="1456753" y="42164"/>
                  <a:pt x="1468184" y="37846"/>
                </a:cubicBezTo>
                <a:cubicBezTo>
                  <a:pt x="1490980" y="28575"/>
                  <a:pt x="1491678" y="27877"/>
                  <a:pt x="1508824" y="27877"/>
                </a:cubicBezTo>
                <a:cubicBezTo>
                  <a:pt x="1521714" y="27877"/>
                  <a:pt x="1570926" y="32131"/>
                  <a:pt x="1573784" y="32830"/>
                </a:cubicBezTo>
                <a:cubicBezTo>
                  <a:pt x="1585214" y="34989"/>
                  <a:pt x="1596644" y="40704"/>
                  <a:pt x="1608074" y="45720"/>
                </a:cubicBezTo>
                <a:cubicBezTo>
                  <a:pt x="1620202" y="50673"/>
                  <a:pt x="1631633" y="55690"/>
                  <a:pt x="1644460" y="60008"/>
                </a:cubicBezTo>
                <a:cubicBezTo>
                  <a:pt x="1664462" y="67120"/>
                  <a:pt x="1687259" y="71374"/>
                  <a:pt x="1707261" y="79947"/>
                </a:cubicBezTo>
                <a:cubicBezTo>
                  <a:pt x="1728661" y="88519"/>
                  <a:pt x="1747964" y="91377"/>
                  <a:pt x="1769364" y="95695"/>
                </a:cubicBezTo>
                <a:cubicBezTo>
                  <a:pt x="1820736" y="106363"/>
                  <a:pt x="1871409" y="132080"/>
                  <a:pt x="1922082" y="142748"/>
                </a:cubicBezTo>
                <a:cubicBezTo>
                  <a:pt x="1949958" y="148463"/>
                  <a:pt x="1979168" y="163449"/>
                  <a:pt x="2007743" y="166307"/>
                </a:cubicBezTo>
                <a:cubicBezTo>
                  <a:pt x="2017713" y="167068"/>
                  <a:pt x="2028444" y="169926"/>
                  <a:pt x="2039175" y="171323"/>
                </a:cubicBezTo>
                <a:cubicBezTo>
                  <a:pt x="2052701" y="173482"/>
                  <a:pt x="2062734" y="181293"/>
                  <a:pt x="2062734" y="192024"/>
                </a:cubicBezTo>
                <a:cubicBezTo>
                  <a:pt x="2062734" y="204851"/>
                  <a:pt x="2049844" y="225552"/>
                  <a:pt x="2049844" y="229108"/>
                </a:cubicBezTo>
                <a:cubicBezTo>
                  <a:pt x="2049844" y="236982"/>
                  <a:pt x="2078419" y="250571"/>
                  <a:pt x="2081975" y="250571"/>
                </a:cubicBezTo>
                <a:lnTo>
                  <a:pt x="2121218" y="250571"/>
                </a:lnTo>
                <a:cubicBezTo>
                  <a:pt x="2131250" y="253429"/>
                  <a:pt x="2140522" y="267653"/>
                  <a:pt x="2140522" y="276987"/>
                </a:cubicBezTo>
                <a:cubicBezTo>
                  <a:pt x="2140522" y="296926"/>
                  <a:pt x="2118360" y="324803"/>
                  <a:pt x="2109089" y="344742"/>
                </a:cubicBezTo>
                <a:cubicBezTo>
                  <a:pt x="2102675" y="357632"/>
                  <a:pt x="2102675" y="374015"/>
                  <a:pt x="2099818" y="388303"/>
                </a:cubicBezTo>
                <a:cubicBezTo>
                  <a:pt x="2098421" y="396177"/>
                  <a:pt x="2093404" y="405448"/>
                  <a:pt x="2086229" y="414719"/>
                </a:cubicBezTo>
                <a:cubicBezTo>
                  <a:pt x="2081276" y="420434"/>
                  <a:pt x="2079815" y="429006"/>
                  <a:pt x="2076958" y="436118"/>
                </a:cubicBezTo>
                <a:cubicBezTo>
                  <a:pt x="2073402" y="445389"/>
                  <a:pt x="2068386" y="454660"/>
                  <a:pt x="2064131" y="463931"/>
                </a:cubicBezTo>
                <a:cubicBezTo>
                  <a:pt x="2052701" y="485394"/>
                  <a:pt x="2040573" y="507492"/>
                  <a:pt x="2029904" y="530352"/>
                </a:cubicBezTo>
                <a:cubicBezTo>
                  <a:pt x="2027746" y="533908"/>
                  <a:pt x="2029142" y="539623"/>
                  <a:pt x="2027047" y="543878"/>
                </a:cubicBezTo>
                <a:cubicBezTo>
                  <a:pt x="2026285" y="544640"/>
                  <a:pt x="2023427" y="545338"/>
                  <a:pt x="2022729" y="548196"/>
                </a:cubicBezTo>
                <a:cubicBezTo>
                  <a:pt x="2022031" y="550354"/>
                  <a:pt x="2022031" y="554609"/>
                  <a:pt x="2020570" y="557467"/>
                </a:cubicBezTo>
                <a:cubicBezTo>
                  <a:pt x="2017014" y="563182"/>
                  <a:pt x="2013458" y="568897"/>
                  <a:pt x="2011299" y="574611"/>
                </a:cubicBezTo>
                <a:cubicBezTo>
                  <a:pt x="1988502" y="626682"/>
                  <a:pt x="1960626" y="682371"/>
                  <a:pt x="1934210" y="735902"/>
                </a:cubicBezTo>
                <a:cubicBezTo>
                  <a:pt x="1920685" y="762317"/>
                  <a:pt x="1909254" y="790829"/>
                  <a:pt x="1896427" y="818007"/>
                </a:cubicBezTo>
                <a:cubicBezTo>
                  <a:pt x="1870012" y="872935"/>
                  <a:pt x="1841437" y="927926"/>
                  <a:pt x="1815719" y="984314"/>
                </a:cubicBezTo>
                <a:cubicBezTo>
                  <a:pt x="1814322" y="986409"/>
                  <a:pt x="1814322" y="990727"/>
                  <a:pt x="1813624" y="993585"/>
                </a:cubicBezTo>
                <a:cubicBezTo>
                  <a:pt x="1799336" y="1037082"/>
                  <a:pt x="1769364" y="1082040"/>
                  <a:pt x="1755076" y="1127760"/>
                </a:cubicBezTo>
                <a:cubicBezTo>
                  <a:pt x="1750060" y="1142746"/>
                  <a:pt x="1742948" y="1158431"/>
                  <a:pt x="1736535" y="1174877"/>
                </a:cubicBezTo>
                <a:cubicBezTo>
                  <a:pt x="1730820" y="1187006"/>
                  <a:pt x="1727263" y="1201293"/>
                  <a:pt x="1721549" y="1214819"/>
                </a:cubicBezTo>
                <a:cubicBezTo>
                  <a:pt x="1715834" y="1227646"/>
                  <a:pt x="1703705" y="1244092"/>
                  <a:pt x="1701546" y="1259078"/>
                </a:cubicBezTo>
                <a:cubicBezTo>
                  <a:pt x="1699387" y="1270508"/>
                  <a:pt x="1696529" y="1281176"/>
                  <a:pt x="1691576" y="1293304"/>
                </a:cubicBezTo>
                <a:cubicBezTo>
                  <a:pt x="1690814" y="1294765"/>
                  <a:pt x="1690814" y="1297623"/>
                  <a:pt x="1690116" y="1299782"/>
                </a:cubicBezTo>
                <a:cubicBezTo>
                  <a:pt x="1688719" y="1304036"/>
                  <a:pt x="1685163" y="1309053"/>
                  <a:pt x="1681544" y="1313307"/>
                </a:cubicBezTo>
                <a:cubicBezTo>
                  <a:pt x="1672971" y="1322578"/>
                  <a:pt x="1647317" y="1337564"/>
                  <a:pt x="1635188" y="1337564"/>
                </a:cubicBezTo>
                <a:cubicBezTo>
                  <a:pt x="1623759" y="1337564"/>
                  <a:pt x="1603756" y="1326198"/>
                  <a:pt x="1594485" y="1323340"/>
                </a:cubicBezTo>
                <a:cubicBezTo>
                  <a:pt x="1585214" y="1320483"/>
                  <a:pt x="1575245" y="1319022"/>
                  <a:pt x="1566672" y="1316165"/>
                </a:cubicBezTo>
                <a:cubicBezTo>
                  <a:pt x="1551686" y="1311910"/>
                  <a:pt x="1537399" y="1305497"/>
                  <a:pt x="1523111" y="1301179"/>
                </a:cubicBezTo>
                <a:cubicBezTo>
                  <a:pt x="1490282" y="1291209"/>
                  <a:pt x="1457452" y="1283335"/>
                  <a:pt x="1424622" y="1274064"/>
                </a:cubicBezTo>
                <a:cubicBezTo>
                  <a:pt x="1396047" y="1266190"/>
                  <a:pt x="1368235" y="1256221"/>
                  <a:pt x="1338961" y="1243394"/>
                </a:cubicBezTo>
                <a:cubicBezTo>
                  <a:pt x="1329690" y="1239076"/>
                  <a:pt x="1317562" y="1240536"/>
                  <a:pt x="1307592" y="1238377"/>
                </a:cubicBezTo>
                <a:cubicBezTo>
                  <a:pt x="1261173" y="1229804"/>
                  <a:pt x="1211199" y="1213422"/>
                  <a:pt x="1165542" y="1201293"/>
                </a:cubicBezTo>
                <a:cubicBezTo>
                  <a:pt x="1151953" y="1197673"/>
                  <a:pt x="1136269" y="1192721"/>
                  <a:pt x="1129094" y="1181989"/>
                </a:cubicBezTo>
                <a:cubicBezTo>
                  <a:pt x="1100582" y="1179830"/>
                  <a:pt x="1072007" y="1167003"/>
                  <a:pt x="1043496" y="1158431"/>
                </a:cubicBezTo>
                <a:cubicBezTo>
                  <a:pt x="1027747" y="1154176"/>
                  <a:pt x="976376" y="1142746"/>
                  <a:pt x="954977" y="1142746"/>
                </a:cubicBezTo>
                <a:cubicBezTo>
                  <a:pt x="937133" y="1142746"/>
                  <a:pt x="919988" y="1146302"/>
                  <a:pt x="903605" y="1152716"/>
                </a:cubicBezTo>
                <a:cubicBezTo>
                  <a:pt x="879285" y="1161987"/>
                  <a:pt x="872172" y="1168400"/>
                  <a:pt x="852170" y="1168400"/>
                </a:cubicBezTo>
                <a:cubicBezTo>
                  <a:pt x="839343" y="1168400"/>
                  <a:pt x="810070" y="1166304"/>
                  <a:pt x="803656" y="1162748"/>
                </a:cubicBezTo>
                <a:cubicBezTo>
                  <a:pt x="791528" y="1157034"/>
                  <a:pt x="780097" y="1154875"/>
                  <a:pt x="769366" y="1152716"/>
                </a:cubicBezTo>
                <a:cubicBezTo>
                  <a:pt x="761555" y="1151319"/>
                  <a:pt x="752983" y="1148461"/>
                  <a:pt x="745871" y="1145604"/>
                </a:cubicBezTo>
                <a:cubicBezTo>
                  <a:pt x="730123" y="1139889"/>
                  <a:pt x="714439" y="1133475"/>
                  <a:pt x="699453" y="1127062"/>
                </a:cubicBezTo>
                <a:cubicBezTo>
                  <a:pt x="686626" y="1122045"/>
                  <a:pt x="675196" y="1112076"/>
                  <a:pt x="662305" y="1107758"/>
                </a:cubicBezTo>
                <a:cubicBezTo>
                  <a:pt x="653034" y="1104202"/>
                  <a:pt x="635191" y="1106361"/>
                  <a:pt x="633095" y="1106361"/>
                </a:cubicBezTo>
                <a:lnTo>
                  <a:pt x="545973" y="1109218"/>
                </a:lnTo>
                <a:lnTo>
                  <a:pt x="468884" y="1114870"/>
                </a:lnTo>
                <a:lnTo>
                  <a:pt x="354013" y="1113473"/>
                </a:lnTo>
                <a:lnTo>
                  <a:pt x="246190" y="1114171"/>
                </a:lnTo>
                <a:lnTo>
                  <a:pt x="200533" y="1116330"/>
                </a:lnTo>
                <a:lnTo>
                  <a:pt x="128460" y="1117029"/>
                </a:lnTo>
                <a:lnTo>
                  <a:pt x="68516" y="1123442"/>
                </a:lnTo>
                <a:lnTo>
                  <a:pt x="31369" y="1123442"/>
                </a:lnTo>
                <a:cubicBezTo>
                  <a:pt x="28511" y="1122744"/>
                  <a:pt x="24257" y="1122045"/>
                  <a:pt x="22098" y="1121347"/>
                </a:cubicBezTo>
                <a:cubicBezTo>
                  <a:pt x="18542" y="1120585"/>
                  <a:pt x="14224" y="1118489"/>
                  <a:pt x="11366" y="1117029"/>
                </a:cubicBezTo>
                <a:cubicBezTo>
                  <a:pt x="9271" y="1116330"/>
                  <a:pt x="6414" y="1115632"/>
                  <a:pt x="3556" y="1113473"/>
                </a:cubicBezTo>
                <a:cubicBezTo>
                  <a:pt x="3556" y="1110615"/>
                  <a:pt x="4254" y="1107758"/>
                  <a:pt x="4254" y="1104900"/>
                </a:cubicBezTo>
                <a:cubicBezTo>
                  <a:pt x="4254" y="1101344"/>
                  <a:pt x="0" y="1093470"/>
                  <a:pt x="0" y="1089914"/>
                </a:cubicBezTo>
                <a:cubicBezTo>
                  <a:pt x="0" y="1080643"/>
                  <a:pt x="22098" y="1074229"/>
                  <a:pt x="23559" y="1074229"/>
                </a:cubicBezTo>
                <a:cubicBezTo>
                  <a:pt x="29210" y="1073531"/>
                  <a:pt x="34925" y="1072769"/>
                  <a:pt x="40640" y="1068515"/>
                </a:cubicBezTo>
                <a:cubicBezTo>
                  <a:pt x="50673" y="1059942"/>
                  <a:pt x="51372" y="1048512"/>
                  <a:pt x="57086" y="1039241"/>
                </a:cubicBezTo>
                <a:cubicBezTo>
                  <a:pt x="63500" y="1028510"/>
                  <a:pt x="77089" y="1020001"/>
                  <a:pt x="83503" y="1009967"/>
                </a:cubicBezTo>
                <a:cubicBezTo>
                  <a:pt x="84899" y="1007809"/>
                  <a:pt x="85598" y="1004253"/>
                  <a:pt x="87757" y="1002157"/>
                </a:cubicBezTo>
                <a:cubicBezTo>
                  <a:pt x="90615" y="997141"/>
                  <a:pt x="95631" y="990727"/>
                  <a:pt x="101346" y="986409"/>
                </a:cubicBezTo>
                <a:cubicBezTo>
                  <a:pt x="103441" y="984314"/>
                  <a:pt x="107760" y="983552"/>
                  <a:pt x="109157" y="981456"/>
                </a:cubicBezTo>
                <a:cubicBezTo>
                  <a:pt x="111316" y="978598"/>
                  <a:pt x="111316" y="974979"/>
                  <a:pt x="111316" y="972122"/>
                </a:cubicBezTo>
                <a:cubicBezTo>
                  <a:pt x="112776" y="965010"/>
                  <a:pt x="114872" y="957898"/>
                  <a:pt x="119190" y="950722"/>
                </a:cubicBezTo>
                <a:cubicBezTo>
                  <a:pt x="122746" y="943610"/>
                  <a:pt x="132715" y="930021"/>
                  <a:pt x="132715" y="921448"/>
                </a:cubicBezTo>
                <a:cubicBezTo>
                  <a:pt x="132715" y="910780"/>
                  <a:pt x="121285" y="907225"/>
                  <a:pt x="121285" y="899351"/>
                </a:cubicBezTo>
                <a:cubicBezTo>
                  <a:pt x="121285" y="897890"/>
                  <a:pt x="124904" y="884365"/>
                  <a:pt x="130620" y="884365"/>
                </a:cubicBezTo>
                <a:cubicBezTo>
                  <a:pt x="132016" y="884365"/>
                  <a:pt x="139128" y="896493"/>
                  <a:pt x="145605" y="901510"/>
                </a:cubicBezTo>
                <a:cubicBezTo>
                  <a:pt x="149860" y="905764"/>
                  <a:pt x="156273" y="907923"/>
                  <a:pt x="161290" y="909320"/>
                </a:cubicBezTo>
                <a:cubicBezTo>
                  <a:pt x="187706" y="919353"/>
                  <a:pt x="216217" y="925767"/>
                  <a:pt x="244094" y="926465"/>
                </a:cubicBezTo>
                <a:lnTo>
                  <a:pt x="474599" y="929323"/>
                </a:lnTo>
                <a:lnTo>
                  <a:pt x="687324" y="925068"/>
                </a:lnTo>
                <a:cubicBezTo>
                  <a:pt x="690880" y="925068"/>
                  <a:pt x="695135" y="923608"/>
                  <a:pt x="698754" y="925068"/>
                </a:cubicBezTo>
                <a:cubicBezTo>
                  <a:pt x="715835" y="932180"/>
                  <a:pt x="732282" y="947166"/>
                  <a:pt x="750126" y="962851"/>
                </a:cubicBezTo>
                <a:cubicBezTo>
                  <a:pt x="760095" y="971423"/>
                  <a:pt x="771525" y="982853"/>
                  <a:pt x="783653" y="987108"/>
                </a:cubicBezTo>
                <a:cubicBezTo>
                  <a:pt x="792226" y="989965"/>
                  <a:pt x="813626" y="1000697"/>
                  <a:pt x="815086" y="1014984"/>
                </a:cubicBezTo>
                <a:lnTo>
                  <a:pt x="816483" y="1014984"/>
                </a:lnTo>
                <a:cubicBezTo>
                  <a:pt x="819341" y="1013523"/>
                  <a:pt x="821500" y="1010666"/>
                  <a:pt x="822897" y="1008571"/>
                </a:cubicBezTo>
                <a:cubicBezTo>
                  <a:pt x="832231" y="994982"/>
                  <a:pt x="838645" y="982154"/>
                  <a:pt x="848614" y="967867"/>
                </a:cubicBezTo>
                <a:cubicBezTo>
                  <a:pt x="853630" y="960755"/>
                  <a:pt x="857186" y="950722"/>
                  <a:pt x="861441" y="943610"/>
                </a:cubicBezTo>
                <a:cubicBezTo>
                  <a:pt x="871474" y="925767"/>
                  <a:pt x="882142" y="906463"/>
                  <a:pt x="887857" y="888619"/>
                </a:cubicBezTo>
                <a:cubicBezTo>
                  <a:pt x="893572" y="870077"/>
                  <a:pt x="911416" y="850836"/>
                  <a:pt x="923544" y="832993"/>
                </a:cubicBezTo>
                <a:cubicBezTo>
                  <a:pt x="934276" y="816547"/>
                  <a:pt x="947103" y="800862"/>
                  <a:pt x="955675" y="785178"/>
                </a:cubicBezTo>
                <a:cubicBezTo>
                  <a:pt x="978535" y="742315"/>
                  <a:pt x="1009904" y="699516"/>
                  <a:pt x="1036320" y="656654"/>
                </a:cubicBezTo>
                <a:cubicBezTo>
                  <a:pt x="1054164" y="626682"/>
                  <a:pt x="1069150" y="596011"/>
                  <a:pt x="1086993" y="566738"/>
                </a:cubicBezTo>
                <a:cubicBezTo>
                  <a:pt x="1092708" y="556006"/>
                  <a:pt x="1101281" y="546036"/>
                  <a:pt x="1107694" y="536067"/>
                </a:cubicBezTo>
                <a:cubicBezTo>
                  <a:pt x="1116965" y="521779"/>
                  <a:pt x="1124141" y="506095"/>
                  <a:pt x="1133412" y="491808"/>
                </a:cubicBezTo>
                <a:cubicBezTo>
                  <a:pt x="1153414" y="458280"/>
                  <a:pt x="1175512" y="423990"/>
                  <a:pt x="1194054" y="390462"/>
                </a:cubicBezTo>
                <a:cubicBezTo>
                  <a:pt x="1199769" y="380429"/>
                  <a:pt x="1202627" y="369761"/>
                  <a:pt x="1208341" y="360490"/>
                </a:cubicBezTo>
                <a:cubicBezTo>
                  <a:pt x="1236218" y="310515"/>
                  <a:pt x="1270445" y="259143"/>
                  <a:pt x="1295400" y="209169"/>
                </a:cubicBezTo>
                <a:cubicBezTo>
                  <a:pt x="1299020" y="201993"/>
                  <a:pt x="1302576" y="193421"/>
                  <a:pt x="1306830" y="187008"/>
                </a:cubicBezTo>
                <a:cubicBezTo>
                  <a:pt x="1314704" y="172784"/>
                  <a:pt x="1326833" y="157036"/>
                  <a:pt x="1328991" y="142748"/>
                </a:cubicBezTo>
                <a:cubicBezTo>
                  <a:pt x="1332547" y="130620"/>
                  <a:pt x="1348931" y="120650"/>
                  <a:pt x="1348931" y="119952"/>
                </a:cubicBezTo>
                <a:cubicBezTo>
                  <a:pt x="1348931" y="117793"/>
                  <a:pt x="1343978" y="110681"/>
                  <a:pt x="1341819" y="105664"/>
                </a:cubicBezTo>
                <a:cubicBezTo>
                  <a:pt x="1330389" y="82804"/>
                  <a:pt x="1323975" y="58547"/>
                  <a:pt x="1297559" y="37846"/>
                </a:cubicBezTo>
                <a:cubicBezTo>
                  <a:pt x="1272603" y="18606"/>
                  <a:pt x="1249744" y="13589"/>
                  <a:pt x="1225487" y="13589"/>
                </a:cubicBezTo>
                <a:cubicBezTo>
                  <a:pt x="1203325" y="13589"/>
                  <a:pt x="1189101" y="18606"/>
                  <a:pt x="1164082" y="23559"/>
                </a:cubicBezTo>
                <a:cubicBezTo>
                  <a:pt x="1153414" y="25718"/>
                  <a:pt x="1141285" y="27178"/>
                  <a:pt x="1131253" y="29274"/>
                </a:cubicBezTo>
                <a:cubicBezTo>
                  <a:pt x="1122680" y="30734"/>
                  <a:pt x="1114108" y="33592"/>
                  <a:pt x="1105598" y="34290"/>
                </a:cubicBezTo>
                <a:lnTo>
                  <a:pt x="1086295" y="36449"/>
                </a:lnTo>
                <a:lnTo>
                  <a:pt x="1037082" y="37846"/>
                </a:lnTo>
                <a:lnTo>
                  <a:pt x="914273" y="36449"/>
                </a:lnTo>
                <a:cubicBezTo>
                  <a:pt x="875030" y="32830"/>
                  <a:pt x="835089" y="28575"/>
                  <a:pt x="795084" y="24321"/>
                </a:cubicBezTo>
                <a:cubicBezTo>
                  <a:pt x="791528" y="24321"/>
                  <a:pt x="786511" y="22860"/>
                  <a:pt x="783653" y="21463"/>
                </a:cubicBezTo>
                <a:cubicBezTo>
                  <a:pt x="778701" y="19304"/>
                  <a:pt x="775081" y="15748"/>
                  <a:pt x="770827" y="11430"/>
                </a:cubicBezTo>
                <a:cubicBezTo>
                  <a:pt x="762254" y="25019"/>
                  <a:pt x="754380" y="39307"/>
                  <a:pt x="744410" y="52832"/>
                </a:cubicBezTo>
                <a:cubicBezTo>
                  <a:pt x="742252" y="54991"/>
                  <a:pt x="739394" y="57849"/>
                  <a:pt x="737298" y="62103"/>
                </a:cubicBezTo>
                <a:cubicBezTo>
                  <a:pt x="728726" y="74993"/>
                  <a:pt x="723710" y="93536"/>
                  <a:pt x="716597" y="105664"/>
                </a:cubicBezTo>
                <a:cubicBezTo>
                  <a:pt x="713740" y="109918"/>
                  <a:pt x="708723" y="113538"/>
                  <a:pt x="706565" y="117793"/>
                </a:cubicBezTo>
                <a:cubicBezTo>
                  <a:pt x="699453" y="129223"/>
                  <a:pt x="694436" y="144209"/>
                  <a:pt x="689483" y="152781"/>
                </a:cubicBezTo>
                <a:cubicBezTo>
                  <a:pt x="684466" y="161354"/>
                  <a:pt x="675894" y="169926"/>
                  <a:pt x="670878" y="178435"/>
                </a:cubicBezTo>
                <a:cubicBezTo>
                  <a:pt x="665163" y="186309"/>
                  <a:pt x="661607" y="195580"/>
                  <a:pt x="655891" y="204153"/>
                </a:cubicBezTo>
                <a:cubicBezTo>
                  <a:pt x="648779" y="214884"/>
                  <a:pt x="638810" y="225552"/>
                  <a:pt x="630936" y="236982"/>
                </a:cubicBezTo>
                <a:cubicBezTo>
                  <a:pt x="625920" y="243396"/>
                  <a:pt x="622364" y="251270"/>
                  <a:pt x="617347" y="258382"/>
                </a:cubicBezTo>
                <a:cubicBezTo>
                  <a:pt x="614490" y="263398"/>
                  <a:pt x="608076" y="267653"/>
                  <a:pt x="605219" y="273368"/>
                </a:cubicBezTo>
                <a:cubicBezTo>
                  <a:pt x="595249" y="289116"/>
                  <a:pt x="580961" y="307658"/>
                  <a:pt x="568833" y="326200"/>
                </a:cubicBezTo>
                <a:cubicBezTo>
                  <a:pt x="561721" y="335471"/>
                  <a:pt x="556704" y="346202"/>
                  <a:pt x="550291" y="356172"/>
                </a:cubicBezTo>
                <a:cubicBezTo>
                  <a:pt x="544576" y="364744"/>
                  <a:pt x="536003" y="373317"/>
                  <a:pt x="529590" y="383286"/>
                </a:cubicBezTo>
                <a:cubicBezTo>
                  <a:pt x="513905" y="404749"/>
                  <a:pt x="498158" y="427546"/>
                  <a:pt x="482473" y="450406"/>
                </a:cubicBezTo>
                <a:cubicBezTo>
                  <a:pt x="477457" y="456121"/>
                  <a:pt x="473202" y="463233"/>
                  <a:pt x="469646" y="469646"/>
                </a:cubicBezTo>
                <a:cubicBezTo>
                  <a:pt x="454660" y="494665"/>
                  <a:pt x="435356" y="523939"/>
                  <a:pt x="416116" y="549592"/>
                </a:cubicBezTo>
                <a:cubicBezTo>
                  <a:pt x="415353" y="550354"/>
                  <a:pt x="413258" y="552450"/>
                  <a:pt x="412496" y="555308"/>
                </a:cubicBezTo>
                <a:cubicBezTo>
                  <a:pt x="411797" y="557467"/>
                  <a:pt x="412496" y="563880"/>
                  <a:pt x="409639" y="566039"/>
                </a:cubicBezTo>
                <a:cubicBezTo>
                  <a:pt x="407543" y="567436"/>
                  <a:pt x="404685" y="566738"/>
                  <a:pt x="403225" y="568897"/>
                </a:cubicBezTo>
                <a:cubicBezTo>
                  <a:pt x="391097" y="579565"/>
                  <a:pt x="381826" y="593154"/>
                  <a:pt x="372554" y="606679"/>
                </a:cubicBezTo>
                <a:cubicBezTo>
                  <a:pt x="370396" y="609536"/>
                  <a:pt x="370396" y="613854"/>
                  <a:pt x="368300" y="617411"/>
                </a:cubicBezTo>
                <a:cubicBezTo>
                  <a:pt x="365442" y="623126"/>
                  <a:pt x="358267" y="627380"/>
                  <a:pt x="353251" y="633857"/>
                </a:cubicBezTo>
                <a:cubicBezTo>
                  <a:pt x="348297" y="638810"/>
                  <a:pt x="343979" y="645986"/>
                  <a:pt x="339725" y="651701"/>
                </a:cubicBezTo>
                <a:cubicBezTo>
                  <a:pt x="331153" y="663067"/>
                  <a:pt x="319722" y="673798"/>
                  <a:pt x="310452" y="685927"/>
                </a:cubicBezTo>
                <a:cubicBezTo>
                  <a:pt x="300482" y="698055"/>
                  <a:pt x="294069" y="714502"/>
                  <a:pt x="283337" y="727329"/>
                </a:cubicBezTo>
                <a:cubicBezTo>
                  <a:pt x="273367" y="739458"/>
                  <a:pt x="261239" y="750888"/>
                  <a:pt x="251206" y="763715"/>
                </a:cubicBezTo>
                <a:cubicBezTo>
                  <a:pt x="244094" y="772287"/>
                  <a:pt x="238379" y="782320"/>
                  <a:pt x="229807" y="791591"/>
                </a:cubicBezTo>
                <a:cubicBezTo>
                  <a:pt x="224790" y="797306"/>
                  <a:pt x="218377" y="803720"/>
                  <a:pt x="211963" y="809435"/>
                </a:cubicBezTo>
                <a:cubicBezTo>
                  <a:pt x="202692" y="818007"/>
                  <a:pt x="191960" y="827278"/>
                  <a:pt x="182690" y="837946"/>
                </a:cubicBezTo>
                <a:cubicBezTo>
                  <a:pt x="181292" y="838708"/>
                  <a:pt x="147003" y="879348"/>
                  <a:pt x="139891" y="879348"/>
                </a:cubicBezTo>
                <a:cubicBezTo>
                  <a:pt x="136271" y="879348"/>
                  <a:pt x="137033" y="873633"/>
                  <a:pt x="137033" y="873633"/>
                </a:cubicBezTo>
                <a:cubicBezTo>
                  <a:pt x="137033" y="863664"/>
                  <a:pt x="144843" y="868680"/>
                  <a:pt x="147701" y="858647"/>
                </a:cubicBezTo>
                <a:cubicBezTo>
                  <a:pt x="149860" y="850836"/>
                  <a:pt x="161290" y="845122"/>
                  <a:pt x="168402" y="837946"/>
                </a:cubicBezTo>
                <a:cubicBezTo>
                  <a:pt x="172720" y="832993"/>
                  <a:pt x="177673" y="826516"/>
                  <a:pt x="184150" y="822960"/>
                </a:cubicBezTo>
                <a:cubicBezTo>
                  <a:pt x="194120" y="815848"/>
                  <a:pt x="208407" y="803021"/>
                  <a:pt x="216217" y="792290"/>
                </a:cubicBezTo>
                <a:cubicBezTo>
                  <a:pt x="229108" y="775145"/>
                  <a:pt x="240538" y="755142"/>
                  <a:pt x="256921" y="737298"/>
                </a:cubicBezTo>
                <a:cubicBezTo>
                  <a:pt x="271209" y="721614"/>
                  <a:pt x="288353" y="705929"/>
                  <a:pt x="296926" y="690245"/>
                </a:cubicBezTo>
                <a:cubicBezTo>
                  <a:pt x="305435" y="673798"/>
                  <a:pt x="322580" y="657416"/>
                  <a:pt x="334709" y="640969"/>
                </a:cubicBezTo>
                <a:cubicBezTo>
                  <a:pt x="348297" y="622427"/>
                  <a:pt x="359728" y="602425"/>
                  <a:pt x="373253" y="584581"/>
                </a:cubicBezTo>
                <a:cubicBezTo>
                  <a:pt x="383985" y="568897"/>
                  <a:pt x="398971" y="553911"/>
                  <a:pt x="409639" y="538925"/>
                </a:cubicBezTo>
                <a:cubicBezTo>
                  <a:pt x="433197" y="506095"/>
                  <a:pt x="454660" y="471805"/>
                  <a:pt x="476758" y="439674"/>
                </a:cubicBezTo>
                <a:cubicBezTo>
                  <a:pt x="488188" y="421831"/>
                  <a:pt x="501015" y="402590"/>
                  <a:pt x="514604" y="384747"/>
                </a:cubicBezTo>
                <a:cubicBezTo>
                  <a:pt x="523875" y="371856"/>
                  <a:pt x="541020" y="356172"/>
                  <a:pt x="548830" y="342646"/>
                </a:cubicBezTo>
                <a:cubicBezTo>
                  <a:pt x="568833" y="307658"/>
                  <a:pt x="594551" y="269812"/>
                  <a:pt x="620204" y="234823"/>
                </a:cubicBezTo>
                <a:cubicBezTo>
                  <a:pt x="641604" y="205613"/>
                  <a:pt x="660210" y="174879"/>
                  <a:pt x="678752" y="144907"/>
                </a:cubicBezTo>
                <a:cubicBezTo>
                  <a:pt x="681609" y="140653"/>
                  <a:pt x="683006" y="134938"/>
                  <a:pt x="685165" y="131382"/>
                </a:cubicBezTo>
                <a:cubicBezTo>
                  <a:pt x="696595" y="109220"/>
                  <a:pt x="710184" y="87821"/>
                  <a:pt x="723011" y="65659"/>
                </a:cubicBezTo>
                <a:cubicBezTo>
                  <a:pt x="727266" y="58547"/>
                  <a:pt x="755142" y="0"/>
                  <a:pt x="769366" y="0"/>
                </a:cubicBezTo>
                <a:cubicBezTo>
                  <a:pt x="777939" y="0"/>
                  <a:pt x="785114" y="7176"/>
                  <a:pt x="796544" y="10732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31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>
                  <a:alpha val="31000"/>
                </a:srgbClr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90617338-64C3-C558-2E2D-FD4DAE16637A}"/>
              </a:ext>
            </a:extLst>
          </p:cNvPr>
          <p:cNvSpPr/>
          <p:nvPr/>
        </p:nvSpPr>
        <p:spPr>
          <a:xfrm rot="21270890">
            <a:off x="380493" y="-128731"/>
            <a:ext cx="1293150" cy="983197"/>
          </a:xfrm>
          <a:custGeom>
            <a:avLst/>
            <a:gdLst>
              <a:gd name="connsiteX0" fmla="*/ 1557718 w 1646110"/>
              <a:gd name="connsiteY0" fmla="*/ 1032038 h 1251557"/>
              <a:gd name="connsiteX1" fmla="*/ 1482026 w 1646110"/>
              <a:gd name="connsiteY1" fmla="*/ 1042452 h 1251557"/>
              <a:gd name="connsiteX2" fmla="*/ 1416685 w 1646110"/>
              <a:gd name="connsiteY2" fmla="*/ 1051787 h 1251557"/>
              <a:gd name="connsiteX3" fmla="*/ 1359599 w 1646110"/>
              <a:gd name="connsiteY3" fmla="*/ 1061629 h 1251557"/>
              <a:gd name="connsiteX4" fmla="*/ 1289875 w 1646110"/>
              <a:gd name="connsiteY4" fmla="*/ 1077567 h 1251557"/>
              <a:gd name="connsiteX5" fmla="*/ 1221804 w 1646110"/>
              <a:gd name="connsiteY5" fmla="*/ 1095665 h 1251557"/>
              <a:gd name="connsiteX6" fmla="*/ 1122489 w 1646110"/>
              <a:gd name="connsiteY6" fmla="*/ 1112683 h 1251557"/>
              <a:gd name="connsiteX7" fmla="*/ 1108773 w 1646110"/>
              <a:gd name="connsiteY7" fmla="*/ 1111032 h 1251557"/>
              <a:gd name="connsiteX8" fmla="*/ 1108773 w 1646110"/>
              <a:gd name="connsiteY8" fmla="*/ 1109381 h 1251557"/>
              <a:gd name="connsiteX9" fmla="*/ 1130173 w 1646110"/>
              <a:gd name="connsiteY9" fmla="*/ 1102269 h 1251557"/>
              <a:gd name="connsiteX10" fmla="*/ 1211961 w 1646110"/>
              <a:gd name="connsiteY10" fmla="*/ 1085823 h 1251557"/>
              <a:gd name="connsiteX11" fmla="*/ 1354137 w 1646110"/>
              <a:gd name="connsiteY11" fmla="*/ 1053945 h 1251557"/>
              <a:gd name="connsiteX12" fmla="*/ 1536891 w 1646110"/>
              <a:gd name="connsiteY12" fmla="*/ 1031466 h 1251557"/>
              <a:gd name="connsiteX13" fmla="*/ 1557718 w 1646110"/>
              <a:gd name="connsiteY13" fmla="*/ 1032038 h 1251557"/>
              <a:gd name="connsiteX14" fmla="*/ 1508887 w 1646110"/>
              <a:gd name="connsiteY14" fmla="*/ 983714 h 1251557"/>
              <a:gd name="connsiteX15" fmla="*/ 1486408 w 1646110"/>
              <a:gd name="connsiteY15" fmla="*/ 994129 h 1251557"/>
              <a:gd name="connsiteX16" fmla="*/ 1422718 w 1646110"/>
              <a:gd name="connsiteY16" fmla="*/ 1011147 h 1251557"/>
              <a:gd name="connsiteX17" fmla="*/ 1064323 w 1646110"/>
              <a:gd name="connsiteY17" fmla="*/ 1067154 h 1251557"/>
              <a:gd name="connsiteX18" fmla="*/ 1045654 w 1646110"/>
              <a:gd name="connsiteY18" fmla="*/ 1066582 h 1251557"/>
              <a:gd name="connsiteX19" fmla="*/ 1048385 w 1646110"/>
              <a:gd name="connsiteY19" fmla="*/ 1064423 h 1251557"/>
              <a:gd name="connsiteX20" fmla="*/ 1131253 w 1646110"/>
              <a:gd name="connsiteY20" fmla="*/ 1048485 h 1251557"/>
              <a:gd name="connsiteX21" fmla="*/ 1197673 w 1646110"/>
              <a:gd name="connsiteY21" fmla="*/ 1038070 h 1251557"/>
              <a:gd name="connsiteX22" fmla="*/ 1250950 w 1646110"/>
              <a:gd name="connsiteY22" fmla="*/ 1029816 h 1251557"/>
              <a:gd name="connsiteX23" fmla="*/ 1335976 w 1646110"/>
              <a:gd name="connsiteY23" fmla="*/ 1014448 h 1251557"/>
              <a:gd name="connsiteX24" fmla="*/ 1502283 w 1646110"/>
              <a:gd name="connsiteY24" fmla="*/ 982635 h 1251557"/>
              <a:gd name="connsiteX25" fmla="*/ 1508887 w 1646110"/>
              <a:gd name="connsiteY25" fmla="*/ 983714 h 1251557"/>
              <a:gd name="connsiteX26" fmla="*/ 916623 w 1646110"/>
              <a:gd name="connsiteY26" fmla="*/ 923326 h 1251557"/>
              <a:gd name="connsiteX27" fmla="*/ 882650 w 1646110"/>
              <a:gd name="connsiteY27" fmla="*/ 933740 h 1251557"/>
              <a:gd name="connsiteX28" fmla="*/ 723455 w 1646110"/>
              <a:gd name="connsiteY28" fmla="*/ 949107 h 1251557"/>
              <a:gd name="connsiteX29" fmla="*/ 709739 w 1646110"/>
              <a:gd name="connsiteY29" fmla="*/ 949679 h 1251557"/>
              <a:gd name="connsiteX30" fmla="*/ 711898 w 1646110"/>
              <a:gd name="connsiteY30" fmla="*/ 949679 h 1251557"/>
              <a:gd name="connsiteX31" fmla="*/ 707517 w 1646110"/>
              <a:gd name="connsiteY31" fmla="*/ 949679 h 1251557"/>
              <a:gd name="connsiteX32" fmla="*/ 904050 w 1646110"/>
              <a:gd name="connsiteY32" fmla="*/ 918944 h 1251557"/>
              <a:gd name="connsiteX33" fmla="*/ 916623 w 1646110"/>
              <a:gd name="connsiteY33" fmla="*/ 923326 h 1251557"/>
              <a:gd name="connsiteX34" fmla="*/ 647700 w 1646110"/>
              <a:gd name="connsiteY34" fmla="*/ 1045754 h 1251557"/>
              <a:gd name="connsiteX35" fmla="*/ 705358 w 1646110"/>
              <a:gd name="connsiteY35" fmla="*/ 1192312 h 1251557"/>
              <a:gd name="connsiteX36" fmla="*/ 727837 w 1646110"/>
              <a:gd name="connsiteY36" fmla="*/ 1201583 h 1251557"/>
              <a:gd name="connsiteX37" fmla="*/ 1567053 w 1646110"/>
              <a:gd name="connsiteY37" fmla="*/ 1070963 h 1251557"/>
              <a:gd name="connsiteX38" fmla="*/ 1585214 w 1646110"/>
              <a:gd name="connsiteY38" fmla="*/ 1070963 h 1251557"/>
              <a:gd name="connsiteX39" fmla="*/ 1572578 w 1646110"/>
              <a:gd name="connsiteY39" fmla="*/ 1074837 h 1251557"/>
              <a:gd name="connsiteX40" fmla="*/ 1152652 w 1646110"/>
              <a:gd name="connsiteY40" fmla="*/ 1145640 h 1251557"/>
              <a:gd name="connsiteX41" fmla="*/ 720154 w 1646110"/>
              <a:gd name="connsiteY41" fmla="*/ 1217522 h 1251557"/>
              <a:gd name="connsiteX42" fmla="*/ 693229 w 1646110"/>
              <a:gd name="connsiteY42" fmla="*/ 1190661 h 1251557"/>
              <a:gd name="connsiteX43" fmla="*/ 658686 w 1646110"/>
              <a:gd name="connsiteY43" fmla="*/ 1129701 h 1251557"/>
              <a:gd name="connsiteX44" fmla="*/ 640588 w 1646110"/>
              <a:gd name="connsiteY44" fmla="*/ 1051215 h 1251557"/>
              <a:gd name="connsiteX45" fmla="*/ 640588 w 1646110"/>
              <a:gd name="connsiteY45" fmla="*/ 1021560 h 1251557"/>
              <a:gd name="connsiteX46" fmla="*/ 693801 w 1646110"/>
              <a:gd name="connsiteY46" fmla="*/ 898625 h 1251557"/>
              <a:gd name="connsiteX47" fmla="*/ 647700 w 1646110"/>
              <a:gd name="connsiteY47" fmla="*/ 1045754 h 1251557"/>
              <a:gd name="connsiteX48" fmla="*/ 795909 w 1646110"/>
              <a:gd name="connsiteY48" fmla="*/ 893672 h 1251557"/>
              <a:gd name="connsiteX49" fmla="*/ 793686 w 1646110"/>
              <a:gd name="connsiteY49" fmla="*/ 893672 h 1251557"/>
              <a:gd name="connsiteX50" fmla="*/ 795909 w 1646110"/>
              <a:gd name="connsiteY50" fmla="*/ 893672 h 1251557"/>
              <a:gd name="connsiteX51" fmla="*/ 1537462 w 1646110"/>
              <a:gd name="connsiteY51" fmla="*/ 801469 h 1251557"/>
              <a:gd name="connsiteX52" fmla="*/ 1535239 w 1646110"/>
              <a:gd name="connsiteY52" fmla="*/ 803692 h 1251557"/>
              <a:gd name="connsiteX53" fmla="*/ 1485265 w 1646110"/>
              <a:gd name="connsiteY53" fmla="*/ 818488 h 1251557"/>
              <a:gd name="connsiteX54" fmla="*/ 1243775 w 1646110"/>
              <a:gd name="connsiteY54" fmla="*/ 864080 h 1251557"/>
              <a:gd name="connsiteX55" fmla="*/ 983044 w 1646110"/>
              <a:gd name="connsiteY55" fmla="*/ 901926 h 1251557"/>
              <a:gd name="connsiteX56" fmla="*/ 949007 w 1646110"/>
              <a:gd name="connsiteY56" fmla="*/ 905736 h 1251557"/>
              <a:gd name="connsiteX57" fmla="*/ 935863 w 1646110"/>
              <a:gd name="connsiteY57" fmla="*/ 905736 h 1251557"/>
              <a:gd name="connsiteX58" fmla="*/ 942467 w 1646110"/>
              <a:gd name="connsiteY58" fmla="*/ 903578 h 1251557"/>
              <a:gd name="connsiteX59" fmla="*/ 1229487 w 1646110"/>
              <a:gd name="connsiteY59" fmla="*/ 855254 h 1251557"/>
              <a:gd name="connsiteX60" fmla="*/ 1320610 w 1646110"/>
              <a:gd name="connsiteY60" fmla="*/ 837157 h 1251557"/>
              <a:gd name="connsiteX61" fmla="*/ 1523682 w 1646110"/>
              <a:gd name="connsiteY61" fmla="*/ 798739 h 1251557"/>
              <a:gd name="connsiteX62" fmla="*/ 1537462 w 1646110"/>
              <a:gd name="connsiteY62" fmla="*/ 801469 h 1251557"/>
              <a:gd name="connsiteX63" fmla="*/ 1559941 w 1646110"/>
              <a:gd name="connsiteY63" fmla="*/ 778991 h 1251557"/>
              <a:gd name="connsiteX64" fmla="*/ 1552257 w 1646110"/>
              <a:gd name="connsiteY64" fmla="*/ 799819 h 1251557"/>
              <a:gd name="connsiteX65" fmla="*/ 1556068 w 1646110"/>
              <a:gd name="connsiteY65" fmla="*/ 827251 h 1251557"/>
              <a:gd name="connsiteX66" fmla="*/ 1544003 w 1646110"/>
              <a:gd name="connsiteY66" fmla="*/ 857476 h 1251557"/>
              <a:gd name="connsiteX67" fmla="*/ 1531430 w 1646110"/>
              <a:gd name="connsiteY67" fmla="*/ 861286 h 1251557"/>
              <a:gd name="connsiteX68" fmla="*/ 1515491 w 1646110"/>
              <a:gd name="connsiteY68" fmla="*/ 864080 h 1251557"/>
              <a:gd name="connsiteX69" fmla="*/ 1237170 w 1646110"/>
              <a:gd name="connsiteY69" fmla="*/ 911261 h 1251557"/>
              <a:gd name="connsiteX70" fmla="*/ 921067 w 1646110"/>
              <a:gd name="connsiteY70" fmla="*/ 962315 h 1251557"/>
              <a:gd name="connsiteX71" fmla="*/ 900176 w 1646110"/>
              <a:gd name="connsiteY71" fmla="*/ 968348 h 1251557"/>
              <a:gd name="connsiteX72" fmla="*/ 900176 w 1646110"/>
              <a:gd name="connsiteY72" fmla="*/ 969998 h 1251557"/>
              <a:gd name="connsiteX73" fmla="*/ 907351 w 1646110"/>
              <a:gd name="connsiteY73" fmla="*/ 970507 h 1251557"/>
              <a:gd name="connsiteX74" fmla="*/ 1222375 w 1646110"/>
              <a:gd name="connsiteY74" fmla="*/ 928787 h 1251557"/>
              <a:gd name="connsiteX75" fmla="*/ 1536319 w 1646110"/>
              <a:gd name="connsiteY75" fmla="*/ 880527 h 1251557"/>
              <a:gd name="connsiteX76" fmla="*/ 1546225 w 1646110"/>
              <a:gd name="connsiteY76" fmla="*/ 907388 h 1251557"/>
              <a:gd name="connsiteX77" fmla="*/ 1544003 w 1646110"/>
              <a:gd name="connsiteY77" fmla="*/ 916214 h 1251557"/>
              <a:gd name="connsiteX78" fmla="*/ 1480375 w 1646110"/>
              <a:gd name="connsiteY78" fmla="*/ 917294 h 1251557"/>
              <a:gd name="connsiteX79" fmla="*/ 1258634 w 1646110"/>
              <a:gd name="connsiteY79" fmla="*/ 962823 h 1251557"/>
              <a:gd name="connsiteX80" fmla="*/ 1093407 w 1646110"/>
              <a:gd name="connsiteY80" fmla="*/ 1004542 h 1251557"/>
              <a:gd name="connsiteX81" fmla="*/ 728408 w 1646110"/>
              <a:gd name="connsiteY81" fmla="*/ 1051787 h 1251557"/>
              <a:gd name="connsiteX82" fmla="*/ 706438 w 1646110"/>
              <a:gd name="connsiteY82" fmla="*/ 1056676 h 1251557"/>
              <a:gd name="connsiteX83" fmla="*/ 708089 w 1646110"/>
              <a:gd name="connsiteY83" fmla="*/ 1057819 h 1251557"/>
              <a:gd name="connsiteX84" fmla="*/ 719582 w 1646110"/>
              <a:gd name="connsiteY84" fmla="*/ 1058327 h 1251557"/>
              <a:gd name="connsiteX85" fmla="*/ 788226 w 1646110"/>
              <a:gd name="connsiteY85" fmla="*/ 1053945 h 1251557"/>
              <a:gd name="connsiteX86" fmla="*/ 1096709 w 1646110"/>
              <a:gd name="connsiteY86" fmla="*/ 1019401 h 1251557"/>
              <a:gd name="connsiteX87" fmla="*/ 1181227 w 1646110"/>
              <a:gd name="connsiteY87" fmla="*/ 1001241 h 1251557"/>
              <a:gd name="connsiteX88" fmla="*/ 1472692 w 1646110"/>
              <a:gd name="connsiteY88" fmla="*/ 934883 h 1251557"/>
              <a:gd name="connsiteX89" fmla="*/ 1541843 w 1646110"/>
              <a:gd name="connsiteY89" fmla="*/ 934311 h 1251557"/>
              <a:gd name="connsiteX90" fmla="*/ 1544003 w 1646110"/>
              <a:gd name="connsiteY90" fmla="*/ 942566 h 1251557"/>
              <a:gd name="connsiteX91" fmla="*/ 1527556 w 1646110"/>
              <a:gd name="connsiteY91" fmla="*/ 974951 h 1251557"/>
              <a:gd name="connsiteX92" fmla="*/ 1526476 w 1646110"/>
              <a:gd name="connsiteY92" fmla="*/ 978761 h 1251557"/>
              <a:gd name="connsiteX93" fmla="*/ 1533588 w 1646110"/>
              <a:gd name="connsiteY93" fmla="*/ 988096 h 1251557"/>
              <a:gd name="connsiteX94" fmla="*/ 1575308 w 1646110"/>
              <a:gd name="connsiteY94" fmla="*/ 1036419 h 1251557"/>
              <a:gd name="connsiteX95" fmla="*/ 1577531 w 1646110"/>
              <a:gd name="connsiteY95" fmla="*/ 1046833 h 1251557"/>
              <a:gd name="connsiteX96" fmla="*/ 1576387 w 1646110"/>
              <a:gd name="connsiteY96" fmla="*/ 1051787 h 1251557"/>
              <a:gd name="connsiteX97" fmla="*/ 1568704 w 1646110"/>
              <a:gd name="connsiteY97" fmla="*/ 1055597 h 1251557"/>
              <a:gd name="connsiteX98" fmla="*/ 1545145 w 1646110"/>
              <a:gd name="connsiteY98" fmla="*/ 1059978 h 1251557"/>
              <a:gd name="connsiteX99" fmla="*/ 1510538 w 1646110"/>
              <a:gd name="connsiteY99" fmla="*/ 1064931 h 1251557"/>
              <a:gd name="connsiteX100" fmla="*/ 1160907 w 1646110"/>
              <a:gd name="connsiteY100" fmla="*/ 1115985 h 1251557"/>
              <a:gd name="connsiteX101" fmla="*/ 739902 w 1646110"/>
              <a:gd name="connsiteY101" fmla="*/ 1176882 h 1251557"/>
              <a:gd name="connsiteX102" fmla="*/ 723964 w 1646110"/>
              <a:gd name="connsiteY102" fmla="*/ 1168690 h 1251557"/>
              <a:gd name="connsiteX103" fmla="*/ 741553 w 1646110"/>
              <a:gd name="connsiteY103" fmla="*/ 1165388 h 1251557"/>
              <a:gd name="connsiteX104" fmla="*/ 786003 w 1646110"/>
              <a:gd name="connsiteY104" fmla="*/ 1142338 h 1251557"/>
              <a:gd name="connsiteX105" fmla="*/ 783273 w 1646110"/>
              <a:gd name="connsiteY105" fmla="*/ 1139035 h 1251557"/>
              <a:gd name="connsiteX106" fmla="*/ 748157 w 1646110"/>
              <a:gd name="connsiteY106" fmla="*/ 1147798 h 1251557"/>
              <a:gd name="connsiteX107" fmla="*/ 709739 w 1646110"/>
              <a:gd name="connsiteY107" fmla="*/ 1153323 h 1251557"/>
              <a:gd name="connsiteX108" fmla="*/ 698182 w 1646110"/>
              <a:gd name="connsiteY108" fmla="*/ 1132432 h 1251557"/>
              <a:gd name="connsiteX109" fmla="*/ 711391 w 1646110"/>
              <a:gd name="connsiteY109" fmla="*/ 1130781 h 1251557"/>
              <a:gd name="connsiteX110" fmla="*/ 749236 w 1646110"/>
              <a:gd name="connsiteY110" fmla="*/ 1114906 h 1251557"/>
              <a:gd name="connsiteX111" fmla="*/ 737743 w 1646110"/>
              <a:gd name="connsiteY111" fmla="*/ 1112683 h 1251557"/>
              <a:gd name="connsiteX112" fmla="*/ 705358 w 1646110"/>
              <a:gd name="connsiteY112" fmla="*/ 1116557 h 1251557"/>
              <a:gd name="connsiteX113" fmla="*/ 692150 w 1646110"/>
              <a:gd name="connsiteY113" fmla="*/ 1116557 h 1251557"/>
              <a:gd name="connsiteX114" fmla="*/ 686117 w 1646110"/>
              <a:gd name="connsiteY114" fmla="*/ 1092935 h 1251557"/>
              <a:gd name="connsiteX115" fmla="*/ 678434 w 1646110"/>
              <a:gd name="connsiteY115" fmla="*/ 1034197 h 1251557"/>
              <a:gd name="connsiteX116" fmla="*/ 679514 w 1646110"/>
              <a:gd name="connsiteY116" fmla="*/ 1025434 h 1251557"/>
              <a:gd name="connsiteX117" fmla="*/ 690499 w 1646110"/>
              <a:gd name="connsiteY117" fmla="*/ 1020481 h 1251557"/>
              <a:gd name="connsiteX118" fmla="*/ 737743 w 1646110"/>
              <a:gd name="connsiteY118" fmla="*/ 1011147 h 1251557"/>
              <a:gd name="connsiteX119" fmla="*/ 747586 w 1646110"/>
              <a:gd name="connsiteY119" fmla="*/ 1002891 h 1251557"/>
              <a:gd name="connsiteX120" fmla="*/ 744855 w 1646110"/>
              <a:gd name="connsiteY120" fmla="*/ 1000732 h 1251557"/>
              <a:gd name="connsiteX121" fmla="*/ 697675 w 1646110"/>
              <a:gd name="connsiteY121" fmla="*/ 1006194 h 1251557"/>
              <a:gd name="connsiteX122" fmla="*/ 682307 w 1646110"/>
              <a:gd name="connsiteY122" fmla="*/ 1005114 h 1251557"/>
              <a:gd name="connsiteX123" fmla="*/ 681736 w 1646110"/>
              <a:gd name="connsiteY123" fmla="*/ 1005685 h 1251557"/>
              <a:gd name="connsiteX124" fmla="*/ 681736 w 1646110"/>
              <a:gd name="connsiteY124" fmla="*/ 1000732 h 1251557"/>
              <a:gd name="connsiteX125" fmla="*/ 685038 w 1646110"/>
              <a:gd name="connsiteY125" fmla="*/ 981492 h 1251557"/>
              <a:gd name="connsiteX126" fmla="*/ 690499 w 1646110"/>
              <a:gd name="connsiteY126" fmla="*/ 962823 h 1251557"/>
              <a:gd name="connsiteX127" fmla="*/ 712470 w 1646110"/>
              <a:gd name="connsiteY127" fmla="*/ 923326 h 1251557"/>
              <a:gd name="connsiteX128" fmla="*/ 722376 w 1646110"/>
              <a:gd name="connsiteY128" fmla="*/ 912912 h 1251557"/>
              <a:gd name="connsiteX129" fmla="*/ 847471 w 1646110"/>
              <a:gd name="connsiteY129" fmla="*/ 895323 h 1251557"/>
              <a:gd name="connsiteX130" fmla="*/ 1094486 w 1646110"/>
              <a:gd name="connsiteY130" fmla="*/ 857985 h 1251557"/>
              <a:gd name="connsiteX131" fmla="*/ 1217994 w 1646110"/>
              <a:gd name="connsiteY131" fmla="*/ 837157 h 1251557"/>
              <a:gd name="connsiteX132" fmla="*/ 1278890 w 1646110"/>
              <a:gd name="connsiteY132" fmla="*/ 826742 h 1251557"/>
              <a:gd name="connsiteX133" fmla="*/ 1328864 w 1646110"/>
              <a:gd name="connsiteY133" fmla="*/ 817916 h 1251557"/>
              <a:gd name="connsiteX134" fmla="*/ 1368362 w 1646110"/>
              <a:gd name="connsiteY134" fmla="*/ 810804 h 1251557"/>
              <a:gd name="connsiteX135" fmla="*/ 1554480 w 1646110"/>
              <a:gd name="connsiteY135" fmla="*/ 775117 h 1251557"/>
              <a:gd name="connsiteX136" fmla="*/ 1559941 w 1646110"/>
              <a:gd name="connsiteY136" fmla="*/ 778991 h 1251557"/>
              <a:gd name="connsiteX137" fmla="*/ 1567053 w 1646110"/>
              <a:gd name="connsiteY137" fmla="*/ 739430 h 1251557"/>
              <a:gd name="connsiteX138" fmla="*/ 1553909 w 1646110"/>
              <a:gd name="connsiteY138" fmla="*/ 748764 h 1251557"/>
              <a:gd name="connsiteX139" fmla="*/ 1537970 w 1646110"/>
              <a:gd name="connsiteY139" fmla="*/ 753717 h 1251557"/>
              <a:gd name="connsiteX140" fmla="*/ 1475931 w 1646110"/>
              <a:gd name="connsiteY140" fmla="*/ 770164 h 1251557"/>
              <a:gd name="connsiteX141" fmla="*/ 1182878 w 1646110"/>
              <a:gd name="connsiteY141" fmla="*/ 829473 h 1251557"/>
              <a:gd name="connsiteX142" fmla="*/ 798068 w 1646110"/>
              <a:gd name="connsiteY142" fmla="*/ 893163 h 1251557"/>
              <a:gd name="connsiteX143" fmla="*/ 799211 w 1646110"/>
              <a:gd name="connsiteY143" fmla="*/ 893163 h 1251557"/>
              <a:gd name="connsiteX144" fmla="*/ 796417 w 1646110"/>
              <a:gd name="connsiteY144" fmla="*/ 893163 h 1251557"/>
              <a:gd name="connsiteX145" fmla="*/ 1152144 w 1646110"/>
              <a:gd name="connsiteY145" fmla="*/ 806994 h 1251557"/>
              <a:gd name="connsiteX146" fmla="*/ 1508316 w 1646110"/>
              <a:gd name="connsiteY146" fmla="*/ 691170 h 1251557"/>
              <a:gd name="connsiteX147" fmla="*/ 1567053 w 1646110"/>
              <a:gd name="connsiteY147" fmla="*/ 739430 h 1251557"/>
              <a:gd name="connsiteX148" fmla="*/ 1529779 w 1646110"/>
              <a:gd name="connsiteY148" fmla="*/ 652181 h 1251557"/>
              <a:gd name="connsiteX149" fmla="*/ 1496822 w 1646110"/>
              <a:gd name="connsiteY149" fmla="*/ 672501 h 1251557"/>
              <a:gd name="connsiteX150" fmla="*/ 1461135 w 1646110"/>
              <a:gd name="connsiteY150" fmla="*/ 686788 h 1251557"/>
              <a:gd name="connsiteX151" fmla="*/ 1139507 w 1646110"/>
              <a:gd name="connsiteY151" fmla="*/ 794866 h 1251557"/>
              <a:gd name="connsiteX152" fmla="*/ 749808 w 1646110"/>
              <a:gd name="connsiteY152" fmla="*/ 891513 h 1251557"/>
              <a:gd name="connsiteX153" fmla="*/ 781050 w 1646110"/>
              <a:gd name="connsiteY153" fmla="*/ 866811 h 1251557"/>
              <a:gd name="connsiteX154" fmla="*/ 810704 w 1646110"/>
              <a:gd name="connsiteY154" fmla="*/ 857985 h 1251557"/>
              <a:gd name="connsiteX155" fmla="*/ 1115378 w 1646110"/>
              <a:gd name="connsiteY155" fmla="*/ 762480 h 1251557"/>
              <a:gd name="connsiteX156" fmla="*/ 1480375 w 1646110"/>
              <a:gd name="connsiteY156" fmla="*/ 613763 h 1251557"/>
              <a:gd name="connsiteX157" fmla="*/ 1529779 w 1646110"/>
              <a:gd name="connsiteY157" fmla="*/ 652181 h 1251557"/>
              <a:gd name="connsiteX158" fmla="*/ 1429830 w 1646110"/>
              <a:gd name="connsiteY158" fmla="*/ 518831 h 1251557"/>
              <a:gd name="connsiteX159" fmla="*/ 1512189 w 1646110"/>
              <a:gd name="connsiteY159" fmla="*/ 570964 h 1251557"/>
              <a:gd name="connsiteX160" fmla="*/ 1509459 w 1646110"/>
              <a:gd name="connsiteY160" fmla="*/ 575917 h 1251557"/>
              <a:gd name="connsiteX161" fmla="*/ 1455674 w 1646110"/>
              <a:gd name="connsiteY161" fmla="*/ 603350 h 1251557"/>
              <a:gd name="connsiteX162" fmla="*/ 1158685 w 1646110"/>
              <a:gd name="connsiteY162" fmla="*/ 730667 h 1251557"/>
              <a:gd name="connsiteX163" fmla="*/ 1084580 w 1646110"/>
              <a:gd name="connsiteY163" fmla="*/ 759242 h 1251557"/>
              <a:gd name="connsiteX164" fmla="*/ 803021 w 1646110"/>
              <a:gd name="connsiteY164" fmla="*/ 849222 h 1251557"/>
              <a:gd name="connsiteX165" fmla="*/ 1097217 w 1646110"/>
              <a:gd name="connsiteY165" fmla="*/ 679105 h 1251557"/>
              <a:gd name="connsiteX166" fmla="*/ 1153795 w 1646110"/>
              <a:gd name="connsiteY166" fmla="*/ 645069 h 1251557"/>
              <a:gd name="connsiteX167" fmla="*/ 1194372 w 1646110"/>
              <a:gd name="connsiteY167" fmla="*/ 620367 h 1251557"/>
              <a:gd name="connsiteX168" fmla="*/ 1227328 w 1646110"/>
              <a:gd name="connsiteY168" fmla="*/ 600048 h 1251557"/>
              <a:gd name="connsiteX169" fmla="*/ 1255332 w 1646110"/>
              <a:gd name="connsiteY169" fmla="*/ 582458 h 1251557"/>
              <a:gd name="connsiteX170" fmla="*/ 1277811 w 1646110"/>
              <a:gd name="connsiteY170" fmla="*/ 568234 h 1251557"/>
              <a:gd name="connsiteX171" fmla="*/ 1390904 w 1646110"/>
              <a:gd name="connsiteY171" fmla="*/ 493558 h 1251557"/>
              <a:gd name="connsiteX172" fmla="*/ 1429830 w 1646110"/>
              <a:gd name="connsiteY172" fmla="*/ 518831 h 1251557"/>
              <a:gd name="connsiteX173" fmla="*/ 166878 w 1646110"/>
              <a:gd name="connsiteY173" fmla="*/ 516608 h 1251557"/>
              <a:gd name="connsiteX174" fmla="*/ 384239 w 1646110"/>
              <a:gd name="connsiteY174" fmla="*/ 673580 h 1251557"/>
              <a:gd name="connsiteX175" fmla="*/ 661988 w 1646110"/>
              <a:gd name="connsiteY175" fmla="*/ 875003 h 1251557"/>
              <a:gd name="connsiteX176" fmla="*/ 591185 w 1646110"/>
              <a:gd name="connsiteY176" fmla="*/ 1040801 h 1251557"/>
              <a:gd name="connsiteX177" fmla="*/ 661988 w 1646110"/>
              <a:gd name="connsiteY177" fmla="*/ 1209266 h 1251557"/>
              <a:gd name="connsiteX178" fmla="*/ 296418 w 1646110"/>
              <a:gd name="connsiteY178" fmla="*/ 939773 h 1251557"/>
              <a:gd name="connsiteX179" fmla="*/ 106489 w 1646110"/>
              <a:gd name="connsiteY179" fmla="*/ 797088 h 1251557"/>
              <a:gd name="connsiteX180" fmla="*/ 89471 w 1646110"/>
              <a:gd name="connsiteY180" fmla="*/ 778991 h 1251557"/>
              <a:gd name="connsiteX181" fmla="*/ 64262 w 1646110"/>
              <a:gd name="connsiteY181" fmla="*/ 729588 h 1251557"/>
              <a:gd name="connsiteX182" fmla="*/ 51626 w 1646110"/>
              <a:gd name="connsiteY182" fmla="*/ 687297 h 1251557"/>
              <a:gd name="connsiteX183" fmla="*/ 41211 w 1646110"/>
              <a:gd name="connsiteY183" fmla="*/ 622526 h 1251557"/>
              <a:gd name="connsiteX184" fmla="*/ 41211 w 1646110"/>
              <a:gd name="connsiteY184" fmla="*/ 588491 h 1251557"/>
              <a:gd name="connsiteX185" fmla="*/ 43942 w 1646110"/>
              <a:gd name="connsiteY185" fmla="*/ 564932 h 1251557"/>
              <a:gd name="connsiteX186" fmla="*/ 46101 w 1646110"/>
              <a:gd name="connsiteY186" fmla="*/ 553375 h 1251557"/>
              <a:gd name="connsiteX187" fmla="*/ 49974 w 1646110"/>
              <a:gd name="connsiteY187" fmla="*/ 539088 h 1251557"/>
              <a:gd name="connsiteX188" fmla="*/ 105410 w 1646110"/>
              <a:gd name="connsiteY188" fmla="*/ 474317 h 1251557"/>
              <a:gd name="connsiteX189" fmla="*/ 166878 w 1646110"/>
              <a:gd name="connsiteY189" fmla="*/ 516608 h 1251557"/>
              <a:gd name="connsiteX190" fmla="*/ 753618 w 1646110"/>
              <a:gd name="connsiteY190" fmla="*/ 813535 h 1251557"/>
              <a:gd name="connsiteX191" fmla="*/ 682816 w 1646110"/>
              <a:gd name="connsiteY191" fmla="*/ 857985 h 1251557"/>
              <a:gd name="connsiteX192" fmla="*/ 122428 w 1646110"/>
              <a:gd name="connsiteY192" fmla="*/ 452918 h 1251557"/>
              <a:gd name="connsiteX193" fmla="*/ 175133 w 1646110"/>
              <a:gd name="connsiteY193" fmla="*/ 412341 h 1251557"/>
              <a:gd name="connsiteX194" fmla="*/ 180594 w 1646110"/>
              <a:gd name="connsiteY194" fmla="*/ 409548 h 1251557"/>
              <a:gd name="connsiteX195" fmla="*/ 753618 w 1646110"/>
              <a:gd name="connsiteY195" fmla="*/ 813535 h 1251557"/>
              <a:gd name="connsiteX196" fmla="*/ 793179 w 1646110"/>
              <a:gd name="connsiteY196" fmla="*/ 38517 h 1251557"/>
              <a:gd name="connsiteX197" fmla="*/ 806895 w 1646110"/>
              <a:gd name="connsiteY197" fmla="*/ 45121 h 1251557"/>
              <a:gd name="connsiteX198" fmla="*/ 846392 w 1646110"/>
              <a:gd name="connsiteY198" fmla="*/ 68171 h 1251557"/>
              <a:gd name="connsiteX199" fmla="*/ 1112584 w 1646110"/>
              <a:gd name="connsiteY199" fmla="*/ 211999 h 1251557"/>
              <a:gd name="connsiteX200" fmla="*/ 1451293 w 1646110"/>
              <a:gd name="connsiteY200" fmla="*/ 398626 h 1251557"/>
              <a:gd name="connsiteX201" fmla="*/ 1114806 w 1646110"/>
              <a:gd name="connsiteY201" fmla="*/ 605508 h 1251557"/>
              <a:gd name="connsiteX202" fmla="*/ 778320 w 1646110"/>
              <a:gd name="connsiteY202" fmla="*/ 799310 h 1251557"/>
              <a:gd name="connsiteX203" fmla="*/ 206946 w 1646110"/>
              <a:gd name="connsiteY203" fmla="*/ 395832 h 1251557"/>
              <a:gd name="connsiteX204" fmla="*/ 489648 w 1646110"/>
              <a:gd name="connsiteY204" fmla="*/ 210348 h 1251557"/>
              <a:gd name="connsiteX205" fmla="*/ 738823 w 1646110"/>
              <a:gd name="connsiteY205" fmla="*/ 46772 h 1251557"/>
              <a:gd name="connsiteX206" fmla="*/ 773367 w 1646110"/>
              <a:gd name="connsiteY206" fmla="*/ 34707 h 1251557"/>
              <a:gd name="connsiteX207" fmla="*/ 793179 w 1646110"/>
              <a:gd name="connsiteY207" fmla="*/ 38517 h 1251557"/>
              <a:gd name="connsiteX208" fmla="*/ 835406 w 1646110"/>
              <a:gd name="connsiteY208" fmla="*/ 27531 h 1251557"/>
              <a:gd name="connsiteX209" fmla="*/ 1136777 w 1646110"/>
              <a:gd name="connsiteY209" fmla="*/ 193330 h 1251557"/>
              <a:gd name="connsiteX210" fmla="*/ 1199896 w 1646110"/>
              <a:gd name="connsiteY210" fmla="*/ 229017 h 1251557"/>
              <a:gd name="connsiteX211" fmla="*/ 1251458 w 1646110"/>
              <a:gd name="connsiteY211" fmla="*/ 258100 h 1251557"/>
              <a:gd name="connsiteX212" fmla="*/ 1294257 w 1646110"/>
              <a:gd name="connsiteY212" fmla="*/ 282230 h 1251557"/>
              <a:gd name="connsiteX213" fmla="*/ 1331595 w 1646110"/>
              <a:gd name="connsiteY213" fmla="*/ 303122 h 1251557"/>
              <a:gd name="connsiteX214" fmla="*/ 1406271 w 1646110"/>
              <a:gd name="connsiteY214" fmla="*/ 344269 h 1251557"/>
              <a:gd name="connsiteX215" fmla="*/ 1447991 w 1646110"/>
              <a:gd name="connsiteY215" fmla="*/ 366748 h 1251557"/>
              <a:gd name="connsiteX216" fmla="*/ 1501775 w 1646110"/>
              <a:gd name="connsiteY216" fmla="*/ 406817 h 1251557"/>
              <a:gd name="connsiteX217" fmla="*/ 1497393 w 1646110"/>
              <a:gd name="connsiteY217" fmla="*/ 416723 h 1251557"/>
              <a:gd name="connsiteX218" fmla="*/ 1459484 w 1646110"/>
              <a:gd name="connsiteY218" fmla="*/ 443583 h 1251557"/>
              <a:gd name="connsiteX219" fmla="*/ 1411224 w 1646110"/>
              <a:gd name="connsiteY219" fmla="*/ 473238 h 1251557"/>
              <a:gd name="connsiteX220" fmla="*/ 1465009 w 1646110"/>
              <a:gd name="connsiteY220" fmla="*/ 511148 h 1251557"/>
              <a:gd name="connsiteX221" fmla="*/ 1507236 w 1646110"/>
              <a:gd name="connsiteY221" fmla="*/ 537436 h 1251557"/>
              <a:gd name="connsiteX222" fmla="*/ 1529779 w 1646110"/>
              <a:gd name="connsiteY222" fmla="*/ 551216 h 1251557"/>
              <a:gd name="connsiteX223" fmla="*/ 1554480 w 1646110"/>
              <a:gd name="connsiteY223" fmla="*/ 573123 h 1251557"/>
              <a:gd name="connsiteX224" fmla="*/ 1535811 w 1646110"/>
              <a:gd name="connsiteY224" fmla="*/ 587982 h 1251557"/>
              <a:gd name="connsiteX225" fmla="*/ 1506728 w 1646110"/>
              <a:gd name="connsiteY225" fmla="*/ 601127 h 1251557"/>
              <a:gd name="connsiteX226" fmla="*/ 1558290 w 1646110"/>
              <a:gd name="connsiteY226" fmla="*/ 642847 h 1251557"/>
              <a:gd name="connsiteX227" fmla="*/ 1564894 w 1646110"/>
              <a:gd name="connsiteY227" fmla="*/ 658213 h 1251557"/>
              <a:gd name="connsiteX228" fmla="*/ 1561020 w 1646110"/>
              <a:gd name="connsiteY228" fmla="*/ 665326 h 1251557"/>
              <a:gd name="connsiteX229" fmla="*/ 1534160 w 1646110"/>
              <a:gd name="connsiteY229" fmla="*/ 678533 h 1251557"/>
              <a:gd name="connsiteX230" fmla="*/ 1598930 w 1646110"/>
              <a:gd name="connsiteY230" fmla="*/ 732318 h 1251557"/>
              <a:gd name="connsiteX231" fmla="*/ 1601661 w 1646110"/>
              <a:gd name="connsiteY231" fmla="*/ 738351 h 1251557"/>
              <a:gd name="connsiteX232" fmla="*/ 1589595 w 1646110"/>
              <a:gd name="connsiteY232" fmla="*/ 753146 h 1251557"/>
              <a:gd name="connsiteX233" fmla="*/ 1576959 w 1646110"/>
              <a:gd name="connsiteY233" fmla="*/ 764703 h 1251557"/>
              <a:gd name="connsiteX234" fmla="*/ 1586865 w 1646110"/>
              <a:gd name="connsiteY234" fmla="*/ 781721 h 1251557"/>
              <a:gd name="connsiteX235" fmla="*/ 1578038 w 1646110"/>
              <a:gd name="connsiteY235" fmla="*/ 799310 h 1251557"/>
              <a:gd name="connsiteX236" fmla="*/ 1581912 w 1646110"/>
              <a:gd name="connsiteY236" fmla="*/ 827822 h 1251557"/>
              <a:gd name="connsiteX237" fmla="*/ 1577531 w 1646110"/>
              <a:gd name="connsiteY237" fmla="*/ 850873 h 1251557"/>
              <a:gd name="connsiteX238" fmla="*/ 1559941 w 1646110"/>
              <a:gd name="connsiteY238" fmla="*/ 871764 h 1251557"/>
              <a:gd name="connsiteX239" fmla="*/ 1562163 w 1646110"/>
              <a:gd name="connsiteY239" fmla="*/ 876145 h 1251557"/>
              <a:gd name="connsiteX240" fmla="*/ 1570926 w 1646110"/>
              <a:gd name="connsiteY240" fmla="*/ 899196 h 1251557"/>
              <a:gd name="connsiteX241" fmla="*/ 1563751 w 1646110"/>
              <a:gd name="connsiteY241" fmla="*/ 922754 h 1251557"/>
              <a:gd name="connsiteX242" fmla="*/ 1569275 w 1646110"/>
              <a:gd name="connsiteY242" fmla="*/ 945297 h 1251557"/>
              <a:gd name="connsiteX243" fmla="*/ 1557718 w 1646110"/>
              <a:gd name="connsiteY243" fmla="*/ 975460 h 1251557"/>
              <a:gd name="connsiteX244" fmla="*/ 1605470 w 1646110"/>
              <a:gd name="connsiteY244" fmla="*/ 1019910 h 1251557"/>
              <a:gd name="connsiteX245" fmla="*/ 1646111 w 1646110"/>
              <a:gd name="connsiteY245" fmla="*/ 1076488 h 1251557"/>
              <a:gd name="connsiteX246" fmla="*/ 1635125 w 1646110"/>
              <a:gd name="connsiteY246" fmla="*/ 1100618 h 1251557"/>
              <a:gd name="connsiteX247" fmla="*/ 1558290 w 1646110"/>
              <a:gd name="connsiteY247" fmla="*/ 1113254 h 1251557"/>
              <a:gd name="connsiteX248" fmla="*/ 1172401 w 1646110"/>
              <a:gd name="connsiteY248" fmla="*/ 1175802 h 1251557"/>
              <a:gd name="connsiteX249" fmla="*/ 734441 w 1646110"/>
              <a:gd name="connsiteY249" fmla="*/ 1246604 h 1251557"/>
              <a:gd name="connsiteX250" fmla="*/ 686117 w 1646110"/>
              <a:gd name="connsiteY250" fmla="*/ 1251557 h 1251557"/>
              <a:gd name="connsiteX251" fmla="*/ 616966 w 1646110"/>
              <a:gd name="connsiteY251" fmla="*/ 1223554 h 1251557"/>
              <a:gd name="connsiteX252" fmla="*/ 278320 w 1646110"/>
              <a:gd name="connsiteY252" fmla="*/ 976539 h 1251557"/>
              <a:gd name="connsiteX253" fmla="*/ 75248 w 1646110"/>
              <a:gd name="connsiteY253" fmla="*/ 824520 h 1251557"/>
              <a:gd name="connsiteX254" fmla="*/ 60389 w 1646110"/>
              <a:gd name="connsiteY254" fmla="*/ 805851 h 1251557"/>
              <a:gd name="connsiteX255" fmla="*/ 52133 w 1646110"/>
              <a:gd name="connsiteY255" fmla="*/ 793786 h 1251557"/>
              <a:gd name="connsiteX256" fmla="*/ 1651 w 1646110"/>
              <a:gd name="connsiteY256" fmla="*/ 641195 h 1251557"/>
              <a:gd name="connsiteX257" fmla="*/ 0 w 1646110"/>
              <a:gd name="connsiteY257" fmla="*/ 620367 h 1251557"/>
              <a:gd name="connsiteX258" fmla="*/ 0 w 1646110"/>
              <a:gd name="connsiteY258" fmla="*/ 589633 h 1251557"/>
              <a:gd name="connsiteX259" fmla="*/ 3302 w 1646110"/>
              <a:gd name="connsiteY259" fmla="*/ 559407 h 1251557"/>
              <a:gd name="connsiteX260" fmla="*/ 16510 w 1646110"/>
              <a:gd name="connsiteY260" fmla="*/ 511148 h 1251557"/>
              <a:gd name="connsiteX261" fmla="*/ 37338 w 1646110"/>
              <a:gd name="connsiteY261" fmla="*/ 473238 h 1251557"/>
              <a:gd name="connsiteX262" fmla="*/ 79629 w 1646110"/>
              <a:gd name="connsiteY262" fmla="*/ 439773 h 1251557"/>
              <a:gd name="connsiteX263" fmla="*/ 92773 w 1646110"/>
              <a:gd name="connsiteY263" fmla="*/ 435900 h 1251557"/>
              <a:gd name="connsiteX264" fmla="*/ 102679 w 1646110"/>
              <a:gd name="connsiteY264" fmla="*/ 422755 h 1251557"/>
              <a:gd name="connsiteX265" fmla="*/ 131191 w 1646110"/>
              <a:gd name="connsiteY265" fmla="*/ 394752 h 1251557"/>
              <a:gd name="connsiteX266" fmla="*/ 339789 w 1646110"/>
              <a:gd name="connsiteY266" fmla="*/ 269594 h 1251557"/>
              <a:gd name="connsiteX267" fmla="*/ 747077 w 1646110"/>
              <a:gd name="connsiteY267" fmla="*/ 3973 h 1251557"/>
              <a:gd name="connsiteX268" fmla="*/ 765175 w 1646110"/>
              <a:gd name="connsiteY268" fmla="*/ 99 h 1251557"/>
              <a:gd name="connsiteX269" fmla="*/ 835406 w 1646110"/>
              <a:gd name="connsiteY269" fmla="*/ 27531 h 125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1646110" h="1251557">
                <a:moveTo>
                  <a:pt x="1557718" y="1032038"/>
                </a:moveTo>
                <a:cubicBezTo>
                  <a:pt x="1533588" y="1036928"/>
                  <a:pt x="1506156" y="1039150"/>
                  <a:pt x="1482026" y="1042452"/>
                </a:cubicBezTo>
                <a:cubicBezTo>
                  <a:pt x="1460563" y="1045182"/>
                  <a:pt x="1438656" y="1048485"/>
                  <a:pt x="1416685" y="1051787"/>
                </a:cubicBezTo>
                <a:cubicBezTo>
                  <a:pt x="1398016" y="1055088"/>
                  <a:pt x="1378268" y="1057819"/>
                  <a:pt x="1359599" y="1061629"/>
                </a:cubicBezTo>
                <a:cubicBezTo>
                  <a:pt x="1337119" y="1065503"/>
                  <a:pt x="1311847" y="1071535"/>
                  <a:pt x="1289875" y="1077567"/>
                </a:cubicBezTo>
                <a:cubicBezTo>
                  <a:pt x="1266825" y="1083600"/>
                  <a:pt x="1244346" y="1090712"/>
                  <a:pt x="1221804" y="1095665"/>
                </a:cubicBezTo>
                <a:cubicBezTo>
                  <a:pt x="1205357" y="1099538"/>
                  <a:pt x="1145540" y="1112683"/>
                  <a:pt x="1122489" y="1112683"/>
                </a:cubicBezTo>
                <a:cubicBezTo>
                  <a:pt x="1118616" y="1112683"/>
                  <a:pt x="1112076" y="1112683"/>
                  <a:pt x="1108773" y="1111032"/>
                </a:cubicBezTo>
                <a:lnTo>
                  <a:pt x="1108773" y="1109381"/>
                </a:lnTo>
                <a:cubicBezTo>
                  <a:pt x="1115886" y="1105000"/>
                  <a:pt x="1122489" y="1103920"/>
                  <a:pt x="1130173" y="1102269"/>
                </a:cubicBezTo>
                <a:cubicBezTo>
                  <a:pt x="1156526" y="1096744"/>
                  <a:pt x="1184529" y="1091855"/>
                  <a:pt x="1211961" y="1085823"/>
                </a:cubicBezTo>
                <a:cubicBezTo>
                  <a:pt x="1258062" y="1075345"/>
                  <a:pt x="1307465" y="1062772"/>
                  <a:pt x="1354137" y="1053945"/>
                </a:cubicBezTo>
                <a:cubicBezTo>
                  <a:pt x="1414462" y="1042452"/>
                  <a:pt x="1475931" y="1034769"/>
                  <a:pt x="1536891" y="1031466"/>
                </a:cubicBezTo>
                <a:cubicBezTo>
                  <a:pt x="1556068" y="1031466"/>
                  <a:pt x="1557211" y="1031466"/>
                  <a:pt x="1557718" y="1032038"/>
                </a:cubicBezTo>
                <a:close/>
                <a:moveTo>
                  <a:pt x="1508887" y="983714"/>
                </a:moveTo>
                <a:cubicBezTo>
                  <a:pt x="1503426" y="989747"/>
                  <a:pt x="1492949" y="991969"/>
                  <a:pt x="1486408" y="994129"/>
                </a:cubicBezTo>
                <a:cubicBezTo>
                  <a:pt x="1465517" y="1000732"/>
                  <a:pt x="1443545" y="1005685"/>
                  <a:pt x="1422718" y="1011147"/>
                </a:cubicBezTo>
                <a:cubicBezTo>
                  <a:pt x="1303592" y="1040229"/>
                  <a:pt x="1183386" y="1055597"/>
                  <a:pt x="1064323" y="1067154"/>
                </a:cubicBezTo>
                <a:cubicBezTo>
                  <a:pt x="1046734" y="1067154"/>
                  <a:pt x="1046163" y="1066582"/>
                  <a:pt x="1045654" y="1066582"/>
                </a:cubicBezTo>
                <a:cubicBezTo>
                  <a:pt x="1046163" y="1065503"/>
                  <a:pt x="1047305" y="1064423"/>
                  <a:pt x="1048385" y="1064423"/>
                </a:cubicBezTo>
                <a:cubicBezTo>
                  <a:pt x="1074738" y="1057248"/>
                  <a:pt x="1104392" y="1052866"/>
                  <a:pt x="1131253" y="1048485"/>
                </a:cubicBezTo>
                <a:cubicBezTo>
                  <a:pt x="1152652" y="1044611"/>
                  <a:pt x="1175703" y="1041309"/>
                  <a:pt x="1197673" y="1038070"/>
                </a:cubicBezTo>
                <a:cubicBezTo>
                  <a:pt x="1214692" y="1035276"/>
                  <a:pt x="1233361" y="1032038"/>
                  <a:pt x="1250950" y="1029816"/>
                </a:cubicBezTo>
                <a:cubicBezTo>
                  <a:pt x="1278382" y="1025434"/>
                  <a:pt x="1306893" y="1019910"/>
                  <a:pt x="1335976" y="1014448"/>
                </a:cubicBezTo>
                <a:cubicBezTo>
                  <a:pt x="1339850" y="1013877"/>
                  <a:pt x="1477074" y="982635"/>
                  <a:pt x="1502283" y="982635"/>
                </a:cubicBezTo>
                <a:cubicBezTo>
                  <a:pt x="1503934" y="982635"/>
                  <a:pt x="1506728" y="982635"/>
                  <a:pt x="1508887" y="983714"/>
                </a:cubicBezTo>
                <a:close/>
                <a:moveTo>
                  <a:pt x="916623" y="923326"/>
                </a:moveTo>
                <a:cubicBezTo>
                  <a:pt x="916623" y="929930"/>
                  <a:pt x="889762" y="932660"/>
                  <a:pt x="882650" y="933740"/>
                </a:cubicBezTo>
                <a:cubicBezTo>
                  <a:pt x="829945" y="941995"/>
                  <a:pt x="776161" y="946948"/>
                  <a:pt x="723455" y="949107"/>
                </a:cubicBezTo>
                <a:cubicBezTo>
                  <a:pt x="714121" y="949107"/>
                  <a:pt x="711898" y="949679"/>
                  <a:pt x="709739" y="949679"/>
                </a:cubicBezTo>
                <a:lnTo>
                  <a:pt x="711898" y="949679"/>
                </a:lnTo>
                <a:lnTo>
                  <a:pt x="707517" y="949679"/>
                </a:lnTo>
                <a:cubicBezTo>
                  <a:pt x="748157" y="943075"/>
                  <a:pt x="891413" y="918944"/>
                  <a:pt x="904050" y="918944"/>
                </a:cubicBezTo>
                <a:cubicBezTo>
                  <a:pt x="905701" y="918944"/>
                  <a:pt x="916623" y="918944"/>
                  <a:pt x="916623" y="923326"/>
                </a:cubicBezTo>
                <a:close/>
                <a:moveTo>
                  <a:pt x="647700" y="1045754"/>
                </a:moveTo>
                <a:cubicBezTo>
                  <a:pt x="647700" y="1088553"/>
                  <a:pt x="659765" y="1157704"/>
                  <a:pt x="705358" y="1192312"/>
                </a:cubicBezTo>
                <a:cubicBezTo>
                  <a:pt x="712470" y="1197773"/>
                  <a:pt x="720725" y="1200504"/>
                  <a:pt x="727837" y="1201583"/>
                </a:cubicBezTo>
                <a:lnTo>
                  <a:pt x="1567053" y="1070963"/>
                </a:lnTo>
                <a:lnTo>
                  <a:pt x="1585214" y="1070963"/>
                </a:lnTo>
                <a:cubicBezTo>
                  <a:pt x="1581341" y="1072615"/>
                  <a:pt x="1576959" y="1074266"/>
                  <a:pt x="1572578" y="1074837"/>
                </a:cubicBezTo>
                <a:cubicBezTo>
                  <a:pt x="1432624" y="1098967"/>
                  <a:pt x="1292606" y="1122017"/>
                  <a:pt x="1152652" y="1145640"/>
                </a:cubicBezTo>
                <a:cubicBezTo>
                  <a:pt x="1008888" y="1169198"/>
                  <a:pt x="721804" y="1217522"/>
                  <a:pt x="720154" y="1217522"/>
                </a:cubicBezTo>
                <a:cubicBezTo>
                  <a:pt x="716280" y="1217522"/>
                  <a:pt x="696532" y="1194471"/>
                  <a:pt x="693229" y="1190661"/>
                </a:cubicBezTo>
                <a:cubicBezTo>
                  <a:pt x="677354" y="1170341"/>
                  <a:pt x="667448" y="1149450"/>
                  <a:pt x="658686" y="1129701"/>
                </a:cubicBezTo>
                <a:cubicBezTo>
                  <a:pt x="653161" y="1117065"/>
                  <a:pt x="640588" y="1070456"/>
                  <a:pt x="640588" y="1051215"/>
                </a:cubicBezTo>
                <a:lnTo>
                  <a:pt x="640588" y="1021560"/>
                </a:lnTo>
                <a:cubicBezTo>
                  <a:pt x="643319" y="975460"/>
                  <a:pt x="665289" y="923898"/>
                  <a:pt x="693801" y="898625"/>
                </a:cubicBezTo>
                <a:cubicBezTo>
                  <a:pt x="663639" y="950250"/>
                  <a:pt x="647700" y="995208"/>
                  <a:pt x="647700" y="1045754"/>
                </a:cubicBezTo>
                <a:close/>
                <a:moveTo>
                  <a:pt x="795909" y="893672"/>
                </a:moveTo>
                <a:lnTo>
                  <a:pt x="793686" y="893672"/>
                </a:lnTo>
                <a:lnTo>
                  <a:pt x="795909" y="893672"/>
                </a:lnTo>
                <a:close/>
                <a:moveTo>
                  <a:pt x="1537462" y="801469"/>
                </a:moveTo>
                <a:cubicBezTo>
                  <a:pt x="1537462" y="802041"/>
                  <a:pt x="1536319" y="803120"/>
                  <a:pt x="1535239" y="803692"/>
                </a:cubicBezTo>
                <a:cubicBezTo>
                  <a:pt x="1519301" y="813026"/>
                  <a:pt x="1500632" y="815757"/>
                  <a:pt x="1485265" y="818488"/>
                </a:cubicBezTo>
                <a:cubicBezTo>
                  <a:pt x="1405128" y="831695"/>
                  <a:pt x="1323912" y="850301"/>
                  <a:pt x="1243775" y="864080"/>
                </a:cubicBezTo>
                <a:cubicBezTo>
                  <a:pt x="1157605" y="878304"/>
                  <a:pt x="1068705" y="892020"/>
                  <a:pt x="983044" y="901926"/>
                </a:cubicBezTo>
                <a:cubicBezTo>
                  <a:pt x="972058" y="903006"/>
                  <a:pt x="950658" y="905736"/>
                  <a:pt x="949007" y="905736"/>
                </a:cubicBezTo>
                <a:lnTo>
                  <a:pt x="935863" y="905736"/>
                </a:lnTo>
                <a:cubicBezTo>
                  <a:pt x="937514" y="904657"/>
                  <a:pt x="940245" y="903578"/>
                  <a:pt x="942467" y="903578"/>
                </a:cubicBezTo>
                <a:cubicBezTo>
                  <a:pt x="1037400" y="887639"/>
                  <a:pt x="1133983" y="871764"/>
                  <a:pt x="1229487" y="855254"/>
                </a:cubicBezTo>
                <a:cubicBezTo>
                  <a:pt x="1259713" y="849793"/>
                  <a:pt x="1290447" y="843189"/>
                  <a:pt x="1320610" y="837157"/>
                </a:cubicBezTo>
                <a:cubicBezTo>
                  <a:pt x="1334325" y="834426"/>
                  <a:pt x="1487487" y="798739"/>
                  <a:pt x="1523682" y="798739"/>
                </a:cubicBezTo>
                <a:cubicBezTo>
                  <a:pt x="1528636" y="798739"/>
                  <a:pt x="1532509" y="798167"/>
                  <a:pt x="1537462" y="801469"/>
                </a:cubicBezTo>
                <a:close/>
                <a:moveTo>
                  <a:pt x="1559941" y="778991"/>
                </a:moveTo>
                <a:cubicBezTo>
                  <a:pt x="1559941" y="780641"/>
                  <a:pt x="1552257" y="798739"/>
                  <a:pt x="1552257" y="799819"/>
                </a:cubicBezTo>
                <a:cubicBezTo>
                  <a:pt x="1552257" y="803692"/>
                  <a:pt x="1556068" y="816329"/>
                  <a:pt x="1556068" y="827251"/>
                </a:cubicBezTo>
                <a:cubicBezTo>
                  <a:pt x="1556068" y="835505"/>
                  <a:pt x="1552829" y="849793"/>
                  <a:pt x="1544003" y="857476"/>
                </a:cubicBezTo>
                <a:cubicBezTo>
                  <a:pt x="1540700" y="860207"/>
                  <a:pt x="1535239" y="860207"/>
                  <a:pt x="1531430" y="861286"/>
                </a:cubicBezTo>
                <a:cubicBezTo>
                  <a:pt x="1526476" y="862429"/>
                  <a:pt x="1520444" y="862938"/>
                  <a:pt x="1515491" y="864080"/>
                </a:cubicBezTo>
                <a:cubicBezTo>
                  <a:pt x="1422146" y="879448"/>
                  <a:pt x="1329436" y="894243"/>
                  <a:pt x="1237170" y="911261"/>
                </a:cubicBezTo>
                <a:cubicBezTo>
                  <a:pt x="1132332" y="930438"/>
                  <a:pt x="1017079" y="945297"/>
                  <a:pt x="921067" y="962315"/>
                </a:cubicBezTo>
                <a:cubicBezTo>
                  <a:pt x="914464" y="963394"/>
                  <a:pt x="906780" y="964474"/>
                  <a:pt x="900176" y="968348"/>
                </a:cubicBezTo>
                <a:lnTo>
                  <a:pt x="900176" y="969998"/>
                </a:lnTo>
                <a:cubicBezTo>
                  <a:pt x="902398" y="969998"/>
                  <a:pt x="906208" y="970507"/>
                  <a:pt x="907351" y="970507"/>
                </a:cubicBezTo>
                <a:cubicBezTo>
                  <a:pt x="945198" y="970507"/>
                  <a:pt x="1191641" y="933232"/>
                  <a:pt x="1222375" y="928787"/>
                </a:cubicBezTo>
                <a:cubicBezTo>
                  <a:pt x="1326642" y="913420"/>
                  <a:pt x="1431481" y="896973"/>
                  <a:pt x="1536319" y="880527"/>
                </a:cubicBezTo>
                <a:cubicBezTo>
                  <a:pt x="1542923" y="889861"/>
                  <a:pt x="1546225" y="898053"/>
                  <a:pt x="1546225" y="907388"/>
                </a:cubicBezTo>
                <a:cubicBezTo>
                  <a:pt x="1546225" y="910182"/>
                  <a:pt x="1546225" y="912341"/>
                  <a:pt x="1544003" y="916214"/>
                </a:cubicBezTo>
                <a:lnTo>
                  <a:pt x="1480375" y="917294"/>
                </a:lnTo>
                <a:cubicBezTo>
                  <a:pt x="1406779" y="922754"/>
                  <a:pt x="1332167" y="943646"/>
                  <a:pt x="1258634" y="962823"/>
                </a:cubicBezTo>
                <a:cubicBezTo>
                  <a:pt x="1204278" y="977110"/>
                  <a:pt x="1147191" y="993557"/>
                  <a:pt x="1093407" y="1004542"/>
                </a:cubicBezTo>
                <a:cubicBezTo>
                  <a:pt x="972629" y="1028164"/>
                  <a:pt x="849694" y="1036419"/>
                  <a:pt x="728408" y="1051787"/>
                </a:cubicBezTo>
                <a:cubicBezTo>
                  <a:pt x="721804" y="1052294"/>
                  <a:pt x="712470" y="1053945"/>
                  <a:pt x="706438" y="1056676"/>
                </a:cubicBezTo>
                <a:cubicBezTo>
                  <a:pt x="706438" y="1057248"/>
                  <a:pt x="707517" y="1057819"/>
                  <a:pt x="708089" y="1057819"/>
                </a:cubicBezTo>
                <a:cubicBezTo>
                  <a:pt x="711898" y="1058327"/>
                  <a:pt x="718502" y="1058327"/>
                  <a:pt x="719582" y="1058327"/>
                </a:cubicBezTo>
                <a:cubicBezTo>
                  <a:pt x="739394" y="1058327"/>
                  <a:pt x="771207" y="1055088"/>
                  <a:pt x="788226" y="1053945"/>
                </a:cubicBezTo>
                <a:cubicBezTo>
                  <a:pt x="889762" y="1046262"/>
                  <a:pt x="994601" y="1035276"/>
                  <a:pt x="1096709" y="1019401"/>
                </a:cubicBezTo>
                <a:cubicBezTo>
                  <a:pt x="1124141" y="1015020"/>
                  <a:pt x="1153795" y="1007844"/>
                  <a:pt x="1181227" y="1001241"/>
                </a:cubicBezTo>
                <a:cubicBezTo>
                  <a:pt x="1277811" y="978190"/>
                  <a:pt x="1382649" y="944726"/>
                  <a:pt x="1472692" y="934883"/>
                </a:cubicBezTo>
                <a:lnTo>
                  <a:pt x="1541843" y="934311"/>
                </a:lnTo>
                <a:cubicBezTo>
                  <a:pt x="1542923" y="937042"/>
                  <a:pt x="1544003" y="940916"/>
                  <a:pt x="1544003" y="942566"/>
                </a:cubicBezTo>
                <a:cubicBezTo>
                  <a:pt x="1544003" y="950758"/>
                  <a:pt x="1534668" y="967268"/>
                  <a:pt x="1527556" y="974951"/>
                </a:cubicBezTo>
                <a:cubicBezTo>
                  <a:pt x="1526476" y="975460"/>
                  <a:pt x="1526476" y="977110"/>
                  <a:pt x="1526476" y="978761"/>
                </a:cubicBezTo>
                <a:cubicBezTo>
                  <a:pt x="1526476" y="982635"/>
                  <a:pt x="1529779" y="983714"/>
                  <a:pt x="1533588" y="988096"/>
                </a:cubicBezTo>
                <a:cubicBezTo>
                  <a:pt x="1547305" y="1003463"/>
                  <a:pt x="1562672" y="1019401"/>
                  <a:pt x="1575308" y="1036419"/>
                </a:cubicBezTo>
                <a:cubicBezTo>
                  <a:pt x="1577531" y="1038579"/>
                  <a:pt x="1577531" y="1045182"/>
                  <a:pt x="1577531" y="1046833"/>
                </a:cubicBezTo>
                <a:cubicBezTo>
                  <a:pt x="1577531" y="1047913"/>
                  <a:pt x="1577531" y="1050135"/>
                  <a:pt x="1576387" y="1051787"/>
                </a:cubicBezTo>
                <a:cubicBezTo>
                  <a:pt x="1574229" y="1053438"/>
                  <a:pt x="1570926" y="1054517"/>
                  <a:pt x="1568704" y="1055597"/>
                </a:cubicBezTo>
                <a:cubicBezTo>
                  <a:pt x="1561592" y="1057819"/>
                  <a:pt x="1551686" y="1058898"/>
                  <a:pt x="1545145" y="1059978"/>
                </a:cubicBezTo>
                <a:cubicBezTo>
                  <a:pt x="1533588" y="1061629"/>
                  <a:pt x="1521524" y="1063280"/>
                  <a:pt x="1510538" y="1064931"/>
                </a:cubicBezTo>
                <a:cubicBezTo>
                  <a:pt x="1394206" y="1081378"/>
                  <a:pt x="1277239" y="1098967"/>
                  <a:pt x="1160907" y="1115985"/>
                </a:cubicBezTo>
                <a:cubicBezTo>
                  <a:pt x="1020953" y="1136305"/>
                  <a:pt x="740982" y="1176882"/>
                  <a:pt x="739902" y="1176882"/>
                </a:cubicBezTo>
                <a:cubicBezTo>
                  <a:pt x="734949" y="1176882"/>
                  <a:pt x="728917" y="1172500"/>
                  <a:pt x="723964" y="1168690"/>
                </a:cubicBezTo>
                <a:cubicBezTo>
                  <a:pt x="729488" y="1168119"/>
                  <a:pt x="735520" y="1167039"/>
                  <a:pt x="741553" y="1165388"/>
                </a:cubicBezTo>
                <a:cubicBezTo>
                  <a:pt x="743776" y="1164816"/>
                  <a:pt x="786003" y="1152751"/>
                  <a:pt x="786003" y="1142338"/>
                </a:cubicBezTo>
                <a:cubicBezTo>
                  <a:pt x="786003" y="1141258"/>
                  <a:pt x="784923" y="1139035"/>
                  <a:pt x="783273" y="1139035"/>
                </a:cubicBezTo>
                <a:cubicBezTo>
                  <a:pt x="782193" y="1139035"/>
                  <a:pt x="759651" y="1145640"/>
                  <a:pt x="748157" y="1147798"/>
                </a:cubicBezTo>
                <a:cubicBezTo>
                  <a:pt x="735520" y="1150021"/>
                  <a:pt x="721233" y="1151672"/>
                  <a:pt x="709739" y="1153323"/>
                </a:cubicBezTo>
                <a:cubicBezTo>
                  <a:pt x="705358" y="1146719"/>
                  <a:pt x="701485" y="1139607"/>
                  <a:pt x="698182" y="1132432"/>
                </a:cubicBezTo>
                <a:cubicBezTo>
                  <a:pt x="702564" y="1131923"/>
                  <a:pt x="707009" y="1131923"/>
                  <a:pt x="711391" y="1130781"/>
                </a:cubicBezTo>
                <a:cubicBezTo>
                  <a:pt x="714121" y="1130273"/>
                  <a:pt x="749236" y="1121446"/>
                  <a:pt x="749236" y="1114906"/>
                </a:cubicBezTo>
                <a:cubicBezTo>
                  <a:pt x="749236" y="1111604"/>
                  <a:pt x="738251" y="1112683"/>
                  <a:pt x="737743" y="1112683"/>
                </a:cubicBezTo>
                <a:cubicBezTo>
                  <a:pt x="723455" y="1112683"/>
                  <a:pt x="708597" y="1116557"/>
                  <a:pt x="705358" y="1116557"/>
                </a:cubicBezTo>
                <a:lnTo>
                  <a:pt x="692150" y="1116557"/>
                </a:lnTo>
                <a:cubicBezTo>
                  <a:pt x="689991" y="1108873"/>
                  <a:pt x="687769" y="1100618"/>
                  <a:pt x="686117" y="1092935"/>
                </a:cubicBezTo>
                <a:cubicBezTo>
                  <a:pt x="683387" y="1080298"/>
                  <a:pt x="678434" y="1051215"/>
                  <a:pt x="678434" y="1034197"/>
                </a:cubicBezTo>
                <a:cubicBezTo>
                  <a:pt x="678434" y="1033117"/>
                  <a:pt x="677354" y="1027085"/>
                  <a:pt x="679514" y="1025434"/>
                </a:cubicBezTo>
                <a:cubicBezTo>
                  <a:pt x="681736" y="1022704"/>
                  <a:pt x="686117" y="1021053"/>
                  <a:pt x="690499" y="1020481"/>
                </a:cubicBezTo>
                <a:cubicBezTo>
                  <a:pt x="704786" y="1017751"/>
                  <a:pt x="721804" y="1017179"/>
                  <a:pt x="737743" y="1011147"/>
                </a:cubicBezTo>
                <a:cubicBezTo>
                  <a:pt x="741553" y="1009495"/>
                  <a:pt x="747586" y="1006765"/>
                  <a:pt x="747586" y="1002891"/>
                </a:cubicBezTo>
                <a:cubicBezTo>
                  <a:pt x="747586" y="1000161"/>
                  <a:pt x="745426" y="1000732"/>
                  <a:pt x="744855" y="1000732"/>
                </a:cubicBezTo>
                <a:lnTo>
                  <a:pt x="697675" y="1006194"/>
                </a:lnTo>
                <a:cubicBezTo>
                  <a:pt x="692722" y="1006194"/>
                  <a:pt x="687197" y="1005685"/>
                  <a:pt x="682307" y="1005114"/>
                </a:cubicBezTo>
                <a:lnTo>
                  <a:pt x="681736" y="1005685"/>
                </a:lnTo>
                <a:lnTo>
                  <a:pt x="681736" y="1000732"/>
                </a:lnTo>
                <a:cubicBezTo>
                  <a:pt x="682816" y="994700"/>
                  <a:pt x="683387" y="987525"/>
                  <a:pt x="685038" y="981492"/>
                </a:cubicBezTo>
                <a:cubicBezTo>
                  <a:pt x="686117" y="975460"/>
                  <a:pt x="687769" y="968348"/>
                  <a:pt x="690499" y="962823"/>
                </a:cubicBezTo>
                <a:cubicBezTo>
                  <a:pt x="696023" y="949107"/>
                  <a:pt x="700913" y="936470"/>
                  <a:pt x="712470" y="923326"/>
                </a:cubicBezTo>
                <a:cubicBezTo>
                  <a:pt x="715201" y="920024"/>
                  <a:pt x="717931" y="913420"/>
                  <a:pt x="722376" y="912912"/>
                </a:cubicBezTo>
                <a:cubicBezTo>
                  <a:pt x="763524" y="904657"/>
                  <a:pt x="805751" y="901355"/>
                  <a:pt x="847471" y="895323"/>
                </a:cubicBezTo>
                <a:cubicBezTo>
                  <a:pt x="929830" y="883257"/>
                  <a:pt x="1012126" y="870621"/>
                  <a:pt x="1094486" y="857985"/>
                </a:cubicBezTo>
                <a:cubicBezTo>
                  <a:pt x="1135634" y="851444"/>
                  <a:pt x="1176845" y="844269"/>
                  <a:pt x="1217994" y="837157"/>
                </a:cubicBezTo>
                <a:cubicBezTo>
                  <a:pt x="1238314" y="833854"/>
                  <a:pt x="1258634" y="830553"/>
                  <a:pt x="1278890" y="826742"/>
                </a:cubicBezTo>
                <a:cubicBezTo>
                  <a:pt x="1295400" y="824012"/>
                  <a:pt x="1312418" y="821218"/>
                  <a:pt x="1328864" y="817916"/>
                </a:cubicBezTo>
                <a:cubicBezTo>
                  <a:pt x="1341501" y="815757"/>
                  <a:pt x="1355217" y="813535"/>
                  <a:pt x="1368362" y="810804"/>
                </a:cubicBezTo>
                <a:cubicBezTo>
                  <a:pt x="1429830" y="799819"/>
                  <a:pt x="1553337" y="775117"/>
                  <a:pt x="1554480" y="775117"/>
                </a:cubicBezTo>
                <a:cubicBezTo>
                  <a:pt x="1558290" y="775117"/>
                  <a:pt x="1559941" y="776260"/>
                  <a:pt x="1559941" y="778991"/>
                </a:cubicBezTo>
                <a:close/>
                <a:moveTo>
                  <a:pt x="1567053" y="739430"/>
                </a:moveTo>
                <a:cubicBezTo>
                  <a:pt x="1563243" y="742732"/>
                  <a:pt x="1558290" y="746605"/>
                  <a:pt x="1553909" y="748764"/>
                </a:cubicBezTo>
                <a:cubicBezTo>
                  <a:pt x="1548956" y="750987"/>
                  <a:pt x="1543494" y="752066"/>
                  <a:pt x="1537970" y="753717"/>
                </a:cubicBezTo>
                <a:cubicBezTo>
                  <a:pt x="1517650" y="759750"/>
                  <a:pt x="1496250" y="765275"/>
                  <a:pt x="1475931" y="770164"/>
                </a:cubicBezTo>
                <a:cubicBezTo>
                  <a:pt x="1378268" y="793214"/>
                  <a:pt x="1280541" y="810804"/>
                  <a:pt x="1182878" y="829473"/>
                </a:cubicBezTo>
                <a:cubicBezTo>
                  <a:pt x="1055497" y="853095"/>
                  <a:pt x="925957" y="874494"/>
                  <a:pt x="798068" y="893163"/>
                </a:cubicBezTo>
                <a:lnTo>
                  <a:pt x="799211" y="893163"/>
                </a:lnTo>
                <a:lnTo>
                  <a:pt x="796417" y="893163"/>
                </a:lnTo>
                <a:cubicBezTo>
                  <a:pt x="915035" y="867319"/>
                  <a:pt x="1033589" y="842110"/>
                  <a:pt x="1152144" y="806994"/>
                </a:cubicBezTo>
                <a:cubicBezTo>
                  <a:pt x="1269556" y="771815"/>
                  <a:pt x="1390332" y="731747"/>
                  <a:pt x="1508316" y="691170"/>
                </a:cubicBezTo>
                <a:lnTo>
                  <a:pt x="1567053" y="739430"/>
                </a:lnTo>
                <a:close/>
                <a:moveTo>
                  <a:pt x="1529779" y="652181"/>
                </a:moveTo>
                <a:cubicBezTo>
                  <a:pt x="1518793" y="658785"/>
                  <a:pt x="1507807" y="666469"/>
                  <a:pt x="1496822" y="672501"/>
                </a:cubicBezTo>
                <a:cubicBezTo>
                  <a:pt x="1485265" y="678533"/>
                  <a:pt x="1472692" y="682344"/>
                  <a:pt x="1461135" y="686788"/>
                </a:cubicBezTo>
                <a:cubicBezTo>
                  <a:pt x="1354645" y="725206"/>
                  <a:pt x="1245426" y="761973"/>
                  <a:pt x="1139507" y="794866"/>
                </a:cubicBezTo>
                <a:cubicBezTo>
                  <a:pt x="1010539" y="834426"/>
                  <a:pt x="879348" y="861286"/>
                  <a:pt x="749808" y="891513"/>
                </a:cubicBezTo>
                <a:cubicBezTo>
                  <a:pt x="760222" y="882178"/>
                  <a:pt x="770128" y="870621"/>
                  <a:pt x="781050" y="866811"/>
                </a:cubicBezTo>
                <a:cubicBezTo>
                  <a:pt x="790385" y="862938"/>
                  <a:pt x="800862" y="860779"/>
                  <a:pt x="810704" y="857985"/>
                </a:cubicBezTo>
                <a:cubicBezTo>
                  <a:pt x="912241" y="827822"/>
                  <a:pt x="1013777" y="799819"/>
                  <a:pt x="1115378" y="762480"/>
                </a:cubicBezTo>
                <a:cubicBezTo>
                  <a:pt x="1237170" y="716951"/>
                  <a:pt x="1359027" y="665326"/>
                  <a:pt x="1480375" y="613763"/>
                </a:cubicBezTo>
                <a:lnTo>
                  <a:pt x="1529779" y="652181"/>
                </a:lnTo>
                <a:close/>
                <a:moveTo>
                  <a:pt x="1429830" y="518831"/>
                </a:moveTo>
                <a:cubicBezTo>
                  <a:pt x="1456754" y="536929"/>
                  <a:pt x="1484757" y="555026"/>
                  <a:pt x="1512189" y="570964"/>
                </a:cubicBezTo>
                <a:cubicBezTo>
                  <a:pt x="1511618" y="572616"/>
                  <a:pt x="1511110" y="574266"/>
                  <a:pt x="1509459" y="575917"/>
                </a:cubicBezTo>
                <a:cubicBezTo>
                  <a:pt x="1491869" y="590141"/>
                  <a:pt x="1473772" y="594523"/>
                  <a:pt x="1455674" y="603350"/>
                </a:cubicBezTo>
                <a:cubicBezTo>
                  <a:pt x="1357948" y="648879"/>
                  <a:pt x="1256411" y="691170"/>
                  <a:pt x="1158685" y="730667"/>
                </a:cubicBezTo>
                <a:cubicBezTo>
                  <a:pt x="1133983" y="740001"/>
                  <a:pt x="1109282" y="750416"/>
                  <a:pt x="1084580" y="759242"/>
                </a:cubicBezTo>
                <a:cubicBezTo>
                  <a:pt x="990727" y="792707"/>
                  <a:pt x="896874" y="819059"/>
                  <a:pt x="803021" y="849222"/>
                </a:cubicBezTo>
                <a:cubicBezTo>
                  <a:pt x="900748" y="793214"/>
                  <a:pt x="998982" y="736700"/>
                  <a:pt x="1097217" y="679105"/>
                </a:cubicBezTo>
                <a:cubicBezTo>
                  <a:pt x="1115378" y="668119"/>
                  <a:pt x="1135126" y="656563"/>
                  <a:pt x="1153795" y="645069"/>
                </a:cubicBezTo>
                <a:cubicBezTo>
                  <a:pt x="1166939" y="637385"/>
                  <a:pt x="1180656" y="629130"/>
                  <a:pt x="1194372" y="620367"/>
                </a:cubicBezTo>
                <a:cubicBezTo>
                  <a:pt x="1205357" y="613763"/>
                  <a:pt x="1216342" y="607160"/>
                  <a:pt x="1227328" y="600048"/>
                </a:cubicBezTo>
                <a:cubicBezTo>
                  <a:pt x="1236663" y="594523"/>
                  <a:pt x="1245997" y="588491"/>
                  <a:pt x="1255332" y="582458"/>
                </a:cubicBezTo>
                <a:cubicBezTo>
                  <a:pt x="1262444" y="578076"/>
                  <a:pt x="1270127" y="573123"/>
                  <a:pt x="1277811" y="568234"/>
                </a:cubicBezTo>
                <a:cubicBezTo>
                  <a:pt x="1315656" y="544041"/>
                  <a:pt x="1389761" y="493558"/>
                  <a:pt x="1390904" y="493558"/>
                </a:cubicBezTo>
                <a:cubicBezTo>
                  <a:pt x="1392555" y="493558"/>
                  <a:pt x="1416685" y="510576"/>
                  <a:pt x="1429830" y="518831"/>
                </a:cubicBezTo>
                <a:close/>
                <a:moveTo>
                  <a:pt x="166878" y="516608"/>
                </a:moveTo>
                <a:cubicBezTo>
                  <a:pt x="238760" y="569313"/>
                  <a:pt x="311785" y="620876"/>
                  <a:pt x="384239" y="673580"/>
                </a:cubicBezTo>
                <a:cubicBezTo>
                  <a:pt x="476441" y="740001"/>
                  <a:pt x="569214" y="808073"/>
                  <a:pt x="661988" y="875003"/>
                </a:cubicBezTo>
                <a:cubicBezTo>
                  <a:pt x="613664" y="921104"/>
                  <a:pt x="591185" y="989176"/>
                  <a:pt x="591185" y="1040801"/>
                </a:cubicBezTo>
                <a:cubicBezTo>
                  <a:pt x="591185" y="1091855"/>
                  <a:pt x="617538" y="1162086"/>
                  <a:pt x="661988" y="1209266"/>
                </a:cubicBezTo>
                <a:cubicBezTo>
                  <a:pt x="539560" y="1123669"/>
                  <a:pt x="417195" y="1029816"/>
                  <a:pt x="296418" y="939773"/>
                </a:cubicBezTo>
                <a:cubicBezTo>
                  <a:pt x="233299" y="892592"/>
                  <a:pt x="169608" y="844269"/>
                  <a:pt x="106489" y="797088"/>
                </a:cubicBezTo>
                <a:cubicBezTo>
                  <a:pt x="100457" y="792707"/>
                  <a:pt x="93853" y="785023"/>
                  <a:pt x="89471" y="778991"/>
                </a:cubicBezTo>
                <a:cubicBezTo>
                  <a:pt x="77978" y="762480"/>
                  <a:pt x="70295" y="745463"/>
                  <a:pt x="64262" y="729588"/>
                </a:cubicBezTo>
                <a:cubicBezTo>
                  <a:pt x="59817" y="715872"/>
                  <a:pt x="55436" y="701013"/>
                  <a:pt x="51626" y="687297"/>
                </a:cubicBezTo>
                <a:cubicBezTo>
                  <a:pt x="50546" y="683994"/>
                  <a:pt x="41211" y="636814"/>
                  <a:pt x="41211" y="622526"/>
                </a:cubicBezTo>
                <a:lnTo>
                  <a:pt x="41211" y="588491"/>
                </a:lnTo>
                <a:cubicBezTo>
                  <a:pt x="42291" y="580807"/>
                  <a:pt x="42863" y="572616"/>
                  <a:pt x="43942" y="564932"/>
                </a:cubicBezTo>
                <a:cubicBezTo>
                  <a:pt x="45021" y="561058"/>
                  <a:pt x="45021" y="556677"/>
                  <a:pt x="46101" y="553375"/>
                </a:cubicBezTo>
                <a:cubicBezTo>
                  <a:pt x="47244" y="548994"/>
                  <a:pt x="48895" y="544041"/>
                  <a:pt x="49974" y="539088"/>
                </a:cubicBezTo>
                <a:cubicBezTo>
                  <a:pt x="56007" y="515529"/>
                  <a:pt x="82360" y="474317"/>
                  <a:pt x="105410" y="474317"/>
                </a:cubicBezTo>
                <a:cubicBezTo>
                  <a:pt x="108712" y="474317"/>
                  <a:pt x="152591" y="506702"/>
                  <a:pt x="166878" y="516608"/>
                </a:cubicBezTo>
                <a:close/>
                <a:moveTo>
                  <a:pt x="753618" y="813535"/>
                </a:moveTo>
                <a:cubicBezTo>
                  <a:pt x="730060" y="827251"/>
                  <a:pt x="705866" y="840966"/>
                  <a:pt x="682816" y="857985"/>
                </a:cubicBezTo>
                <a:lnTo>
                  <a:pt x="122428" y="452918"/>
                </a:lnTo>
                <a:cubicBezTo>
                  <a:pt x="135064" y="429867"/>
                  <a:pt x="156972" y="424914"/>
                  <a:pt x="175133" y="412341"/>
                </a:cubicBezTo>
                <a:cubicBezTo>
                  <a:pt x="176213" y="411198"/>
                  <a:pt x="178943" y="410119"/>
                  <a:pt x="180594" y="409548"/>
                </a:cubicBezTo>
                <a:lnTo>
                  <a:pt x="753618" y="813535"/>
                </a:lnTo>
                <a:close/>
                <a:moveTo>
                  <a:pt x="793179" y="38517"/>
                </a:moveTo>
                <a:cubicBezTo>
                  <a:pt x="796989" y="40168"/>
                  <a:pt x="802513" y="42391"/>
                  <a:pt x="806895" y="45121"/>
                </a:cubicBezTo>
                <a:cubicBezTo>
                  <a:pt x="820039" y="52804"/>
                  <a:pt x="832676" y="61060"/>
                  <a:pt x="846392" y="68171"/>
                </a:cubicBezTo>
                <a:cubicBezTo>
                  <a:pt x="934212" y="115923"/>
                  <a:pt x="1023683" y="163104"/>
                  <a:pt x="1112584" y="211999"/>
                </a:cubicBezTo>
                <a:cubicBezTo>
                  <a:pt x="1225106" y="272895"/>
                  <a:pt x="1338199" y="335507"/>
                  <a:pt x="1451293" y="398626"/>
                </a:cubicBezTo>
                <a:cubicBezTo>
                  <a:pt x="1339850" y="471587"/>
                  <a:pt x="1225677" y="541310"/>
                  <a:pt x="1114806" y="605508"/>
                </a:cubicBezTo>
                <a:cubicBezTo>
                  <a:pt x="1002855" y="669770"/>
                  <a:pt x="890333" y="734541"/>
                  <a:pt x="778320" y="799310"/>
                </a:cubicBezTo>
                <a:lnTo>
                  <a:pt x="206946" y="395832"/>
                </a:lnTo>
                <a:cubicBezTo>
                  <a:pt x="300228" y="344777"/>
                  <a:pt x="394652" y="278928"/>
                  <a:pt x="489648" y="210348"/>
                </a:cubicBezTo>
                <a:cubicBezTo>
                  <a:pt x="570865" y="150531"/>
                  <a:pt x="656463" y="87920"/>
                  <a:pt x="738823" y="46772"/>
                </a:cubicBezTo>
                <a:cubicBezTo>
                  <a:pt x="749808" y="41248"/>
                  <a:pt x="761873" y="34707"/>
                  <a:pt x="773367" y="34707"/>
                </a:cubicBezTo>
                <a:cubicBezTo>
                  <a:pt x="779970" y="34707"/>
                  <a:pt x="786575" y="35215"/>
                  <a:pt x="793179" y="38517"/>
                </a:cubicBezTo>
                <a:close/>
                <a:moveTo>
                  <a:pt x="835406" y="27531"/>
                </a:moveTo>
                <a:cubicBezTo>
                  <a:pt x="935863" y="78585"/>
                  <a:pt x="1036320" y="136751"/>
                  <a:pt x="1136777" y="193330"/>
                </a:cubicBezTo>
                <a:cubicBezTo>
                  <a:pt x="1157605" y="204823"/>
                  <a:pt x="1179004" y="216888"/>
                  <a:pt x="1199896" y="229017"/>
                </a:cubicBezTo>
                <a:cubicBezTo>
                  <a:pt x="1216914" y="238351"/>
                  <a:pt x="1234440" y="248766"/>
                  <a:pt x="1251458" y="258100"/>
                </a:cubicBezTo>
                <a:cubicBezTo>
                  <a:pt x="1265174" y="266291"/>
                  <a:pt x="1280033" y="273975"/>
                  <a:pt x="1294257" y="282230"/>
                </a:cubicBezTo>
                <a:cubicBezTo>
                  <a:pt x="1306386" y="288834"/>
                  <a:pt x="1318959" y="295946"/>
                  <a:pt x="1331595" y="303122"/>
                </a:cubicBezTo>
                <a:cubicBezTo>
                  <a:pt x="1356297" y="316838"/>
                  <a:pt x="1381569" y="331061"/>
                  <a:pt x="1406271" y="344269"/>
                </a:cubicBezTo>
                <a:cubicBezTo>
                  <a:pt x="1419416" y="351953"/>
                  <a:pt x="1434275" y="359065"/>
                  <a:pt x="1447991" y="366748"/>
                </a:cubicBezTo>
                <a:cubicBezTo>
                  <a:pt x="1458976" y="373352"/>
                  <a:pt x="1501775" y="389291"/>
                  <a:pt x="1501775" y="406817"/>
                </a:cubicBezTo>
                <a:cubicBezTo>
                  <a:pt x="1501775" y="410691"/>
                  <a:pt x="1501204" y="412341"/>
                  <a:pt x="1497393" y="416723"/>
                </a:cubicBezTo>
                <a:cubicBezTo>
                  <a:pt x="1486408" y="429867"/>
                  <a:pt x="1471041" y="435900"/>
                  <a:pt x="1459484" y="443583"/>
                </a:cubicBezTo>
                <a:cubicBezTo>
                  <a:pt x="1443545" y="453489"/>
                  <a:pt x="1427099" y="463395"/>
                  <a:pt x="1411224" y="473238"/>
                </a:cubicBezTo>
                <a:cubicBezTo>
                  <a:pt x="1428179" y="486954"/>
                  <a:pt x="1446848" y="499591"/>
                  <a:pt x="1465009" y="511148"/>
                </a:cubicBezTo>
                <a:cubicBezTo>
                  <a:pt x="1478153" y="519910"/>
                  <a:pt x="1492949" y="529245"/>
                  <a:pt x="1507236" y="537436"/>
                </a:cubicBezTo>
                <a:cubicBezTo>
                  <a:pt x="1513840" y="541882"/>
                  <a:pt x="1522095" y="546263"/>
                  <a:pt x="1529779" y="551216"/>
                </a:cubicBezTo>
                <a:cubicBezTo>
                  <a:pt x="1534160" y="554454"/>
                  <a:pt x="1554480" y="562710"/>
                  <a:pt x="1554480" y="573123"/>
                </a:cubicBezTo>
                <a:cubicBezTo>
                  <a:pt x="1554480" y="581379"/>
                  <a:pt x="1540193" y="585760"/>
                  <a:pt x="1535811" y="587982"/>
                </a:cubicBezTo>
                <a:cubicBezTo>
                  <a:pt x="1526476" y="591792"/>
                  <a:pt x="1516570" y="596174"/>
                  <a:pt x="1506728" y="601127"/>
                </a:cubicBezTo>
                <a:cubicBezTo>
                  <a:pt x="1523682" y="614843"/>
                  <a:pt x="1541272" y="628559"/>
                  <a:pt x="1558290" y="642847"/>
                </a:cubicBezTo>
                <a:cubicBezTo>
                  <a:pt x="1561020" y="645069"/>
                  <a:pt x="1564894" y="654404"/>
                  <a:pt x="1564894" y="658213"/>
                </a:cubicBezTo>
                <a:cubicBezTo>
                  <a:pt x="1564894" y="660436"/>
                  <a:pt x="1563243" y="664246"/>
                  <a:pt x="1561020" y="665326"/>
                </a:cubicBezTo>
                <a:cubicBezTo>
                  <a:pt x="1552257" y="669770"/>
                  <a:pt x="1542923" y="674152"/>
                  <a:pt x="1534160" y="678533"/>
                </a:cubicBezTo>
                <a:cubicBezTo>
                  <a:pt x="1555560" y="696631"/>
                  <a:pt x="1577531" y="714220"/>
                  <a:pt x="1598930" y="732318"/>
                </a:cubicBezTo>
                <a:cubicBezTo>
                  <a:pt x="1601089" y="734541"/>
                  <a:pt x="1601661" y="735620"/>
                  <a:pt x="1601661" y="738351"/>
                </a:cubicBezTo>
                <a:cubicBezTo>
                  <a:pt x="1601661" y="743875"/>
                  <a:pt x="1596707" y="746034"/>
                  <a:pt x="1589595" y="753146"/>
                </a:cubicBezTo>
                <a:cubicBezTo>
                  <a:pt x="1585722" y="756448"/>
                  <a:pt x="1581341" y="760829"/>
                  <a:pt x="1576959" y="764703"/>
                </a:cubicBezTo>
                <a:cubicBezTo>
                  <a:pt x="1584071" y="769656"/>
                  <a:pt x="1586865" y="776260"/>
                  <a:pt x="1586865" y="781721"/>
                </a:cubicBezTo>
                <a:cubicBezTo>
                  <a:pt x="1586865" y="789976"/>
                  <a:pt x="1578038" y="796516"/>
                  <a:pt x="1578038" y="799310"/>
                </a:cubicBezTo>
                <a:cubicBezTo>
                  <a:pt x="1578038" y="800898"/>
                  <a:pt x="1581912" y="819567"/>
                  <a:pt x="1581912" y="827822"/>
                </a:cubicBezTo>
                <a:cubicBezTo>
                  <a:pt x="1581912" y="833283"/>
                  <a:pt x="1579689" y="846491"/>
                  <a:pt x="1577531" y="850873"/>
                </a:cubicBezTo>
                <a:cubicBezTo>
                  <a:pt x="1570926" y="864588"/>
                  <a:pt x="1559941" y="868462"/>
                  <a:pt x="1559941" y="871764"/>
                </a:cubicBezTo>
                <a:cubicBezTo>
                  <a:pt x="1559941" y="872844"/>
                  <a:pt x="1561020" y="874494"/>
                  <a:pt x="1562163" y="876145"/>
                </a:cubicBezTo>
                <a:cubicBezTo>
                  <a:pt x="1567053" y="882686"/>
                  <a:pt x="1570926" y="892592"/>
                  <a:pt x="1570926" y="899196"/>
                </a:cubicBezTo>
                <a:cubicBezTo>
                  <a:pt x="1570926" y="907388"/>
                  <a:pt x="1563751" y="921675"/>
                  <a:pt x="1563751" y="922754"/>
                </a:cubicBezTo>
                <a:cubicBezTo>
                  <a:pt x="1563751" y="926057"/>
                  <a:pt x="1569275" y="934311"/>
                  <a:pt x="1569275" y="945297"/>
                </a:cubicBezTo>
                <a:cubicBezTo>
                  <a:pt x="1569275" y="957362"/>
                  <a:pt x="1557718" y="974380"/>
                  <a:pt x="1557718" y="975460"/>
                </a:cubicBezTo>
                <a:cubicBezTo>
                  <a:pt x="1557718" y="976539"/>
                  <a:pt x="1589024" y="1005685"/>
                  <a:pt x="1605470" y="1019910"/>
                </a:cubicBezTo>
                <a:cubicBezTo>
                  <a:pt x="1628013" y="1039150"/>
                  <a:pt x="1646111" y="1056168"/>
                  <a:pt x="1646111" y="1076488"/>
                </a:cubicBezTo>
                <a:cubicBezTo>
                  <a:pt x="1646111" y="1086902"/>
                  <a:pt x="1642300" y="1098395"/>
                  <a:pt x="1635125" y="1100618"/>
                </a:cubicBezTo>
                <a:cubicBezTo>
                  <a:pt x="1610424" y="1107730"/>
                  <a:pt x="1583563" y="1109381"/>
                  <a:pt x="1558290" y="1113254"/>
                </a:cubicBezTo>
                <a:cubicBezTo>
                  <a:pt x="1429830" y="1134082"/>
                  <a:pt x="1300289" y="1154974"/>
                  <a:pt x="1172401" y="1175802"/>
                </a:cubicBezTo>
                <a:cubicBezTo>
                  <a:pt x="1026414" y="1199424"/>
                  <a:pt x="880427" y="1223554"/>
                  <a:pt x="734441" y="1246604"/>
                </a:cubicBezTo>
                <a:cubicBezTo>
                  <a:pt x="719074" y="1249335"/>
                  <a:pt x="700913" y="1251557"/>
                  <a:pt x="686117" y="1251557"/>
                </a:cubicBezTo>
                <a:cubicBezTo>
                  <a:pt x="663639" y="1251557"/>
                  <a:pt x="638937" y="1240064"/>
                  <a:pt x="616966" y="1223554"/>
                </a:cubicBezTo>
                <a:cubicBezTo>
                  <a:pt x="505016" y="1140687"/>
                  <a:pt x="390842" y="1059470"/>
                  <a:pt x="278320" y="976539"/>
                </a:cubicBezTo>
                <a:cubicBezTo>
                  <a:pt x="210820" y="926628"/>
                  <a:pt x="140526" y="877797"/>
                  <a:pt x="75248" y="824520"/>
                </a:cubicBezTo>
                <a:cubicBezTo>
                  <a:pt x="69151" y="819567"/>
                  <a:pt x="64770" y="811883"/>
                  <a:pt x="60389" y="805851"/>
                </a:cubicBezTo>
                <a:cubicBezTo>
                  <a:pt x="57658" y="802041"/>
                  <a:pt x="54356" y="797660"/>
                  <a:pt x="52133" y="793786"/>
                </a:cubicBezTo>
                <a:cubicBezTo>
                  <a:pt x="20892" y="743304"/>
                  <a:pt x="8255" y="691678"/>
                  <a:pt x="1651" y="641195"/>
                </a:cubicBezTo>
                <a:cubicBezTo>
                  <a:pt x="1143" y="634591"/>
                  <a:pt x="0" y="621447"/>
                  <a:pt x="0" y="620367"/>
                </a:cubicBezTo>
                <a:lnTo>
                  <a:pt x="0" y="589633"/>
                </a:lnTo>
                <a:cubicBezTo>
                  <a:pt x="1143" y="579728"/>
                  <a:pt x="2223" y="569313"/>
                  <a:pt x="3302" y="559407"/>
                </a:cubicBezTo>
                <a:cubicBezTo>
                  <a:pt x="5524" y="544041"/>
                  <a:pt x="10477" y="525943"/>
                  <a:pt x="16510" y="511148"/>
                </a:cubicBezTo>
                <a:cubicBezTo>
                  <a:pt x="21399" y="498511"/>
                  <a:pt x="28004" y="485303"/>
                  <a:pt x="37338" y="473238"/>
                </a:cubicBezTo>
                <a:cubicBezTo>
                  <a:pt x="48323" y="457871"/>
                  <a:pt x="65913" y="444726"/>
                  <a:pt x="79629" y="439773"/>
                </a:cubicBezTo>
                <a:cubicBezTo>
                  <a:pt x="83439" y="438123"/>
                  <a:pt x="88964" y="438123"/>
                  <a:pt x="92773" y="435900"/>
                </a:cubicBezTo>
                <a:cubicBezTo>
                  <a:pt x="97155" y="433169"/>
                  <a:pt x="99377" y="427137"/>
                  <a:pt x="102679" y="422755"/>
                </a:cubicBezTo>
                <a:cubicBezTo>
                  <a:pt x="108712" y="413992"/>
                  <a:pt x="122428" y="399133"/>
                  <a:pt x="131191" y="394752"/>
                </a:cubicBezTo>
                <a:cubicBezTo>
                  <a:pt x="199263" y="358557"/>
                  <a:pt x="270066" y="315186"/>
                  <a:pt x="339789" y="269594"/>
                </a:cubicBezTo>
                <a:cubicBezTo>
                  <a:pt x="474789" y="179614"/>
                  <a:pt x="611505" y="79157"/>
                  <a:pt x="747077" y="3973"/>
                </a:cubicBezTo>
                <a:cubicBezTo>
                  <a:pt x="755841" y="-980"/>
                  <a:pt x="757492" y="99"/>
                  <a:pt x="765175" y="99"/>
                </a:cubicBezTo>
                <a:cubicBezTo>
                  <a:pt x="794829" y="99"/>
                  <a:pt x="796989" y="7783"/>
                  <a:pt x="835406" y="27531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31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>
                  <a:alpha val="31000"/>
                </a:srgbClr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2" name="图形 18">
            <a:extLst>
              <a:ext uri="{FF2B5EF4-FFF2-40B4-BE49-F238E27FC236}">
                <a16:creationId xmlns:a16="http://schemas.microsoft.com/office/drawing/2014/main" id="{AF9F6F0D-B35F-1437-0C63-0F0FBE3BFEBE}"/>
              </a:ext>
            </a:extLst>
          </p:cNvPr>
          <p:cNvGrpSpPr/>
          <p:nvPr/>
        </p:nvGrpSpPr>
        <p:grpSpPr>
          <a:xfrm rot="538676">
            <a:off x="1107018" y="872879"/>
            <a:ext cx="891128" cy="772689"/>
            <a:chOff x="13304919" y="2454767"/>
            <a:chExt cx="1741965" cy="1510441"/>
          </a:xfrm>
          <a:gradFill>
            <a:gsLst>
              <a:gs pos="18000">
                <a:srgbClr val="F79FA1">
                  <a:alpha val="0"/>
                </a:srgbClr>
              </a:gs>
              <a:gs pos="100000">
                <a:srgbClr val="EF393C">
                  <a:alpha val="15000"/>
                </a:srgbClr>
              </a:gs>
            </a:gsLst>
            <a:lin ang="8100000" scaled="1"/>
          </a:gra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F637416-028E-1DAB-8F7B-ED0F96BB80C9}"/>
                </a:ext>
              </a:extLst>
            </p:cNvPr>
            <p:cNvSpPr/>
            <p:nvPr/>
          </p:nvSpPr>
          <p:spPr>
            <a:xfrm>
              <a:off x="13304919" y="2454767"/>
              <a:ext cx="1741965" cy="1510441"/>
            </a:xfrm>
            <a:custGeom>
              <a:avLst/>
              <a:gdLst>
                <a:gd name="connsiteX0" fmla="*/ 264628 w 1741965"/>
                <a:gd name="connsiteY0" fmla="*/ 1380684 h 1510441"/>
                <a:gd name="connsiteX1" fmla="*/ 349666 w 1741965"/>
                <a:gd name="connsiteY1" fmla="*/ 1357597 h 1510441"/>
                <a:gd name="connsiteX2" fmla="*/ 432527 w 1741965"/>
                <a:gd name="connsiteY2" fmla="*/ 1332332 h 1510441"/>
                <a:gd name="connsiteX3" fmla="*/ 506895 w 1741965"/>
                <a:gd name="connsiteY3" fmla="*/ 1299443 h 1510441"/>
                <a:gd name="connsiteX4" fmla="*/ 610443 w 1741965"/>
                <a:gd name="connsiteY4" fmla="*/ 1298790 h 1510441"/>
                <a:gd name="connsiteX5" fmla="*/ 808721 w 1741965"/>
                <a:gd name="connsiteY5" fmla="*/ 1315670 h 1510441"/>
                <a:gd name="connsiteX6" fmla="*/ 937531 w 1741965"/>
                <a:gd name="connsiteY6" fmla="*/ 1349320 h 1510441"/>
                <a:gd name="connsiteX7" fmla="*/ 958763 w 1741965"/>
                <a:gd name="connsiteY7" fmla="*/ 1388852 h 1510441"/>
                <a:gd name="connsiteX8" fmla="*/ 828429 w 1741965"/>
                <a:gd name="connsiteY8" fmla="*/ 1353676 h 1510441"/>
                <a:gd name="connsiteX9" fmla="*/ 782698 w 1741965"/>
                <a:gd name="connsiteY9" fmla="*/ 1344420 h 1510441"/>
                <a:gd name="connsiteX10" fmla="*/ 395724 w 1741965"/>
                <a:gd name="connsiteY10" fmla="*/ 1384496 h 1510441"/>
                <a:gd name="connsiteX11" fmla="*/ 321248 w 1741965"/>
                <a:gd name="connsiteY11" fmla="*/ 1418582 h 1510441"/>
                <a:gd name="connsiteX12" fmla="*/ 239149 w 1741965"/>
                <a:gd name="connsiteY12" fmla="*/ 1446570 h 1510441"/>
                <a:gd name="connsiteX13" fmla="*/ 264628 w 1741965"/>
                <a:gd name="connsiteY13" fmla="*/ 1380684 h 1510441"/>
                <a:gd name="connsiteX14" fmla="*/ 236318 w 1741965"/>
                <a:gd name="connsiteY14" fmla="*/ 1468350 h 1510441"/>
                <a:gd name="connsiteX15" fmla="*/ 315477 w 1741965"/>
                <a:gd name="connsiteY15" fmla="*/ 1436006 h 1510441"/>
                <a:gd name="connsiteX16" fmla="*/ 485009 w 1741965"/>
                <a:gd name="connsiteY16" fmla="*/ 1380031 h 1510441"/>
                <a:gd name="connsiteX17" fmla="*/ 585727 w 1741965"/>
                <a:gd name="connsiteY17" fmla="*/ 1367289 h 1510441"/>
                <a:gd name="connsiteX18" fmla="*/ 796199 w 1741965"/>
                <a:gd name="connsiteY18" fmla="*/ 1368051 h 1510441"/>
                <a:gd name="connsiteX19" fmla="*/ 888860 w 1741965"/>
                <a:gd name="connsiteY19" fmla="*/ 1388307 h 1510441"/>
                <a:gd name="connsiteX20" fmla="*/ 935026 w 1741965"/>
                <a:gd name="connsiteY20" fmla="*/ 1401049 h 1510441"/>
                <a:gd name="connsiteX21" fmla="*/ 959416 w 1741965"/>
                <a:gd name="connsiteY21" fmla="*/ 1442649 h 1510441"/>
                <a:gd name="connsiteX22" fmla="*/ 691126 w 1741965"/>
                <a:gd name="connsiteY22" fmla="*/ 1381882 h 1510441"/>
                <a:gd name="connsiteX23" fmla="*/ 600862 w 1741965"/>
                <a:gd name="connsiteY23" fmla="*/ 1398762 h 1510441"/>
                <a:gd name="connsiteX24" fmla="*/ 504717 w 1741965"/>
                <a:gd name="connsiteY24" fmla="*/ 1410197 h 1510441"/>
                <a:gd name="connsiteX25" fmla="*/ 416194 w 1741965"/>
                <a:gd name="connsiteY25" fmla="*/ 1430017 h 1510441"/>
                <a:gd name="connsiteX26" fmla="*/ 236318 w 1741965"/>
                <a:gd name="connsiteY26" fmla="*/ 1468350 h 1510441"/>
                <a:gd name="connsiteX27" fmla="*/ 993715 w 1741965"/>
                <a:gd name="connsiteY27" fmla="*/ 1338648 h 1510441"/>
                <a:gd name="connsiteX28" fmla="*/ 1318516 w 1741965"/>
                <a:gd name="connsiteY28" fmla="*/ 1257080 h 1510441"/>
                <a:gd name="connsiteX29" fmla="*/ 1523326 w 1741965"/>
                <a:gd name="connsiteY29" fmla="*/ 1274178 h 1510441"/>
                <a:gd name="connsiteX30" fmla="*/ 1658233 w 1741965"/>
                <a:gd name="connsiteY30" fmla="*/ 1305433 h 1510441"/>
                <a:gd name="connsiteX31" fmla="*/ 1682406 w 1741965"/>
                <a:gd name="connsiteY31" fmla="*/ 1343657 h 1510441"/>
                <a:gd name="connsiteX32" fmla="*/ 1605207 w 1741965"/>
                <a:gd name="connsiteY32" fmla="*/ 1310115 h 1510441"/>
                <a:gd name="connsiteX33" fmla="*/ 1504816 w 1741965"/>
                <a:gd name="connsiteY33" fmla="*/ 1297918 h 1510441"/>
                <a:gd name="connsiteX34" fmla="*/ 1411829 w 1741965"/>
                <a:gd name="connsiteY34" fmla="*/ 1284306 h 1510441"/>
                <a:gd name="connsiteX35" fmla="*/ 1210938 w 1741965"/>
                <a:gd name="connsiteY35" fmla="*/ 1293018 h 1510441"/>
                <a:gd name="connsiteX36" fmla="*/ 1128840 w 1741965"/>
                <a:gd name="connsiteY36" fmla="*/ 1323619 h 1510441"/>
                <a:gd name="connsiteX37" fmla="*/ 1096610 w 1741965"/>
                <a:gd name="connsiteY37" fmla="*/ 1345182 h 1510441"/>
                <a:gd name="connsiteX38" fmla="*/ 987400 w 1741965"/>
                <a:gd name="connsiteY38" fmla="*/ 1408127 h 1510441"/>
                <a:gd name="connsiteX39" fmla="*/ 995130 w 1741965"/>
                <a:gd name="connsiteY39" fmla="*/ 1347905 h 1510441"/>
                <a:gd name="connsiteX40" fmla="*/ 993715 w 1741965"/>
                <a:gd name="connsiteY40" fmla="*/ 1338648 h 1510441"/>
                <a:gd name="connsiteX41" fmla="*/ 233161 w 1741965"/>
                <a:gd name="connsiteY41" fmla="*/ 1353132 h 1510441"/>
                <a:gd name="connsiteX42" fmla="*/ 226301 w 1741965"/>
                <a:gd name="connsiteY42" fmla="*/ 1345509 h 1510441"/>
                <a:gd name="connsiteX43" fmla="*/ 230330 w 1741965"/>
                <a:gd name="connsiteY43" fmla="*/ 1334618 h 1510441"/>
                <a:gd name="connsiteX44" fmla="*/ 233161 w 1741965"/>
                <a:gd name="connsiteY44" fmla="*/ 1353132 h 1510441"/>
                <a:gd name="connsiteX45" fmla="*/ 979233 w 1741965"/>
                <a:gd name="connsiteY45" fmla="*/ 1449292 h 1510441"/>
                <a:gd name="connsiteX46" fmla="*/ 1043801 w 1741965"/>
                <a:gd name="connsiteY46" fmla="*/ 1394624 h 1510441"/>
                <a:gd name="connsiteX47" fmla="*/ 1205385 w 1741965"/>
                <a:gd name="connsiteY47" fmla="*/ 1310987 h 1510441"/>
                <a:gd name="connsiteX48" fmla="*/ 1478357 w 1741965"/>
                <a:gd name="connsiteY48" fmla="*/ 1313165 h 1510441"/>
                <a:gd name="connsiteX49" fmla="*/ 1637872 w 1741965"/>
                <a:gd name="connsiteY49" fmla="*/ 1340608 h 1510441"/>
                <a:gd name="connsiteX50" fmla="*/ 1687959 w 1741965"/>
                <a:gd name="connsiteY50" fmla="*/ 1405949 h 1510441"/>
                <a:gd name="connsiteX51" fmla="*/ 1684692 w 1741965"/>
                <a:gd name="connsiteY51" fmla="*/ 1406821 h 1510441"/>
                <a:gd name="connsiteX52" fmla="*/ 1674457 w 1741965"/>
                <a:gd name="connsiteY52" fmla="*/ 1407365 h 1510441"/>
                <a:gd name="connsiteX53" fmla="*/ 1655729 w 1741965"/>
                <a:gd name="connsiteY53" fmla="*/ 1400940 h 1510441"/>
                <a:gd name="connsiteX54" fmla="*/ 1655076 w 1741965"/>
                <a:gd name="connsiteY54" fmla="*/ 1363260 h 1510441"/>
                <a:gd name="connsiteX55" fmla="*/ 1632428 w 1741965"/>
                <a:gd name="connsiteY55" fmla="*/ 1386456 h 1510441"/>
                <a:gd name="connsiteX56" fmla="*/ 1558278 w 1741965"/>
                <a:gd name="connsiteY56" fmla="*/ 1352696 h 1510441"/>
                <a:gd name="connsiteX57" fmla="*/ 1470518 w 1741965"/>
                <a:gd name="connsiteY57" fmla="*/ 1327431 h 1510441"/>
                <a:gd name="connsiteX58" fmla="*/ 1193952 w 1741965"/>
                <a:gd name="connsiteY58" fmla="*/ 1358904 h 1510441"/>
                <a:gd name="connsiteX59" fmla="*/ 1121762 w 1741965"/>
                <a:gd name="connsiteY59" fmla="*/ 1399742 h 1510441"/>
                <a:gd name="connsiteX60" fmla="*/ 1013749 w 1741965"/>
                <a:gd name="connsiteY60" fmla="*/ 1454411 h 1510441"/>
                <a:gd name="connsiteX61" fmla="*/ 983371 w 1741965"/>
                <a:gd name="connsiteY61" fmla="*/ 1452777 h 1510441"/>
                <a:gd name="connsiteX62" fmla="*/ 979233 w 1741965"/>
                <a:gd name="connsiteY62" fmla="*/ 1449292 h 1510441"/>
                <a:gd name="connsiteX63" fmla="*/ 1741965 w 1741965"/>
                <a:gd name="connsiteY63" fmla="*/ 1294760 h 1510441"/>
                <a:gd name="connsiteX64" fmla="*/ 1735214 w 1741965"/>
                <a:gd name="connsiteY64" fmla="*/ 1287682 h 1510441"/>
                <a:gd name="connsiteX65" fmla="*/ 1718555 w 1741965"/>
                <a:gd name="connsiteY65" fmla="*/ 1235082 h 1510441"/>
                <a:gd name="connsiteX66" fmla="*/ 1729661 w 1741965"/>
                <a:gd name="connsiteY66" fmla="*/ 1232577 h 1510441"/>
                <a:gd name="connsiteX67" fmla="*/ 1739461 w 1741965"/>
                <a:gd name="connsiteY67" fmla="*/ 1228657 h 1510441"/>
                <a:gd name="connsiteX68" fmla="*/ 1729661 w 1741965"/>
                <a:gd name="connsiteY68" fmla="*/ 1160048 h 1510441"/>
                <a:gd name="connsiteX69" fmla="*/ 1654314 w 1741965"/>
                <a:gd name="connsiteY69" fmla="*/ 687087 h 1510441"/>
                <a:gd name="connsiteX70" fmla="*/ 1602920 w 1741965"/>
                <a:gd name="connsiteY70" fmla="*/ 424415 h 1510441"/>
                <a:gd name="connsiteX71" fmla="*/ 1539877 w 1741965"/>
                <a:gd name="connsiteY71" fmla="*/ 252132 h 1510441"/>
                <a:gd name="connsiteX72" fmla="*/ 1520495 w 1741965"/>
                <a:gd name="connsiteY72" fmla="*/ 187988 h 1510441"/>
                <a:gd name="connsiteX73" fmla="*/ 1473784 w 1741965"/>
                <a:gd name="connsiteY73" fmla="*/ 77126 h 1510441"/>
                <a:gd name="connsiteX74" fmla="*/ 1386895 w 1741965"/>
                <a:gd name="connsiteY74" fmla="*/ 9389 h 1510441"/>
                <a:gd name="connsiteX75" fmla="*/ 1246979 w 1741965"/>
                <a:gd name="connsiteY75" fmla="*/ 4924 h 1510441"/>
                <a:gd name="connsiteX76" fmla="*/ 1069389 w 1741965"/>
                <a:gd name="connsiteY76" fmla="*/ 67434 h 1510441"/>
                <a:gd name="connsiteX77" fmla="*/ 862292 w 1741965"/>
                <a:gd name="connsiteY77" fmla="*/ 252241 h 1510441"/>
                <a:gd name="connsiteX78" fmla="*/ 830171 w 1741965"/>
                <a:gd name="connsiteY78" fmla="*/ 298633 h 1510441"/>
                <a:gd name="connsiteX79" fmla="*/ 814383 w 1741965"/>
                <a:gd name="connsiteY79" fmla="*/ 321720 h 1510441"/>
                <a:gd name="connsiteX80" fmla="*/ 794131 w 1741965"/>
                <a:gd name="connsiteY80" fmla="*/ 345243 h 1510441"/>
                <a:gd name="connsiteX81" fmla="*/ 714428 w 1741965"/>
                <a:gd name="connsiteY81" fmla="*/ 303642 h 1510441"/>
                <a:gd name="connsiteX82" fmla="*/ 303826 w 1741965"/>
                <a:gd name="connsiteY82" fmla="*/ 238410 h 1510441"/>
                <a:gd name="connsiteX83" fmla="*/ 117417 w 1741965"/>
                <a:gd name="connsiteY83" fmla="*/ 306692 h 1510441"/>
                <a:gd name="connsiteX84" fmla="*/ 56986 w 1741965"/>
                <a:gd name="connsiteY84" fmla="*/ 354064 h 1510441"/>
                <a:gd name="connsiteX85" fmla="*/ 59382 w 1741965"/>
                <a:gd name="connsiteY85" fmla="*/ 364736 h 1510441"/>
                <a:gd name="connsiteX86" fmla="*/ 53720 w 1741965"/>
                <a:gd name="connsiteY86" fmla="*/ 370944 h 1510441"/>
                <a:gd name="connsiteX87" fmla="*/ 33903 w 1741965"/>
                <a:gd name="connsiteY87" fmla="*/ 375300 h 1510441"/>
                <a:gd name="connsiteX88" fmla="*/ 23232 w 1741965"/>
                <a:gd name="connsiteY88" fmla="*/ 402525 h 1510441"/>
                <a:gd name="connsiteX89" fmla="*/ 24757 w 1741965"/>
                <a:gd name="connsiteY89" fmla="*/ 610855 h 1510441"/>
                <a:gd name="connsiteX90" fmla="*/ 48929 w 1741965"/>
                <a:gd name="connsiteY90" fmla="*/ 939304 h 1510441"/>
                <a:gd name="connsiteX91" fmla="*/ 48493 w 1741965"/>
                <a:gd name="connsiteY91" fmla="*/ 1027623 h 1510441"/>
                <a:gd name="connsiteX92" fmla="*/ 94878 w 1741965"/>
                <a:gd name="connsiteY92" fmla="*/ 1246734 h 1510441"/>
                <a:gd name="connsiteX93" fmla="*/ 128959 w 1741965"/>
                <a:gd name="connsiteY93" fmla="*/ 1389396 h 1510441"/>
                <a:gd name="connsiteX94" fmla="*/ 191676 w 1741965"/>
                <a:gd name="connsiteY94" fmla="*/ 1508317 h 1510441"/>
                <a:gd name="connsiteX95" fmla="*/ 201693 w 1741965"/>
                <a:gd name="connsiteY95" fmla="*/ 1503308 h 1510441"/>
                <a:gd name="connsiteX96" fmla="*/ 230112 w 1741965"/>
                <a:gd name="connsiteY96" fmla="*/ 1501565 h 1510441"/>
                <a:gd name="connsiteX97" fmla="*/ 279110 w 1741965"/>
                <a:gd name="connsiteY97" fmla="*/ 1492200 h 1510441"/>
                <a:gd name="connsiteX98" fmla="*/ 483485 w 1741965"/>
                <a:gd name="connsiteY98" fmla="*/ 1451688 h 1510441"/>
                <a:gd name="connsiteX99" fmla="*/ 587796 w 1741965"/>
                <a:gd name="connsiteY99" fmla="*/ 1432739 h 1510441"/>
                <a:gd name="connsiteX100" fmla="*/ 795873 w 1741965"/>
                <a:gd name="connsiteY100" fmla="*/ 1417275 h 1510441"/>
                <a:gd name="connsiteX101" fmla="*/ 939599 w 1741965"/>
                <a:gd name="connsiteY101" fmla="*/ 1455391 h 1510441"/>
                <a:gd name="connsiteX102" fmla="*/ 977600 w 1741965"/>
                <a:gd name="connsiteY102" fmla="*/ 1481418 h 1510441"/>
                <a:gd name="connsiteX103" fmla="*/ 1068954 w 1741965"/>
                <a:gd name="connsiteY103" fmla="*/ 1469113 h 1510441"/>
                <a:gd name="connsiteX104" fmla="*/ 1113705 w 1741965"/>
                <a:gd name="connsiteY104" fmla="*/ 1455173 h 1510441"/>
                <a:gd name="connsiteX105" fmla="*/ 1153012 w 1741965"/>
                <a:gd name="connsiteY105" fmla="*/ 1430343 h 1510441"/>
                <a:gd name="connsiteX106" fmla="*/ 1531819 w 1741965"/>
                <a:gd name="connsiteY106" fmla="*/ 1367398 h 1510441"/>
                <a:gd name="connsiteX107" fmla="*/ 1657471 w 1741965"/>
                <a:gd name="connsiteY107" fmla="*/ 1425007 h 1510441"/>
                <a:gd name="connsiteX108" fmla="*/ 1713764 w 1741965"/>
                <a:gd name="connsiteY108" fmla="*/ 1417711 h 1510441"/>
                <a:gd name="connsiteX109" fmla="*/ 1709844 w 1741965"/>
                <a:gd name="connsiteY109" fmla="*/ 1311967 h 1510441"/>
                <a:gd name="connsiteX110" fmla="*/ 1729552 w 1741965"/>
                <a:gd name="connsiteY110" fmla="*/ 1310442 h 1510441"/>
                <a:gd name="connsiteX111" fmla="*/ 1741965 w 1741965"/>
                <a:gd name="connsiteY111" fmla="*/ 1294760 h 1510441"/>
                <a:gd name="connsiteX112" fmla="*/ 580174 w 1741965"/>
                <a:gd name="connsiteY112" fmla="*/ 1270802 h 1510441"/>
                <a:gd name="connsiteX113" fmla="*/ 887226 w 1741965"/>
                <a:gd name="connsiteY113" fmla="*/ 1282454 h 1510441"/>
                <a:gd name="connsiteX114" fmla="*/ 954952 w 1741965"/>
                <a:gd name="connsiteY114" fmla="*/ 1335925 h 1510441"/>
                <a:gd name="connsiteX115" fmla="*/ 917823 w 1741965"/>
                <a:gd name="connsiteY115" fmla="*/ 1320788 h 1510441"/>
                <a:gd name="connsiteX116" fmla="*/ 678931 w 1741965"/>
                <a:gd name="connsiteY116" fmla="*/ 1289860 h 1510441"/>
                <a:gd name="connsiteX117" fmla="*/ 580174 w 1741965"/>
                <a:gd name="connsiteY117" fmla="*/ 1270802 h 1510441"/>
                <a:gd name="connsiteX118" fmla="*/ 1114249 w 1741965"/>
                <a:gd name="connsiteY118" fmla="*/ 1279405 h 1510441"/>
                <a:gd name="connsiteX119" fmla="*/ 1236635 w 1741965"/>
                <a:gd name="connsiteY119" fmla="*/ 1224192 h 1510441"/>
                <a:gd name="connsiteX120" fmla="*/ 1392012 w 1741965"/>
                <a:gd name="connsiteY120" fmla="*/ 1206550 h 1510441"/>
                <a:gd name="connsiteX121" fmla="*/ 1648760 w 1741965"/>
                <a:gd name="connsiteY121" fmla="*/ 1265901 h 1510441"/>
                <a:gd name="connsiteX122" fmla="*/ 1671517 w 1741965"/>
                <a:gd name="connsiteY122" fmla="*/ 1291820 h 1510441"/>
                <a:gd name="connsiteX123" fmla="*/ 1396259 w 1741965"/>
                <a:gd name="connsiteY123" fmla="*/ 1240745 h 1510441"/>
                <a:gd name="connsiteX124" fmla="*/ 1134284 w 1741965"/>
                <a:gd name="connsiteY124" fmla="*/ 1285613 h 1510441"/>
                <a:gd name="connsiteX125" fmla="*/ 1114249 w 1741965"/>
                <a:gd name="connsiteY125" fmla="*/ 1279405 h 1510441"/>
                <a:gd name="connsiteX126" fmla="*/ 98145 w 1741965"/>
                <a:gd name="connsiteY126" fmla="*/ 930265 h 1510441"/>
                <a:gd name="connsiteX127" fmla="*/ 152151 w 1741965"/>
                <a:gd name="connsiteY127" fmla="*/ 1194353 h 1510441"/>
                <a:gd name="connsiteX128" fmla="*/ 172839 w 1741965"/>
                <a:gd name="connsiteY128" fmla="*/ 1251962 h 1510441"/>
                <a:gd name="connsiteX129" fmla="*/ 192874 w 1741965"/>
                <a:gd name="connsiteY129" fmla="*/ 1310551 h 1510441"/>
                <a:gd name="connsiteX130" fmla="*/ 210622 w 1741965"/>
                <a:gd name="connsiteY130" fmla="*/ 1372190 h 1510441"/>
                <a:gd name="connsiteX131" fmla="*/ 186123 w 1741965"/>
                <a:gd name="connsiteY131" fmla="*/ 1429145 h 1510441"/>
                <a:gd name="connsiteX132" fmla="*/ 171859 w 1741965"/>
                <a:gd name="connsiteY132" fmla="*/ 1369140 h 1510441"/>
                <a:gd name="connsiteX133" fmla="*/ 132879 w 1741965"/>
                <a:gd name="connsiteY133" fmla="*/ 1189125 h 1510441"/>
                <a:gd name="connsiteX134" fmla="*/ 111537 w 1741965"/>
                <a:gd name="connsiteY134" fmla="*/ 1061710 h 1510441"/>
                <a:gd name="connsiteX135" fmla="*/ 98145 w 1741965"/>
                <a:gd name="connsiteY135" fmla="*/ 930265 h 1510441"/>
                <a:gd name="connsiteX136" fmla="*/ 77130 w 1741965"/>
                <a:gd name="connsiteY136" fmla="*/ 489756 h 1510441"/>
                <a:gd name="connsiteX137" fmla="*/ 79961 w 1741965"/>
                <a:gd name="connsiteY137" fmla="*/ 493459 h 1510441"/>
                <a:gd name="connsiteX138" fmla="*/ 94442 w 1741965"/>
                <a:gd name="connsiteY138" fmla="*/ 531901 h 1510441"/>
                <a:gd name="connsiteX139" fmla="*/ 105984 w 1741965"/>
                <a:gd name="connsiteY139" fmla="*/ 578729 h 1510441"/>
                <a:gd name="connsiteX140" fmla="*/ 129830 w 1741965"/>
                <a:gd name="connsiteY140" fmla="*/ 672603 h 1510441"/>
                <a:gd name="connsiteX141" fmla="*/ 159882 w 1741965"/>
                <a:gd name="connsiteY141" fmla="*/ 873854 h 1510441"/>
                <a:gd name="connsiteX142" fmla="*/ 204851 w 1741965"/>
                <a:gd name="connsiteY142" fmla="*/ 1236280 h 1510441"/>
                <a:gd name="connsiteX143" fmla="*/ 204742 w 1741965"/>
                <a:gd name="connsiteY143" fmla="*/ 1285721 h 1510441"/>
                <a:gd name="connsiteX144" fmla="*/ 176541 w 1741965"/>
                <a:gd name="connsiteY144" fmla="*/ 1197946 h 1510441"/>
                <a:gd name="connsiteX145" fmla="*/ 154220 w 1741965"/>
                <a:gd name="connsiteY145" fmla="*/ 1101895 h 1510441"/>
                <a:gd name="connsiteX146" fmla="*/ 133967 w 1741965"/>
                <a:gd name="connsiteY146" fmla="*/ 1010744 h 1510441"/>
                <a:gd name="connsiteX147" fmla="*/ 117744 w 1741965"/>
                <a:gd name="connsiteY147" fmla="*/ 908485 h 1510441"/>
                <a:gd name="connsiteX148" fmla="*/ 101302 w 1741965"/>
                <a:gd name="connsiteY148" fmla="*/ 694383 h 1510441"/>
                <a:gd name="connsiteX149" fmla="*/ 77130 w 1741965"/>
                <a:gd name="connsiteY149" fmla="*/ 489756 h 1510441"/>
                <a:gd name="connsiteX150" fmla="*/ 50236 w 1741965"/>
                <a:gd name="connsiteY150" fmla="*/ 548999 h 1510441"/>
                <a:gd name="connsiteX151" fmla="*/ 40763 w 1741965"/>
                <a:gd name="connsiteY151" fmla="*/ 534188 h 1510441"/>
                <a:gd name="connsiteX152" fmla="*/ 40980 w 1741965"/>
                <a:gd name="connsiteY152" fmla="*/ 462748 h 1510441"/>
                <a:gd name="connsiteX153" fmla="*/ 50236 w 1741965"/>
                <a:gd name="connsiteY153" fmla="*/ 548999 h 1510441"/>
                <a:gd name="connsiteX154" fmla="*/ 53502 w 1741965"/>
                <a:gd name="connsiteY154" fmla="*/ 444997 h 1510441"/>
                <a:gd name="connsiteX155" fmla="*/ 48820 w 1741965"/>
                <a:gd name="connsiteY155" fmla="*/ 414614 h 1510441"/>
                <a:gd name="connsiteX156" fmla="*/ 61668 w 1741965"/>
                <a:gd name="connsiteY156" fmla="*/ 430404 h 1510441"/>
                <a:gd name="connsiteX157" fmla="*/ 53502 w 1741965"/>
                <a:gd name="connsiteY157" fmla="*/ 444997 h 1510441"/>
                <a:gd name="connsiteX158" fmla="*/ 942539 w 1741965"/>
                <a:gd name="connsiteY158" fmla="*/ 1273960 h 1510441"/>
                <a:gd name="connsiteX159" fmla="*/ 786835 w 1741965"/>
                <a:gd name="connsiteY159" fmla="*/ 1216678 h 1510441"/>
                <a:gd name="connsiteX160" fmla="*/ 423816 w 1741965"/>
                <a:gd name="connsiteY160" fmla="*/ 1270584 h 1510441"/>
                <a:gd name="connsiteX161" fmla="*/ 316457 w 1741965"/>
                <a:gd name="connsiteY161" fmla="*/ 1325035 h 1510441"/>
                <a:gd name="connsiteX162" fmla="*/ 300124 w 1741965"/>
                <a:gd name="connsiteY162" fmla="*/ 1334183 h 1510441"/>
                <a:gd name="connsiteX163" fmla="*/ 261362 w 1741965"/>
                <a:gd name="connsiteY163" fmla="*/ 1217331 h 1510441"/>
                <a:gd name="connsiteX164" fmla="*/ 253195 w 1741965"/>
                <a:gd name="connsiteY164" fmla="*/ 1081639 h 1510441"/>
                <a:gd name="connsiteX165" fmla="*/ 198644 w 1741965"/>
                <a:gd name="connsiteY165" fmla="*/ 705818 h 1510441"/>
                <a:gd name="connsiteX166" fmla="*/ 82356 w 1741965"/>
                <a:gd name="connsiteY166" fmla="*/ 396209 h 1510441"/>
                <a:gd name="connsiteX167" fmla="*/ 86167 w 1741965"/>
                <a:gd name="connsiteY167" fmla="*/ 393922 h 1510441"/>
                <a:gd name="connsiteX168" fmla="*/ 123079 w 1741965"/>
                <a:gd name="connsiteY168" fmla="*/ 376062 h 1510441"/>
                <a:gd name="connsiteX169" fmla="*/ 190478 w 1741965"/>
                <a:gd name="connsiteY169" fmla="*/ 349817 h 1510441"/>
                <a:gd name="connsiteX170" fmla="*/ 211384 w 1741965"/>
                <a:gd name="connsiteY170" fmla="*/ 340996 h 1510441"/>
                <a:gd name="connsiteX171" fmla="*/ 259402 w 1741965"/>
                <a:gd name="connsiteY171" fmla="*/ 325532 h 1510441"/>
                <a:gd name="connsiteX172" fmla="*/ 354784 w 1741965"/>
                <a:gd name="connsiteY172" fmla="*/ 298197 h 1510441"/>
                <a:gd name="connsiteX173" fmla="*/ 460510 w 1741965"/>
                <a:gd name="connsiteY173" fmla="*/ 282951 h 1510441"/>
                <a:gd name="connsiteX174" fmla="*/ 672072 w 1741965"/>
                <a:gd name="connsiteY174" fmla="*/ 315622 h 1510441"/>
                <a:gd name="connsiteX175" fmla="*/ 710726 w 1741965"/>
                <a:gd name="connsiteY175" fmla="*/ 336095 h 1510441"/>
                <a:gd name="connsiteX176" fmla="*/ 805890 w 1741965"/>
                <a:gd name="connsiteY176" fmla="*/ 427900 h 1510441"/>
                <a:gd name="connsiteX177" fmla="*/ 865776 w 1741965"/>
                <a:gd name="connsiteY177" fmla="*/ 858499 h 1510441"/>
                <a:gd name="connsiteX178" fmla="*/ 919565 w 1741965"/>
                <a:gd name="connsiteY178" fmla="*/ 1172572 h 1510441"/>
                <a:gd name="connsiteX179" fmla="*/ 942539 w 1741965"/>
                <a:gd name="connsiteY179" fmla="*/ 1273960 h 1510441"/>
                <a:gd name="connsiteX180" fmla="*/ 1677941 w 1741965"/>
                <a:gd name="connsiteY180" fmla="*/ 1239438 h 1510441"/>
                <a:gd name="connsiteX181" fmla="*/ 1507320 w 1741965"/>
                <a:gd name="connsiteY181" fmla="*/ 1182700 h 1510441"/>
                <a:gd name="connsiteX182" fmla="*/ 1132433 w 1741965"/>
                <a:gd name="connsiteY182" fmla="*/ 1204589 h 1510441"/>
                <a:gd name="connsiteX183" fmla="*/ 995130 w 1741965"/>
                <a:gd name="connsiteY183" fmla="*/ 1298354 h 1510441"/>
                <a:gd name="connsiteX184" fmla="*/ 894195 w 1741965"/>
                <a:gd name="connsiteY184" fmla="*/ 710283 h 1510441"/>
                <a:gd name="connsiteX185" fmla="*/ 840733 w 1741965"/>
                <a:gd name="connsiteY185" fmla="*/ 415920 h 1510441"/>
                <a:gd name="connsiteX186" fmla="*/ 837031 w 1741965"/>
                <a:gd name="connsiteY186" fmla="*/ 389675 h 1510441"/>
                <a:gd name="connsiteX187" fmla="*/ 827340 w 1741965"/>
                <a:gd name="connsiteY187" fmla="*/ 365608 h 1510441"/>
                <a:gd name="connsiteX188" fmla="*/ 907261 w 1741965"/>
                <a:gd name="connsiteY188" fmla="*/ 297871 h 1510441"/>
                <a:gd name="connsiteX189" fmla="*/ 980758 w 1741965"/>
                <a:gd name="connsiteY189" fmla="*/ 228827 h 1510441"/>
                <a:gd name="connsiteX190" fmla="*/ 1058065 w 1741965"/>
                <a:gd name="connsiteY190" fmla="*/ 163812 h 1510441"/>
                <a:gd name="connsiteX191" fmla="*/ 1106845 w 1741965"/>
                <a:gd name="connsiteY191" fmla="*/ 137567 h 1510441"/>
                <a:gd name="connsiteX192" fmla="*/ 1426855 w 1741965"/>
                <a:gd name="connsiteY192" fmla="*/ 60464 h 1510441"/>
                <a:gd name="connsiteX193" fmla="*/ 1458867 w 1741965"/>
                <a:gd name="connsiteY193" fmla="*/ 103698 h 1510441"/>
                <a:gd name="connsiteX194" fmla="*/ 1456036 w 1741965"/>
                <a:gd name="connsiteY194" fmla="*/ 128419 h 1510441"/>
                <a:gd name="connsiteX195" fmla="*/ 1531819 w 1741965"/>
                <a:gd name="connsiteY195" fmla="*/ 349055 h 1510441"/>
                <a:gd name="connsiteX196" fmla="*/ 1555665 w 1741965"/>
                <a:gd name="connsiteY196" fmla="*/ 472767 h 1510441"/>
                <a:gd name="connsiteX197" fmla="*/ 1604771 w 1741965"/>
                <a:gd name="connsiteY197" fmla="*/ 722044 h 1510441"/>
                <a:gd name="connsiteX198" fmla="*/ 1667489 w 1741965"/>
                <a:gd name="connsiteY198" fmla="*/ 1106795 h 1510441"/>
                <a:gd name="connsiteX199" fmla="*/ 1677941 w 1741965"/>
                <a:gd name="connsiteY199" fmla="*/ 1239438 h 151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741965" h="1510441">
                  <a:moveTo>
                    <a:pt x="264628" y="1380684"/>
                  </a:moveTo>
                  <a:cubicBezTo>
                    <a:pt x="301540" y="1376655"/>
                    <a:pt x="317219" y="1369358"/>
                    <a:pt x="349666" y="1357597"/>
                  </a:cubicBezTo>
                  <a:cubicBezTo>
                    <a:pt x="378738" y="1347033"/>
                    <a:pt x="404762" y="1344202"/>
                    <a:pt x="432527" y="1332332"/>
                  </a:cubicBezTo>
                  <a:cubicBezTo>
                    <a:pt x="458550" y="1321224"/>
                    <a:pt x="474447" y="1306195"/>
                    <a:pt x="506895" y="1299443"/>
                  </a:cubicBezTo>
                  <a:cubicBezTo>
                    <a:pt x="538689" y="1292691"/>
                    <a:pt x="578214" y="1293780"/>
                    <a:pt x="610443" y="1298790"/>
                  </a:cubicBezTo>
                  <a:cubicBezTo>
                    <a:pt x="674685" y="1308700"/>
                    <a:pt x="743717" y="1315016"/>
                    <a:pt x="808721" y="1315670"/>
                  </a:cubicBezTo>
                  <a:cubicBezTo>
                    <a:pt x="891799" y="1316432"/>
                    <a:pt x="895502" y="1331460"/>
                    <a:pt x="937531" y="1349320"/>
                  </a:cubicBezTo>
                  <a:cubicBezTo>
                    <a:pt x="965405" y="1361082"/>
                    <a:pt x="958219" y="1349538"/>
                    <a:pt x="958763" y="1388852"/>
                  </a:cubicBezTo>
                  <a:cubicBezTo>
                    <a:pt x="907152" y="1374368"/>
                    <a:pt x="864034" y="1355745"/>
                    <a:pt x="828429" y="1353676"/>
                  </a:cubicBezTo>
                  <a:cubicBezTo>
                    <a:pt x="803277" y="1352152"/>
                    <a:pt x="800228" y="1346924"/>
                    <a:pt x="782698" y="1344420"/>
                  </a:cubicBezTo>
                  <a:cubicBezTo>
                    <a:pt x="703104" y="1332876"/>
                    <a:pt x="468241" y="1352587"/>
                    <a:pt x="395724" y="1384496"/>
                  </a:cubicBezTo>
                  <a:cubicBezTo>
                    <a:pt x="374927" y="1393643"/>
                    <a:pt x="337907" y="1412810"/>
                    <a:pt x="321248" y="1418582"/>
                  </a:cubicBezTo>
                  <a:cubicBezTo>
                    <a:pt x="279981" y="1432848"/>
                    <a:pt x="295878" y="1422720"/>
                    <a:pt x="239149" y="1446570"/>
                  </a:cubicBezTo>
                  <a:cubicBezTo>
                    <a:pt x="247207" y="1425987"/>
                    <a:pt x="249711" y="1408018"/>
                    <a:pt x="264628" y="1380684"/>
                  </a:cubicBezTo>
                  <a:close/>
                  <a:moveTo>
                    <a:pt x="236318" y="1468350"/>
                  </a:moveTo>
                  <a:cubicBezTo>
                    <a:pt x="257006" y="1452886"/>
                    <a:pt x="286840" y="1442649"/>
                    <a:pt x="315477" y="1436006"/>
                  </a:cubicBezTo>
                  <a:cubicBezTo>
                    <a:pt x="386469" y="1419453"/>
                    <a:pt x="388647" y="1392445"/>
                    <a:pt x="485009" y="1380031"/>
                  </a:cubicBezTo>
                  <a:cubicBezTo>
                    <a:pt x="520070" y="1375566"/>
                    <a:pt x="547835" y="1371210"/>
                    <a:pt x="585727" y="1367289"/>
                  </a:cubicBezTo>
                  <a:cubicBezTo>
                    <a:pt x="654433" y="1360210"/>
                    <a:pt x="731849" y="1353567"/>
                    <a:pt x="796199" y="1368051"/>
                  </a:cubicBezTo>
                  <a:cubicBezTo>
                    <a:pt x="844653" y="1378833"/>
                    <a:pt x="807959" y="1357161"/>
                    <a:pt x="888860" y="1388307"/>
                  </a:cubicBezTo>
                  <a:cubicBezTo>
                    <a:pt x="903994" y="1394079"/>
                    <a:pt x="919020" y="1395821"/>
                    <a:pt x="935026" y="1401049"/>
                  </a:cubicBezTo>
                  <a:cubicBezTo>
                    <a:pt x="959199" y="1408999"/>
                    <a:pt x="958001" y="1412375"/>
                    <a:pt x="959416" y="1442649"/>
                  </a:cubicBezTo>
                  <a:cubicBezTo>
                    <a:pt x="879822" y="1416404"/>
                    <a:pt x="791300" y="1380140"/>
                    <a:pt x="691126" y="1381882"/>
                  </a:cubicBezTo>
                  <a:cubicBezTo>
                    <a:pt x="639080" y="1382862"/>
                    <a:pt x="640604" y="1388961"/>
                    <a:pt x="600862" y="1398762"/>
                  </a:cubicBezTo>
                  <a:cubicBezTo>
                    <a:pt x="574729" y="1405296"/>
                    <a:pt x="532918" y="1407583"/>
                    <a:pt x="504717" y="1410197"/>
                  </a:cubicBezTo>
                  <a:cubicBezTo>
                    <a:pt x="466499" y="1413790"/>
                    <a:pt x="449077" y="1423047"/>
                    <a:pt x="416194" y="1430017"/>
                  </a:cubicBezTo>
                  <a:cubicBezTo>
                    <a:pt x="347053" y="1444827"/>
                    <a:pt x="317546" y="1470528"/>
                    <a:pt x="236318" y="1468350"/>
                  </a:cubicBezTo>
                  <a:close/>
                  <a:moveTo>
                    <a:pt x="993715" y="1338648"/>
                  </a:moveTo>
                  <a:cubicBezTo>
                    <a:pt x="1048810" y="1383080"/>
                    <a:pt x="1102054" y="1265466"/>
                    <a:pt x="1318516" y="1257080"/>
                  </a:cubicBezTo>
                  <a:cubicBezTo>
                    <a:pt x="1458431" y="1251744"/>
                    <a:pt x="1422826" y="1262416"/>
                    <a:pt x="1523326" y="1274178"/>
                  </a:cubicBezTo>
                  <a:cubicBezTo>
                    <a:pt x="1572324" y="1279841"/>
                    <a:pt x="1615224" y="1281583"/>
                    <a:pt x="1658233" y="1305433"/>
                  </a:cubicBezTo>
                  <a:cubicBezTo>
                    <a:pt x="1682623" y="1318937"/>
                    <a:pt x="1679248" y="1314907"/>
                    <a:pt x="1682406" y="1343657"/>
                  </a:cubicBezTo>
                  <a:cubicBezTo>
                    <a:pt x="1656600" y="1334727"/>
                    <a:pt x="1634170" y="1319808"/>
                    <a:pt x="1605207" y="1310115"/>
                  </a:cubicBezTo>
                  <a:cubicBezTo>
                    <a:pt x="1576026" y="1300314"/>
                    <a:pt x="1539877" y="1300641"/>
                    <a:pt x="1504816" y="1297918"/>
                  </a:cubicBezTo>
                  <a:cubicBezTo>
                    <a:pt x="1471171" y="1295414"/>
                    <a:pt x="1445256" y="1287899"/>
                    <a:pt x="1411829" y="1284306"/>
                  </a:cubicBezTo>
                  <a:cubicBezTo>
                    <a:pt x="1327009" y="1274940"/>
                    <a:pt x="1288899" y="1272435"/>
                    <a:pt x="1210938" y="1293018"/>
                  </a:cubicBezTo>
                  <a:lnTo>
                    <a:pt x="1128840" y="1323619"/>
                  </a:lnTo>
                  <a:cubicBezTo>
                    <a:pt x="1114576" y="1330262"/>
                    <a:pt x="1111309" y="1336688"/>
                    <a:pt x="1096610" y="1345182"/>
                  </a:cubicBezTo>
                  <a:cubicBezTo>
                    <a:pt x="1063618" y="1364567"/>
                    <a:pt x="1012225" y="1398653"/>
                    <a:pt x="987400" y="1408127"/>
                  </a:cubicBezTo>
                  <a:cubicBezTo>
                    <a:pt x="988815" y="1372407"/>
                    <a:pt x="995021" y="1356834"/>
                    <a:pt x="995130" y="1347905"/>
                  </a:cubicBezTo>
                  <a:cubicBezTo>
                    <a:pt x="995239" y="1340499"/>
                    <a:pt x="986746" y="1353785"/>
                    <a:pt x="993715" y="1338648"/>
                  </a:cubicBezTo>
                  <a:close/>
                  <a:moveTo>
                    <a:pt x="233161" y="1353132"/>
                  </a:moveTo>
                  <a:cubicBezTo>
                    <a:pt x="216066" y="1336579"/>
                    <a:pt x="227281" y="1369467"/>
                    <a:pt x="226301" y="1345509"/>
                  </a:cubicBezTo>
                  <a:cubicBezTo>
                    <a:pt x="225648" y="1329609"/>
                    <a:pt x="223470" y="1343331"/>
                    <a:pt x="230330" y="1334618"/>
                  </a:cubicBezTo>
                  <a:cubicBezTo>
                    <a:pt x="234576" y="1341370"/>
                    <a:pt x="243287" y="1326015"/>
                    <a:pt x="233161" y="1353132"/>
                  </a:cubicBezTo>
                  <a:close/>
                  <a:moveTo>
                    <a:pt x="979233" y="1449292"/>
                  </a:moveTo>
                  <a:cubicBezTo>
                    <a:pt x="984895" y="1418800"/>
                    <a:pt x="1018540" y="1410414"/>
                    <a:pt x="1043801" y="1394624"/>
                  </a:cubicBezTo>
                  <a:cubicBezTo>
                    <a:pt x="1105321" y="1356072"/>
                    <a:pt x="1133740" y="1339301"/>
                    <a:pt x="1205385" y="1310987"/>
                  </a:cubicBezTo>
                  <a:cubicBezTo>
                    <a:pt x="1287048" y="1278752"/>
                    <a:pt x="1399525" y="1302057"/>
                    <a:pt x="1478357" y="1313165"/>
                  </a:cubicBezTo>
                  <a:cubicBezTo>
                    <a:pt x="1532908" y="1320788"/>
                    <a:pt x="1580599" y="1310878"/>
                    <a:pt x="1637872" y="1340608"/>
                  </a:cubicBezTo>
                  <a:cubicBezTo>
                    <a:pt x="1668468" y="1356508"/>
                    <a:pt x="1702767" y="1363369"/>
                    <a:pt x="1687959" y="1405949"/>
                  </a:cubicBezTo>
                  <a:cubicBezTo>
                    <a:pt x="1686870" y="1406385"/>
                    <a:pt x="1685128" y="1405623"/>
                    <a:pt x="1684692" y="1406821"/>
                  </a:cubicBezTo>
                  <a:lnTo>
                    <a:pt x="1674457" y="1407365"/>
                  </a:lnTo>
                  <a:cubicBezTo>
                    <a:pt x="1665529" y="1406167"/>
                    <a:pt x="1666182" y="1404425"/>
                    <a:pt x="1655729" y="1400940"/>
                  </a:cubicBezTo>
                  <a:lnTo>
                    <a:pt x="1655076" y="1363260"/>
                  </a:lnTo>
                  <a:cubicBezTo>
                    <a:pt x="1639396" y="1374041"/>
                    <a:pt x="1647345" y="1374803"/>
                    <a:pt x="1632428" y="1386456"/>
                  </a:cubicBezTo>
                  <a:cubicBezTo>
                    <a:pt x="1605207" y="1375566"/>
                    <a:pt x="1597258" y="1364458"/>
                    <a:pt x="1558278" y="1352696"/>
                  </a:cubicBezTo>
                  <a:cubicBezTo>
                    <a:pt x="1531166" y="1344529"/>
                    <a:pt x="1498065" y="1334618"/>
                    <a:pt x="1470518" y="1327431"/>
                  </a:cubicBezTo>
                  <a:cubicBezTo>
                    <a:pt x="1384499" y="1304888"/>
                    <a:pt x="1268647" y="1311749"/>
                    <a:pt x="1193952" y="1358904"/>
                  </a:cubicBezTo>
                  <a:lnTo>
                    <a:pt x="1121762" y="1399742"/>
                  </a:lnTo>
                  <a:cubicBezTo>
                    <a:pt x="1075269" y="1431106"/>
                    <a:pt x="1085286" y="1430561"/>
                    <a:pt x="1013749" y="1454411"/>
                  </a:cubicBezTo>
                  <a:cubicBezTo>
                    <a:pt x="1001881" y="1458440"/>
                    <a:pt x="996219" y="1461816"/>
                    <a:pt x="983371" y="1452777"/>
                  </a:cubicBezTo>
                  <a:lnTo>
                    <a:pt x="979233" y="1449292"/>
                  </a:lnTo>
                  <a:close/>
                  <a:moveTo>
                    <a:pt x="1741965" y="1294760"/>
                  </a:moveTo>
                  <a:cubicBezTo>
                    <a:pt x="1737719" y="1292691"/>
                    <a:pt x="1739679" y="1294216"/>
                    <a:pt x="1735214" y="1287682"/>
                  </a:cubicBezTo>
                  <a:cubicBezTo>
                    <a:pt x="1716160" y="1260238"/>
                    <a:pt x="1718555" y="1264377"/>
                    <a:pt x="1718555" y="1235082"/>
                  </a:cubicBezTo>
                  <a:cubicBezTo>
                    <a:pt x="1725741" y="1232904"/>
                    <a:pt x="1720079" y="1235518"/>
                    <a:pt x="1729661" y="1232577"/>
                  </a:cubicBezTo>
                  <a:lnTo>
                    <a:pt x="1739461" y="1228657"/>
                  </a:lnTo>
                  <a:cubicBezTo>
                    <a:pt x="1739787" y="1197293"/>
                    <a:pt x="1732274" y="1186838"/>
                    <a:pt x="1729661" y="1160048"/>
                  </a:cubicBezTo>
                  <a:cubicBezTo>
                    <a:pt x="1709735" y="953679"/>
                    <a:pt x="1695581" y="887466"/>
                    <a:pt x="1654314" y="687087"/>
                  </a:cubicBezTo>
                  <a:cubicBezTo>
                    <a:pt x="1639723" y="616082"/>
                    <a:pt x="1619906" y="481153"/>
                    <a:pt x="1602920" y="424415"/>
                  </a:cubicBezTo>
                  <a:cubicBezTo>
                    <a:pt x="1590725" y="383685"/>
                    <a:pt x="1559258" y="287743"/>
                    <a:pt x="1539877" y="252132"/>
                  </a:cubicBezTo>
                  <a:cubicBezTo>
                    <a:pt x="1522346" y="219570"/>
                    <a:pt x="1527355" y="221530"/>
                    <a:pt x="1520495" y="187988"/>
                  </a:cubicBezTo>
                  <a:cubicBezTo>
                    <a:pt x="1510805" y="140398"/>
                    <a:pt x="1484237" y="120469"/>
                    <a:pt x="1473784" y="77126"/>
                  </a:cubicBezTo>
                  <a:cubicBezTo>
                    <a:pt x="1463440" y="34872"/>
                    <a:pt x="1428706" y="12874"/>
                    <a:pt x="1386895" y="9389"/>
                  </a:cubicBezTo>
                  <a:cubicBezTo>
                    <a:pt x="1329731" y="4488"/>
                    <a:pt x="1311220" y="-6293"/>
                    <a:pt x="1246979" y="4924"/>
                  </a:cubicBezTo>
                  <a:cubicBezTo>
                    <a:pt x="1160525" y="20061"/>
                    <a:pt x="1139184" y="24200"/>
                    <a:pt x="1069389" y="67434"/>
                  </a:cubicBezTo>
                  <a:cubicBezTo>
                    <a:pt x="966494" y="131359"/>
                    <a:pt x="934046" y="154338"/>
                    <a:pt x="862292" y="252241"/>
                  </a:cubicBezTo>
                  <a:cubicBezTo>
                    <a:pt x="851077" y="267596"/>
                    <a:pt x="841604" y="281644"/>
                    <a:pt x="830171" y="298633"/>
                  </a:cubicBezTo>
                  <a:cubicBezTo>
                    <a:pt x="823638" y="308543"/>
                    <a:pt x="821352" y="310503"/>
                    <a:pt x="814383" y="321720"/>
                  </a:cubicBezTo>
                  <a:cubicBezTo>
                    <a:pt x="804257" y="337729"/>
                    <a:pt x="805999" y="335551"/>
                    <a:pt x="794131" y="345243"/>
                  </a:cubicBezTo>
                  <a:cubicBezTo>
                    <a:pt x="769741" y="333917"/>
                    <a:pt x="739253" y="317909"/>
                    <a:pt x="714428" y="303642"/>
                  </a:cubicBezTo>
                  <a:cubicBezTo>
                    <a:pt x="584965" y="229044"/>
                    <a:pt x="455502" y="207917"/>
                    <a:pt x="303826" y="238410"/>
                  </a:cubicBezTo>
                  <a:cubicBezTo>
                    <a:pt x="272359" y="244726"/>
                    <a:pt x="141154" y="291445"/>
                    <a:pt x="117417" y="306692"/>
                  </a:cubicBezTo>
                  <a:lnTo>
                    <a:pt x="56986" y="354064"/>
                  </a:lnTo>
                  <a:cubicBezTo>
                    <a:pt x="49800" y="373340"/>
                    <a:pt x="57313" y="361578"/>
                    <a:pt x="59382" y="364736"/>
                  </a:cubicBezTo>
                  <a:lnTo>
                    <a:pt x="53720" y="370944"/>
                  </a:lnTo>
                  <a:cubicBezTo>
                    <a:pt x="53611" y="371053"/>
                    <a:pt x="39021" y="360054"/>
                    <a:pt x="33903" y="375300"/>
                  </a:cubicBezTo>
                  <a:lnTo>
                    <a:pt x="23232" y="402525"/>
                  </a:lnTo>
                  <a:cubicBezTo>
                    <a:pt x="-21628" y="496944"/>
                    <a:pt x="9622" y="482024"/>
                    <a:pt x="24757" y="610855"/>
                  </a:cubicBezTo>
                  <a:cubicBezTo>
                    <a:pt x="41089" y="748616"/>
                    <a:pt x="47296" y="790108"/>
                    <a:pt x="48929" y="939304"/>
                  </a:cubicBezTo>
                  <a:cubicBezTo>
                    <a:pt x="49256" y="968707"/>
                    <a:pt x="48276" y="998220"/>
                    <a:pt x="48493" y="1027623"/>
                  </a:cubicBezTo>
                  <a:cubicBezTo>
                    <a:pt x="48820" y="1093618"/>
                    <a:pt x="76368" y="1191412"/>
                    <a:pt x="94878" y="1246734"/>
                  </a:cubicBezTo>
                  <a:cubicBezTo>
                    <a:pt x="112517" y="1299007"/>
                    <a:pt x="116219" y="1337777"/>
                    <a:pt x="128959" y="1389396"/>
                  </a:cubicBezTo>
                  <a:cubicBezTo>
                    <a:pt x="137452" y="1424136"/>
                    <a:pt x="153566" y="1526395"/>
                    <a:pt x="191676" y="1508317"/>
                  </a:cubicBezTo>
                  <a:cubicBezTo>
                    <a:pt x="227499" y="1491437"/>
                    <a:pt x="174254" y="1511040"/>
                    <a:pt x="201693" y="1503308"/>
                  </a:cubicBezTo>
                  <a:cubicBezTo>
                    <a:pt x="209751" y="1501021"/>
                    <a:pt x="222054" y="1502001"/>
                    <a:pt x="230112" y="1501565"/>
                  </a:cubicBezTo>
                  <a:cubicBezTo>
                    <a:pt x="248295" y="1500476"/>
                    <a:pt x="260273" y="1493616"/>
                    <a:pt x="279110" y="1492200"/>
                  </a:cubicBezTo>
                  <a:cubicBezTo>
                    <a:pt x="367306" y="1485557"/>
                    <a:pt x="401277" y="1476627"/>
                    <a:pt x="483485" y="1451688"/>
                  </a:cubicBezTo>
                  <a:cubicBezTo>
                    <a:pt x="519961" y="1440689"/>
                    <a:pt x="547617" y="1439709"/>
                    <a:pt x="587796" y="1432739"/>
                  </a:cubicBezTo>
                  <a:cubicBezTo>
                    <a:pt x="660203" y="1420107"/>
                    <a:pt x="717803" y="1396475"/>
                    <a:pt x="795873" y="1417275"/>
                  </a:cubicBezTo>
                  <a:cubicBezTo>
                    <a:pt x="835180" y="1427730"/>
                    <a:pt x="909003" y="1438729"/>
                    <a:pt x="939599" y="1455391"/>
                  </a:cubicBezTo>
                  <a:cubicBezTo>
                    <a:pt x="956477" y="1464648"/>
                    <a:pt x="962901" y="1474013"/>
                    <a:pt x="977600" y="1481418"/>
                  </a:cubicBezTo>
                  <a:cubicBezTo>
                    <a:pt x="1000030" y="1492635"/>
                    <a:pt x="1048266" y="1476518"/>
                    <a:pt x="1068954" y="1469113"/>
                  </a:cubicBezTo>
                  <a:cubicBezTo>
                    <a:pt x="1083980" y="1463776"/>
                    <a:pt x="1100748" y="1459965"/>
                    <a:pt x="1113705" y="1455173"/>
                  </a:cubicBezTo>
                  <a:cubicBezTo>
                    <a:pt x="1134611" y="1447441"/>
                    <a:pt x="1135264" y="1441016"/>
                    <a:pt x="1153012" y="1430343"/>
                  </a:cubicBezTo>
                  <a:cubicBezTo>
                    <a:pt x="1304143" y="1339628"/>
                    <a:pt x="1360654" y="1326778"/>
                    <a:pt x="1531819" y="1367398"/>
                  </a:cubicBezTo>
                  <a:cubicBezTo>
                    <a:pt x="1653443" y="1396257"/>
                    <a:pt x="1623608" y="1419562"/>
                    <a:pt x="1657471" y="1425007"/>
                  </a:cubicBezTo>
                  <a:cubicBezTo>
                    <a:pt x="1665964" y="1426314"/>
                    <a:pt x="1697649" y="1419235"/>
                    <a:pt x="1713764" y="1417711"/>
                  </a:cubicBezTo>
                  <a:cubicBezTo>
                    <a:pt x="1730423" y="1381120"/>
                    <a:pt x="1720297" y="1368051"/>
                    <a:pt x="1709844" y="1311967"/>
                  </a:cubicBezTo>
                  <a:cubicBezTo>
                    <a:pt x="1719426" y="1306631"/>
                    <a:pt x="1717902" y="1306195"/>
                    <a:pt x="1729552" y="1310442"/>
                  </a:cubicBezTo>
                  <a:cubicBezTo>
                    <a:pt x="1722475" y="1280059"/>
                    <a:pt x="1724435" y="1307502"/>
                    <a:pt x="1741965" y="1294760"/>
                  </a:cubicBezTo>
                  <a:close/>
                  <a:moveTo>
                    <a:pt x="580174" y="1270802"/>
                  </a:moveTo>
                  <a:cubicBezTo>
                    <a:pt x="667063" y="1254793"/>
                    <a:pt x="788795" y="1230072"/>
                    <a:pt x="887226" y="1282454"/>
                  </a:cubicBezTo>
                  <a:cubicBezTo>
                    <a:pt x="909656" y="1294434"/>
                    <a:pt x="945915" y="1318828"/>
                    <a:pt x="954952" y="1335925"/>
                  </a:cubicBezTo>
                  <a:cubicBezTo>
                    <a:pt x="930453" y="1335272"/>
                    <a:pt x="940035" y="1328738"/>
                    <a:pt x="917823" y="1320788"/>
                  </a:cubicBezTo>
                  <a:cubicBezTo>
                    <a:pt x="847701" y="1295632"/>
                    <a:pt x="727603" y="1296938"/>
                    <a:pt x="678931" y="1289860"/>
                  </a:cubicBezTo>
                  <a:cubicBezTo>
                    <a:pt x="646375" y="1285177"/>
                    <a:pt x="595744" y="1284959"/>
                    <a:pt x="580174" y="1270802"/>
                  </a:cubicBezTo>
                  <a:close/>
                  <a:moveTo>
                    <a:pt x="1114249" y="1279405"/>
                  </a:moveTo>
                  <a:cubicBezTo>
                    <a:pt x="1148112" y="1259803"/>
                    <a:pt x="1191121" y="1236389"/>
                    <a:pt x="1236635" y="1224192"/>
                  </a:cubicBezTo>
                  <a:cubicBezTo>
                    <a:pt x="1351072" y="1193699"/>
                    <a:pt x="1295759" y="1209708"/>
                    <a:pt x="1392012" y="1206550"/>
                  </a:cubicBezTo>
                  <a:cubicBezTo>
                    <a:pt x="1463658" y="1204154"/>
                    <a:pt x="1582232" y="1233122"/>
                    <a:pt x="1648760" y="1265901"/>
                  </a:cubicBezTo>
                  <a:cubicBezTo>
                    <a:pt x="1667380" y="1275049"/>
                    <a:pt x="1668686" y="1272326"/>
                    <a:pt x="1671517" y="1291820"/>
                  </a:cubicBezTo>
                  <a:cubicBezTo>
                    <a:pt x="1606187" y="1262634"/>
                    <a:pt x="1466707" y="1244556"/>
                    <a:pt x="1396259" y="1240745"/>
                  </a:cubicBezTo>
                  <a:cubicBezTo>
                    <a:pt x="1221718" y="1231161"/>
                    <a:pt x="1134393" y="1285613"/>
                    <a:pt x="1134284" y="1285613"/>
                  </a:cubicBezTo>
                  <a:cubicBezTo>
                    <a:pt x="1095412" y="1293236"/>
                    <a:pt x="1127860" y="1291820"/>
                    <a:pt x="1114249" y="1279405"/>
                  </a:cubicBezTo>
                  <a:close/>
                  <a:moveTo>
                    <a:pt x="98145" y="930265"/>
                  </a:moveTo>
                  <a:cubicBezTo>
                    <a:pt x="109686" y="948669"/>
                    <a:pt x="141480" y="1152099"/>
                    <a:pt x="152151" y="1194353"/>
                  </a:cubicBezTo>
                  <a:cubicBezTo>
                    <a:pt x="157051" y="1213519"/>
                    <a:pt x="163366" y="1235300"/>
                    <a:pt x="172839" y="1251962"/>
                  </a:cubicBezTo>
                  <a:cubicBezTo>
                    <a:pt x="187103" y="1277009"/>
                    <a:pt x="184054" y="1283979"/>
                    <a:pt x="192874" y="1310551"/>
                  </a:cubicBezTo>
                  <a:cubicBezTo>
                    <a:pt x="198536" y="1327649"/>
                    <a:pt x="209097" y="1353676"/>
                    <a:pt x="210622" y="1372190"/>
                  </a:cubicBezTo>
                  <a:cubicBezTo>
                    <a:pt x="212037" y="1389614"/>
                    <a:pt x="196684" y="1416513"/>
                    <a:pt x="186123" y="1429145"/>
                  </a:cubicBezTo>
                  <a:cubicBezTo>
                    <a:pt x="171968" y="1413464"/>
                    <a:pt x="175670" y="1389287"/>
                    <a:pt x="171859" y="1369140"/>
                  </a:cubicBezTo>
                  <a:cubicBezTo>
                    <a:pt x="163366" y="1324273"/>
                    <a:pt x="136798" y="1244012"/>
                    <a:pt x="132879" y="1189125"/>
                  </a:cubicBezTo>
                  <a:cubicBezTo>
                    <a:pt x="129721" y="1145020"/>
                    <a:pt x="117744" y="1109082"/>
                    <a:pt x="111537" y="1061710"/>
                  </a:cubicBezTo>
                  <a:cubicBezTo>
                    <a:pt x="106420" y="1022614"/>
                    <a:pt x="96185" y="970341"/>
                    <a:pt x="98145" y="930265"/>
                  </a:cubicBezTo>
                  <a:close/>
                  <a:moveTo>
                    <a:pt x="77130" y="489756"/>
                  </a:moveTo>
                  <a:cubicBezTo>
                    <a:pt x="78110" y="490845"/>
                    <a:pt x="79525" y="491172"/>
                    <a:pt x="79961" y="493459"/>
                  </a:cubicBezTo>
                  <a:cubicBezTo>
                    <a:pt x="80723" y="497161"/>
                    <a:pt x="86821" y="495419"/>
                    <a:pt x="94442" y="531901"/>
                  </a:cubicBezTo>
                  <a:cubicBezTo>
                    <a:pt x="97818" y="548563"/>
                    <a:pt x="101193" y="562067"/>
                    <a:pt x="105984" y="578729"/>
                  </a:cubicBezTo>
                  <a:cubicBezTo>
                    <a:pt x="115675" y="611617"/>
                    <a:pt x="123079" y="636338"/>
                    <a:pt x="129830" y="672603"/>
                  </a:cubicBezTo>
                  <a:cubicBezTo>
                    <a:pt x="141154" y="733043"/>
                    <a:pt x="154329" y="809928"/>
                    <a:pt x="159882" y="873854"/>
                  </a:cubicBezTo>
                  <a:cubicBezTo>
                    <a:pt x="173492" y="1031108"/>
                    <a:pt x="175779" y="1085015"/>
                    <a:pt x="204851" y="1236280"/>
                  </a:cubicBezTo>
                  <a:cubicBezTo>
                    <a:pt x="208117" y="1253160"/>
                    <a:pt x="215195" y="1269059"/>
                    <a:pt x="204742" y="1285721"/>
                  </a:cubicBezTo>
                  <a:lnTo>
                    <a:pt x="176541" y="1197946"/>
                  </a:lnTo>
                  <a:cubicBezTo>
                    <a:pt x="160426" y="1144149"/>
                    <a:pt x="163910" y="1168216"/>
                    <a:pt x="154220" y="1101895"/>
                  </a:cubicBezTo>
                  <a:cubicBezTo>
                    <a:pt x="149211" y="1067482"/>
                    <a:pt x="140392" y="1045157"/>
                    <a:pt x="133967" y="1010744"/>
                  </a:cubicBezTo>
                  <a:cubicBezTo>
                    <a:pt x="127108" y="974261"/>
                    <a:pt x="124821" y="945838"/>
                    <a:pt x="117744" y="908485"/>
                  </a:cubicBezTo>
                  <a:cubicBezTo>
                    <a:pt x="104133" y="838025"/>
                    <a:pt x="110884" y="764189"/>
                    <a:pt x="101302" y="694383"/>
                  </a:cubicBezTo>
                  <a:cubicBezTo>
                    <a:pt x="93245" y="635358"/>
                    <a:pt x="70379" y="541593"/>
                    <a:pt x="77130" y="489756"/>
                  </a:cubicBezTo>
                  <a:close/>
                  <a:moveTo>
                    <a:pt x="50236" y="548999"/>
                  </a:moveTo>
                  <a:cubicBezTo>
                    <a:pt x="43920" y="541593"/>
                    <a:pt x="47622" y="548890"/>
                    <a:pt x="40763" y="534188"/>
                  </a:cubicBezTo>
                  <a:cubicBezTo>
                    <a:pt x="15175" y="478975"/>
                    <a:pt x="16482" y="478866"/>
                    <a:pt x="40980" y="462748"/>
                  </a:cubicBezTo>
                  <a:lnTo>
                    <a:pt x="50236" y="548999"/>
                  </a:lnTo>
                  <a:close/>
                  <a:moveTo>
                    <a:pt x="53502" y="444997"/>
                  </a:moveTo>
                  <a:cubicBezTo>
                    <a:pt x="43920" y="432691"/>
                    <a:pt x="44029" y="430513"/>
                    <a:pt x="48820" y="414614"/>
                  </a:cubicBezTo>
                  <a:cubicBezTo>
                    <a:pt x="54264" y="418534"/>
                    <a:pt x="60580" y="418098"/>
                    <a:pt x="61668" y="430404"/>
                  </a:cubicBezTo>
                  <a:cubicBezTo>
                    <a:pt x="62757" y="443908"/>
                    <a:pt x="53829" y="444671"/>
                    <a:pt x="53502" y="444997"/>
                  </a:cubicBezTo>
                  <a:close/>
                  <a:moveTo>
                    <a:pt x="942539" y="1273960"/>
                  </a:moveTo>
                  <a:cubicBezTo>
                    <a:pt x="896373" y="1255120"/>
                    <a:pt x="869914" y="1229201"/>
                    <a:pt x="786835" y="1216678"/>
                  </a:cubicBezTo>
                  <a:cubicBezTo>
                    <a:pt x="654541" y="1196640"/>
                    <a:pt x="543698" y="1213084"/>
                    <a:pt x="423816" y="1270584"/>
                  </a:cubicBezTo>
                  <a:lnTo>
                    <a:pt x="316457" y="1325035"/>
                  </a:lnTo>
                  <a:cubicBezTo>
                    <a:pt x="313081" y="1327104"/>
                    <a:pt x="303717" y="1332985"/>
                    <a:pt x="300124" y="1334183"/>
                  </a:cubicBezTo>
                  <a:cubicBezTo>
                    <a:pt x="264628" y="1345944"/>
                    <a:pt x="288147" y="1349211"/>
                    <a:pt x="261362" y="1217331"/>
                  </a:cubicBezTo>
                  <a:cubicBezTo>
                    <a:pt x="252106" y="1171592"/>
                    <a:pt x="256244" y="1128140"/>
                    <a:pt x="253195" y="1081639"/>
                  </a:cubicBezTo>
                  <a:cubicBezTo>
                    <a:pt x="248840" y="1014555"/>
                    <a:pt x="212799" y="779000"/>
                    <a:pt x="198644" y="705818"/>
                  </a:cubicBezTo>
                  <a:cubicBezTo>
                    <a:pt x="183074" y="624795"/>
                    <a:pt x="133858" y="449898"/>
                    <a:pt x="82356" y="396209"/>
                  </a:cubicBezTo>
                  <a:cubicBezTo>
                    <a:pt x="83336" y="395120"/>
                    <a:pt x="85405" y="392724"/>
                    <a:pt x="86167" y="393922"/>
                  </a:cubicBezTo>
                  <a:lnTo>
                    <a:pt x="123079" y="376062"/>
                  </a:lnTo>
                  <a:cubicBezTo>
                    <a:pt x="142787" y="366370"/>
                    <a:pt x="144094" y="373340"/>
                    <a:pt x="190478" y="349817"/>
                  </a:cubicBezTo>
                  <a:cubicBezTo>
                    <a:pt x="199842" y="345025"/>
                    <a:pt x="200931" y="345243"/>
                    <a:pt x="211384" y="340996"/>
                  </a:cubicBezTo>
                  <a:cubicBezTo>
                    <a:pt x="230765" y="333264"/>
                    <a:pt x="235992" y="330214"/>
                    <a:pt x="259402" y="325532"/>
                  </a:cubicBezTo>
                  <a:cubicBezTo>
                    <a:pt x="294680" y="318453"/>
                    <a:pt x="326583" y="308216"/>
                    <a:pt x="354784" y="298197"/>
                  </a:cubicBezTo>
                  <a:cubicBezTo>
                    <a:pt x="374383" y="291119"/>
                    <a:pt x="437427" y="282624"/>
                    <a:pt x="460510" y="282951"/>
                  </a:cubicBezTo>
                  <a:cubicBezTo>
                    <a:pt x="533462" y="284040"/>
                    <a:pt x="587360" y="276635"/>
                    <a:pt x="672072" y="315622"/>
                  </a:cubicBezTo>
                  <a:cubicBezTo>
                    <a:pt x="687098" y="322482"/>
                    <a:pt x="699619" y="330432"/>
                    <a:pt x="710726" y="336095"/>
                  </a:cubicBezTo>
                  <a:cubicBezTo>
                    <a:pt x="773443" y="367459"/>
                    <a:pt x="797615" y="366697"/>
                    <a:pt x="805890" y="427900"/>
                  </a:cubicBezTo>
                  <a:cubicBezTo>
                    <a:pt x="825380" y="570126"/>
                    <a:pt x="843673" y="716490"/>
                    <a:pt x="865776" y="858499"/>
                  </a:cubicBezTo>
                  <a:lnTo>
                    <a:pt x="919565" y="1172572"/>
                  </a:lnTo>
                  <a:cubicBezTo>
                    <a:pt x="925989" y="1201649"/>
                    <a:pt x="940688" y="1249021"/>
                    <a:pt x="942539" y="1273960"/>
                  </a:cubicBezTo>
                  <a:close/>
                  <a:moveTo>
                    <a:pt x="1677941" y="1239438"/>
                  </a:moveTo>
                  <a:cubicBezTo>
                    <a:pt x="1647127" y="1237042"/>
                    <a:pt x="1596823" y="1202085"/>
                    <a:pt x="1507320" y="1182700"/>
                  </a:cubicBezTo>
                  <a:cubicBezTo>
                    <a:pt x="1358585" y="1150683"/>
                    <a:pt x="1263203" y="1156346"/>
                    <a:pt x="1132433" y="1204589"/>
                  </a:cubicBezTo>
                  <a:cubicBezTo>
                    <a:pt x="1060787" y="1231053"/>
                    <a:pt x="1027578" y="1282345"/>
                    <a:pt x="995130" y="1298354"/>
                  </a:cubicBezTo>
                  <a:lnTo>
                    <a:pt x="894195" y="710283"/>
                  </a:lnTo>
                  <a:cubicBezTo>
                    <a:pt x="887226" y="622943"/>
                    <a:pt x="866865" y="499231"/>
                    <a:pt x="840733" y="415920"/>
                  </a:cubicBezTo>
                  <a:cubicBezTo>
                    <a:pt x="838446" y="408842"/>
                    <a:pt x="837249" y="390873"/>
                    <a:pt x="837031" y="389675"/>
                  </a:cubicBezTo>
                  <a:cubicBezTo>
                    <a:pt x="834853" y="375082"/>
                    <a:pt x="832893" y="388368"/>
                    <a:pt x="827340" y="365608"/>
                  </a:cubicBezTo>
                  <a:cubicBezTo>
                    <a:pt x="853363" y="344481"/>
                    <a:pt x="861203" y="366370"/>
                    <a:pt x="907261" y="297871"/>
                  </a:cubicBezTo>
                  <a:cubicBezTo>
                    <a:pt x="922396" y="275328"/>
                    <a:pt x="970631" y="244182"/>
                    <a:pt x="980758" y="228827"/>
                  </a:cubicBezTo>
                  <a:cubicBezTo>
                    <a:pt x="1006454" y="190166"/>
                    <a:pt x="1001881" y="217065"/>
                    <a:pt x="1058065" y="163812"/>
                  </a:cubicBezTo>
                  <a:cubicBezTo>
                    <a:pt x="1075596" y="147041"/>
                    <a:pt x="1082237" y="147041"/>
                    <a:pt x="1106845" y="137567"/>
                  </a:cubicBezTo>
                  <a:cubicBezTo>
                    <a:pt x="1147786" y="121667"/>
                    <a:pt x="1274200" y="25180"/>
                    <a:pt x="1426855" y="60464"/>
                  </a:cubicBezTo>
                  <a:cubicBezTo>
                    <a:pt x="1440901" y="63731"/>
                    <a:pt x="1452987" y="66236"/>
                    <a:pt x="1458867" y="103698"/>
                  </a:cubicBezTo>
                  <a:cubicBezTo>
                    <a:pt x="1463005" y="130379"/>
                    <a:pt x="1455056" y="110450"/>
                    <a:pt x="1456036" y="128419"/>
                  </a:cubicBezTo>
                  <a:lnTo>
                    <a:pt x="1531819" y="349055"/>
                  </a:lnTo>
                  <a:cubicBezTo>
                    <a:pt x="1543905" y="388150"/>
                    <a:pt x="1547063" y="433018"/>
                    <a:pt x="1555665" y="472767"/>
                  </a:cubicBezTo>
                  <a:lnTo>
                    <a:pt x="1604771" y="722044"/>
                  </a:lnTo>
                  <a:cubicBezTo>
                    <a:pt x="1651700" y="891387"/>
                    <a:pt x="1641792" y="967292"/>
                    <a:pt x="1667489" y="1106795"/>
                  </a:cubicBezTo>
                  <a:cubicBezTo>
                    <a:pt x="1674022" y="1142080"/>
                    <a:pt x="1681535" y="1199907"/>
                    <a:pt x="1677941" y="123943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5950E88-D06A-F3C1-A714-FC008DB770C9}"/>
                </a:ext>
              </a:extLst>
            </p:cNvPr>
            <p:cNvSpPr/>
            <p:nvPr/>
          </p:nvSpPr>
          <p:spPr>
            <a:xfrm>
              <a:off x="13559639" y="2833336"/>
              <a:ext cx="492977" cy="133235"/>
            </a:xfrm>
            <a:custGeom>
              <a:avLst/>
              <a:gdLst>
                <a:gd name="connsiteX0" fmla="*/ 0 w 492977"/>
                <a:gd name="connsiteY0" fmla="*/ 133185 h 133235"/>
                <a:gd name="connsiteX1" fmla="*/ 49978 w 492977"/>
                <a:gd name="connsiteY1" fmla="*/ 100514 h 133235"/>
                <a:gd name="connsiteX2" fmla="*/ 393615 w 492977"/>
                <a:gd name="connsiteY2" fmla="*/ 34193 h 133235"/>
                <a:gd name="connsiteX3" fmla="*/ 474843 w 492977"/>
                <a:gd name="connsiteY3" fmla="*/ 86248 h 133235"/>
                <a:gd name="connsiteX4" fmla="*/ 215917 w 492977"/>
                <a:gd name="connsiteY4" fmla="*/ 2720 h 133235"/>
                <a:gd name="connsiteX5" fmla="*/ 37347 w 492977"/>
                <a:gd name="connsiteY5" fmla="*/ 83199 h 133235"/>
                <a:gd name="connsiteX6" fmla="*/ 0 w 492977"/>
                <a:gd name="connsiteY6" fmla="*/ 133185 h 13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977" h="133235">
                  <a:moveTo>
                    <a:pt x="0" y="133185"/>
                  </a:moveTo>
                  <a:cubicBezTo>
                    <a:pt x="31250" y="134165"/>
                    <a:pt x="28092" y="120770"/>
                    <a:pt x="49978" y="100514"/>
                  </a:cubicBezTo>
                  <a:cubicBezTo>
                    <a:pt x="139807" y="18076"/>
                    <a:pt x="277327" y="-111"/>
                    <a:pt x="393615" y="34193"/>
                  </a:cubicBezTo>
                  <a:cubicBezTo>
                    <a:pt x="461232" y="54013"/>
                    <a:pt x="460797" y="79932"/>
                    <a:pt x="474843" y="86248"/>
                  </a:cubicBezTo>
                  <a:cubicBezTo>
                    <a:pt x="524821" y="108138"/>
                    <a:pt x="481702" y="-20040"/>
                    <a:pt x="215917" y="2720"/>
                  </a:cubicBezTo>
                  <a:cubicBezTo>
                    <a:pt x="153853" y="8057"/>
                    <a:pt x="75457" y="43994"/>
                    <a:pt x="37347" y="83199"/>
                  </a:cubicBezTo>
                  <a:cubicBezTo>
                    <a:pt x="23083" y="97792"/>
                    <a:pt x="1633" y="107375"/>
                    <a:pt x="0" y="13318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915D5BE-FA3E-EB26-326A-99D8DFE3D32E}"/>
                </a:ext>
              </a:extLst>
            </p:cNvPr>
            <p:cNvSpPr/>
            <p:nvPr/>
          </p:nvSpPr>
          <p:spPr>
            <a:xfrm>
              <a:off x="14353729" y="3449903"/>
              <a:ext cx="439564" cy="150210"/>
            </a:xfrm>
            <a:custGeom>
              <a:avLst/>
              <a:gdLst>
                <a:gd name="connsiteX0" fmla="*/ 0 w 439564"/>
                <a:gd name="connsiteY0" fmla="*/ 150210 h 150210"/>
                <a:gd name="connsiteX1" fmla="*/ 186083 w 439564"/>
                <a:gd name="connsiteY1" fmla="*/ 41417 h 150210"/>
                <a:gd name="connsiteX2" fmla="*/ 372274 w 439564"/>
                <a:gd name="connsiteY2" fmla="*/ 37170 h 150210"/>
                <a:gd name="connsiteX3" fmla="*/ 418985 w 439564"/>
                <a:gd name="connsiteY3" fmla="*/ 68969 h 150210"/>
                <a:gd name="connsiteX4" fmla="*/ 439564 w 439564"/>
                <a:gd name="connsiteY4" fmla="*/ 52743 h 150210"/>
                <a:gd name="connsiteX5" fmla="*/ 83514 w 439564"/>
                <a:gd name="connsiteY5" fmla="*/ 66900 h 150210"/>
                <a:gd name="connsiteX6" fmla="*/ 14699 w 439564"/>
                <a:gd name="connsiteY6" fmla="*/ 120371 h 150210"/>
                <a:gd name="connsiteX7" fmla="*/ 0 w 439564"/>
                <a:gd name="connsiteY7" fmla="*/ 150210 h 15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564" h="150210">
                  <a:moveTo>
                    <a:pt x="0" y="150210"/>
                  </a:moveTo>
                  <a:cubicBezTo>
                    <a:pt x="38327" y="142696"/>
                    <a:pt x="45187" y="85958"/>
                    <a:pt x="186083" y="41417"/>
                  </a:cubicBezTo>
                  <a:cubicBezTo>
                    <a:pt x="244880" y="22795"/>
                    <a:pt x="304875" y="12994"/>
                    <a:pt x="372274" y="37170"/>
                  </a:cubicBezTo>
                  <a:cubicBezTo>
                    <a:pt x="402871" y="48169"/>
                    <a:pt x="401019" y="53288"/>
                    <a:pt x="418985" y="68969"/>
                  </a:cubicBezTo>
                  <a:cubicBezTo>
                    <a:pt x="427369" y="67009"/>
                    <a:pt x="434774" y="63307"/>
                    <a:pt x="439564" y="52743"/>
                  </a:cubicBezTo>
                  <a:cubicBezTo>
                    <a:pt x="350933" y="-39497"/>
                    <a:pt x="178679" y="4935"/>
                    <a:pt x="83514" y="66900"/>
                  </a:cubicBezTo>
                  <a:lnTo>
                    <a:pt x="14699" y="120371"/>
                  </a:lnTo>
                  <a:cubicBezTo>
                    <a:pt x="3702" y="130172"/>
                    <a:pt x="762" y="133766"/>
                    <a:pt x="0" y="15021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7D79FCB-75AB-FB16-9D63-CA2824835D74}"/>
                </a:ext>
              </a:extLst>
            </p:cNvPr>
            <p:cNvSpPr/>
            <p:nvPr/>
          </p:nvSpPr>
          <p:spPr>
            <a:xfrm>
              <a:off x="14262703" y="2616267"/>
              <a:ext cx="451323" cy="246381"/>
            </a:xfrm>
            <a:custGeom>
              <a:avLst/>
              <a:gdLst>
                <a:gd name="connsiteX0" fmla="*/ 0 w 451323"/>
                <a:gd name="connsiteY0" fmla="*/ 246362 h 246381"/>
                <a:gd name="connsiteX1" fmla="*/ 85474 w 451323"/>
                <a:gd name="connsiteY1" fmla="*/ 159131 h 246381"/>
                <a:gd name="connsiteX2" fmla="*/ 313041 w 451323"/>
                <a:gd name="connsiteY2" fmla="*/ 32914 h 246381"/>
                <a:gd name="connsiteX3" fmla="*/ 451324 w 451323"/>
                <a:gd name="connsiteY3" fmla="*/ 10044 h 246381"/>
                <a:gd name="connsiteX4" fmla="*/ 305746 w 451323"/>
                <a:gd name="connsiteY4" fmla="*/ 16578 h 246381"/>
                <a:gd name="connsiteX5" fmla="*/ 32447 w 451323"/>
                <a:gd name="connsiteY5" fmla="*/ 189079 h 246381"/>
                <a:gd name="connsiteX6" fmla="*/ 0 w 451323"/>
                <a:gd name="connsiteY6" fmla="*/ 246362 h 24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323" h="246381">
                  <a:moveTo>
                    <a:pt x="0" y="246362"/>
                  </a:moveTo>
                  <a:cubicBezTo>
                    <a:pt x="31032" y="247233"/>
                    <a:pt x="27221" y="219899"/>
                    <a:pt x="85474" y="159131"/>
                  </a:cubicBezTo>
                  <a:cubicBezTo>
                    <a:pt x="148191" y="93572"/>
                    <a:pt x="223648" y="59486"/>
                    <a:pt x="313041" y="32914"/>
                  </a:cubicBezTo>
                  <a:cubicBezTo>
                    <a:pt x="418550" y="1550"/>
                    <a:pt x="429438" y="46962"/>
                    <a:pt x="451324" y="10044"/>
                  </a:cubicBezTo>
                  <a:cubicBezTo>
                    <a:pt x="422796" y="-10647"/>
                    <a:pt x="337540" y="5252"/>
                    <a:pt x="305746" y="16578"/>
                  </a:cubicBezTo>
                  <a:cubicBezTo>
                    <a:pt x="185865" y="59595"/>
                    <a:pt x="110735" y="87365"/>
                    <a:pt x="32447" y="189079"/>
                  </a:cubicBezTo>
                  <a:cubicBezTo>
                    <a:pt x="18292" y="207375"/>
                    <a:pt x="544" y="220443"/>
                    <a:pt x="0" y="24636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1F81A8F-F453-DA6E-D3EF-95571FCF1FCF}"/>
                </a:ext>
              </a:extLst>
            </p:cNvPr>
            <p:cNvSpPr/>
            <p:nvPr/>
          </p:nvSpPr>
          <p:spPr>
            <a:xfrm>
              <a:off x="13613719" y="2994730"/>
              <a:ext cx="430203" cy="111842"/>
            </a:xfrm>
            <a:custGeom>
              <a:avLst/>
              <a:gdLst>
                <a:gd name="connsiteX0" fmla="*/ 218565 w 430203"/>
                <a:gd name="connsiteY0" fmla="*/ 3373 h 111842"/>
                <a:gd name="connsiteX1" fmla="*/ 9399 w 430203"/>
                <a:gd name="connsiteY1" fmla="*/ 90821 h 111842"/>
                <a:gd name="connsiteX2" fmla="*/ 26821 w 430203"/>
                <a:gd name="connsiteY2" fmla="*/ 103345 h 111842"/>
                <a:gd name="connsiteX3" fmla="*/ 178714 w 430203"/>
                <a:gd name="connsiteY3" fmla="*/ 33212 h 111842"/>
                <a:gd name="connsiteX4" fmla="*/ 308721 w 430203"/>
                <a:gd name="connsiteY4" fmla="*/ 26460 h 111842"/>
                <a:gd name="connsiteX5" fmla="*/ 370023 w 430203"/>
                <a:gd name="connsiteY5" fmla="*/ 38222 h 111842"/>
                <a:gd name="connsiteX6" fmla="*/ 420980 w 430203"/>
                <a:gd name="connsiteY6" fmla="*/ 57606 h 111842"/>
                <a:gd name="connsiteX7" fmla="*/ 402797 w 430203"/>
                <a:gd name="connsiteY7" fmla="*/ 26025 h 111842"/>
                <a:gd name="connsiteX8" fmla="*/ 218565 w 430203"/>
                <a:gd name="connsiteY8" fmla="*/ 3373 h 11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03" h="111842">
                  <a:moveTo>
                    <a:pt x="218565" y="3373"/>
                  </a:moveTo>
                  <a:cubicBezTo>
                    <a:pt x="175883" y="17421"/>
                    <a:pt x="72334" y="19055"/>
                    <a:pt x="9399" y="90821"/>
                  </a:cubicBezTo>
                  <a:cubicBezTo>
                    <a:pt x="-11724" y="114889"/>
                    <a:pt x="6568" y="117176"/>
                    <a:pt x="26821" y="103345"/>
                  </a:cubicBezTo>
                  <a:cubicBezTo>
                    <a:pt x="97813" y="54884"/>
                    <a:pt x="77234" y="54993"/>
                    <a:pt x="178714" y="33212"/>
                  </a:cubicBezTo>
                  <a:cubicBezTo>
                    <a:pt x="265385" y="14481"/>
                    <a:pt x="205281" y="16659"/>
                    <a:pt x="308721" y="26460"/>
                  </a:cubicBezTo>
                  <a:cubicBezTo>
                    <a:pt x="335942" y="28965"/>
                    <a:pt x="347266" y="30163"/>
                    <a:pt x="370023" y="38222"/>
                  </a:cubicBezTo>
                  <a:cubicBezTo>
                    <a:pt x="384069" y="43122"/>
                    <a:pt x="414665" y="59240"/>
                    <a:pt x="420980" y="57606"/>
                  </a:cubicBezTo>
                  <a:cubicBezTo>
                    <a:pt x="446459" y="51181"/>
                    <a:pt x="412052" y="30272"/>
                    <a:pt x="402797" y="26025"/>
                  </a:cubicBezTo>
                  <a:cubicBezTo>
                    <a:pt x="367410" y="9689"/>
                    <a:pt x="251339" y="-7408"/>
                    <a:pt x="218565" y="33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62E64F6-AE21-F8FF-759F-FCD11564041D}"/>
                </a:ext>
              </a:extLst>
            </p:cNvPr>
            <p:cNvSpPr/>
            <p:nvPr/>
          </p:nvSpPr>
          <p:spPr>
            <a:xfrm>
              <a:off x="14300594" y="2713593"/>
              <a:ext cx="441088" cy="258375"/>
            </a:xfrm>
            <a:custGeom>
              <a:avLst/>
              <a:gdLst>
                <a:gd name="connsiteX0" fmla="*/ 0 w 441088"/>
                <a:gd name="connsiteY0" fmla="*/ 258374 h 258375"/>
                <a:gd name="connsiteX1" fmla="*/ 64459 w 441088"/>
                <a:gd name="connsiteY1" fmla="*/ 196300 h 258375"/>
                <a:gd name="connsiteX2" fmla="*/ 182925 w 441088"/>
                <a:gd name="connsiteY2" fmla="*/ 94150 h 258375"/>
                <a:gd name="connsiteX3" fmla="*/ 301391 w 441088"/>
                <a:gd name="connsiteY3" fmla="*/ 40897 h 258375"/>
                <a:gd name="connsiteX4" fmla="*/ 414739 w 441088"/>
                <a:gd name="connsiteY4" fmla="*/ 21185 h 258375"/>
                <a:gd name="connsiteX5" fmla="*/ 441089 w 441088"/>
                <a:gd name="connsiteY5" fmla="*/ 2672 h 258375"/>
                <a:gd name="connsiteX6" fmla="*/ 172581 w 441088"/>
                <a:gd name="connsiteY6" fmla="*/ 79339 h 258375"/>
                <a:gd name="connsiteX7" fmla="*/ 0 w 441088"/>
                <a:gd name="connsiteY7" fmla="*/ 258374 h 25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1088" h="258375">
                  <a:moveTo>
                    <a:pt x="0" y="258374"/>
                  </a:moveTo>
                  <a:cubicBezTo>
                    <a:pt x="28201" y="258483"/>
                    <a:pt x="18401" y="252820"/>
                    <a:pt x="64459" y="196300"/>
                  </a:cubicBezTo>
                  <a:cubicBezTo>
                    <a:pt x="103004" y="149036"/>
                    <a:pt x="128483" y="132374"/>
                    <a:pt x="182925" y="94150"/>
                  </a:cubicBezTo>
                  <a:lnTo>
                    <a:pt x="301391" y="40897"/>
                  </a:lnTo>
                  <a:cubicBezTo>
                    <a:pt x="330789" y="30660"/>
                    <a:pt x="381529" y="24017"/>
                    <a:pt x="414739" y="21185"/>
                  </a:cubicBezTo>
                  <a:cubicBezTo>
                    <a:pt x="441198" y="19007"/>
                    <a:pt x="437496" y="23908"/>
                    <a:pt x="441089" y="2672"/>
                  </a:cubicBezTo>
                  <a:cubicBezTo>
                    <a:pt x="394051" y="-14644"/>
                    <a:pt x="209384" y="57014"/>
                    <a:pt x="172581" y="79339"/>
                  </a:cubicBezTo>
                  <a:cubicBezTo>
                    <a:pt x="127285" y="106782"/>
                    <a:pt x="5771" y="205230"/>
                    <a:pt x="0" y="25837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6B55899-C822-EFBE-F119-BF36FE85D092}"/>
                </a:ext>
              </a:extLst>
            </p:cNvPr>
            <p:cNvSpPr/>
            <p:nvPr/>
          </p:nvSpPr>
          <p:spPr>
            <a:xfrm>
              <a:off x="14371571" y="3102405"/>
              <a:ext cx="431305" cy="185794"/>
            </a:xfrm>
            <a:custGeom>
              <a:avLst/>
              <a:gdLst>
                <a:gd name="connsiteX0" fmla="*/ 431305 w 431305"/>
                <a:gd name="connsiteY0" fmla="*/ 25401 h 185794"/>
                <a:gd name="connsiteX1" fmla="*/ 377734 w 431305"/>
                <a:gd name="connsiteY1" fmla="*/ 4818 h 185794"/>
                <a:gd name="connsiteX2" fmla="*/ 307286 w 431305"/>
                <a:gd name="connsiteY2" fmla="*/ 1333 h 185794"/>
                <a:gd name="connsiteX3" fmla="*/ 40630 w 431305"/>
                <a:gd name="connsiteY3" fmla="*/ 129075 h 185794"/>
                <a:gd name="connsiteX4" fmla="*/ 1214 w 431305"/>
                <a:gd name="connsiteY4" fmla="*/ 173072 h 185794"/>
                <a:gd name="connsiteX5" fmla="*/ 70682 w 431305"/>
                <a:gd name="connsiteY5" fmla="*/ 124828 h 185794"/>
                <a:gd name="connsiteX6" fmla="*/ 286381 w 431305"/>
                <a:gd name="connsiteY6" fmla="*/ 22351 h 185794"/>
                <a:gd name="connsiteX7" fmla="*/ 431305 w 431305"/>
                <a:gd name="connsiteY7" fmla="*/ 25401 h 18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305" h="185794">
                  <a:moveTo>
                    <a:pt x="431305" y="25401"/>
                  </a:moveTo>
                  <a:cubicBezTo>
                    <a:pt x="424881" y="-736"/>
                    <a:pt x="404411" y="8630"/>
                    <a:pt x="377734" y="4818"/>
                  </a:cubicBezTo>
                  <a:cubicBezTo>
                    <a:pt x="350840" y="898"/>
                    <a:pt x="338645" y="-1716"/>
                    <a:pt x="307286" y="1333"/>
                  </a:cubicBezTo>
                  <a:cubicBezTo>
                    <a:pt x="210271" y="10590"/>
                    <a:pt x="108464" y="61774"/>
                    <a:pt x="40630" y="129075"/>
                  </a:cubicBezTo>
                  <a:cubicBezTo>
                    <a:pt x="32463" y="137243"/>
                    <a:pt x="4153" y="161528"/>
                    <a:pt x="1214" y="173072"/>
                  </a:cubicBezTo>
                  <a:cubicBezTo>
                    <a:pt x="-9130" y="214237"/>
                    <a:pt x="49449" y="143995"/>
                    <a:pt x="70682" y="124828"/>
                  </a:cubicBezTo>
                  <a:cubicBezTo>
                    <a:pt x="121095" y="79307"/>
                    <a:pt x="214735" y="29103"/>
                    <a:pt x="286381" y="22351"/>
                  </a:cubicBezTo>
                  <a:cubicBezTo>
                    <a:pt x="326450" y="18649"/>
                    <a:pt x="417586" y="30628"/>
                    <a:pt x="431305" y="2540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FD502E9-FACE-D577-D9C7-850DBEB11011}"/>
                </a:ext>
              </a:extLst>
            </p:cNvPr>
            <p:cNvSpPr/>
            <p:nvPr/>
          </p:nvSpPr>
          <p:spPr>
            <a:xfrm>
              <a:off x="14334112" y="2920258"/>
              <a:ext cx="426625" cy="191945"/>
            </a:xfrm>
            <a:custGeom>
              <a:avLst/>
              <a:gdLst>
                <a:gd name="connsiteX0" fmla="*/ 345 w 426625"/>
                <a:gd name="connsiteY0" fmla="*/ 188816 h 191945"/>
                <a:gd name="connsiteX1" fmla="*/ 20597 w 426625"/>
                <a:gd name="connsiteY1" fmla="*/ 185440 h 191945"/>
                <a:gd name="connsiteX2" fmla="*/ 42701 w 426625"/>
                <a:gd name="connsiteY2" fmla="*/ 168125 h 191945"/>
                <a:gd name="connsiteX3" fmla="*/ 180874 w 426625"/>
                <a:gd name="connsiteY3" fmla="*/ 70548 h 191945"/>
                <a:gd name="connsiteX4" fmla="*/ 402562 w 426625"/>
                <a:gd name="connsiteY4" fmla="*/ 18275 h 191945"/>
                <a:gd name="connsiteX5" fmla="*/ 426625 w 426625"/>
                <a:gd name="connsiteY5" fmla="*/ 1831 h 191945"/>
                <a:gd name="connsiteX6" fmla="*/ 228783 w 426625"/>
                <a:gd name="connsiteY6" fmla="*/ 30908 h 191945"/>
                <a:gd name="connsiteX7" fmla="*/ 33337 w 426625"/>
                <a:gd name="connsiteY7" fmla="*/ 149067 h 191945"/>
                <a:gd name="connsiteX8" fmla="*/ 345 w 426625"/>
                <a:gd name="connsiteY8" fmla="*/ 188816 h 19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6625" h="191945">
                  <a:moveTo>
                    <a:pt x="345" y="188816"/>
                  </a:moveTo>
                  <a:cubicBezTo>
                    <a:pt x="10144" y="193390"/>
                    <a:pt x="6333" y="193499"/>
                    <a:pt x="20597" y="185440"/>
                  </a:cubicBezTo>
                  <a:cubicBezTo>
                    <a:pt x="28872" y="180757"/>
                    <a:pt x="36168" y="174441"/>
                    <a:pt x="42701" y="168125"/>
                  </a:cubicBezTo>
                  <a:cubicBezTo>
                    <a:pt x="98123" y="113891"/>
                    <a:pt x="91263" y="111931"/>
                    <a:pt x="180874" y="70548"/>
                  </a:cubicBezTo>
                  <a:cubicBezTo>
                    <a:pt x="278761" y="25245"/>
                    <a:pt x="305002" y="30799"/>
                    <a:pt x="402562" y="18275"/>
                  </a:cubicBezTo>
                  <a:cubicBezTo>
                    <a:pt x="423359" y="15553"/>
                    <a:pt x="421399" y="16315"/>
                    <a:pt x="426625" y="1831"/>
                  </a:cubicBezTo>
                  <a:cubicBezTo>
                    <a:pt x="408986" y="-6772"/>
                    <a:pt x="259489" y="16969"/>
                    <a:pt x="228783" y="30908"/>
                  </a:cubicBezTo>
                  <a:cubicBezTo>
                    <a:pt x="133183" y="74251"/>
                    <a:pt x="117831" y="65757"/>
                    <a:pt x="33337" y="149067"/>
                  </a:cubicBezTo>
                  <a:cubicBezTo>
                    <a:pt x="23755" y="158541"/>
                    <a:pt x="-3357" y="177817"/>
                    <a:pt x="345" y="188816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65DB757-44DD-F2E5-068E-73A89DC79083}"/>
                </a:ext>
              </a:extLst>
            </p:cNvPr>
            <p:cNvSpPr/>
            <p:nvPr/>
          </p:nvSpPr>
          <p:spPr>
            <a:xfrm>
              <a:off x="13684638" y="3521391"/>
              <a:ext cx="423558" cy="88981"/>
            </a:xfrm>
            <a:custGeom>
              <a:avLst/>
              <a:gdLst>
                <a:gd name="connsiteX0" fmla="*/ 0 w 423558"/>
                <a:gd name="connsiteY0" fmla="*/ 86564 h 88981"/>
                <a:gd name="connsiteX1" fmla="*/ 81663 w 423558"/>
                <a:gd name="connsiteY1" fmla="*/ 44963 h 88981"/>
                <a:gd name="connsiteX2" fmla="*/ 325454 w 423558"/>
                <a:gd name="connsiteY2" fmla="*/ 24707 h 88981"/>
                <a:gd name="connsiteX3" fmla="*/ 423558 w 423558"/>
                <a:gd name="connsiteY3" fmla="*/ 49210 h 88981"/>
                <a:gd name="connsiteX4" fmla="*/ 194576 w 423558"/>
                <a:gd name="connsiteY4" fmla="*/ 1511 h 88981"/>
                <a:gd name="connsiteX5" fmla="*/ 0 w 423558"/>
                <a:gd name="connsiteY5" fmla="*/ 86564 h 8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558" h="88981">
                  <a:moveTo>
                    <a:pt x="0" y="86564"/>
                  </a:moveTo>
                  <a:cubicBezTo>
                    <a:pt x="21777" y="97889"/>
                    <a:pt x="27330" y="66961"/>
                    <a:pt x="81663" y="44963"/>
                  </a:cubicBezTo>
                  <a:cubicBezTo>
                    <a:pt x="152982" y="16322"/>
                    <a:pt x="245098" y="16104"/>
                    <a:pt x="325454" y="24707"/>
                  </a:cubicBezTo>
                  <a:cubicBezTo>
                    <a:pt x="378154" y="30370"/>
                    <a:pt x="399277" y="75238"/>
                    <a:pt x="423558" y="49210"/>
                  </a:cubicBezTo>
                  <a:cubicBezTo>
                    <a:pt x="409077" y="5976"/>
                    <a:pt x="240633" y="-4370"/>
                    <a:pt x="194576" y="1511"/>
                  </a:cubicBezTo>
                  <a:cubicBezTo>
                    <a:pt x="140787" y="8372"/>
                    <a:pt x="25152" y="24054"/>
                    <a:pt x="0" y="8656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14B8C6F6-F204-8AA8-C8CB-44CF4AB091A3}"/>
                </a:ext>
              </a:extLst>
            </p:cNvPr>
            <p:cNvSpPr/>
            <p:nvPr/>
          </p:nvSpPr>
          <p:spPr>
            <a:xfrm>
              <a:off x="13790447" y="3163566"/>
              <a:ext cx="259605" cy="58601"/>
            </a:xfrm>
            <a:custGeom>
              <a:avLst/>
              <a:gdLst>
                <a:gd name="connsiteX0" fmla="*/ 135 w 259605"/>
                <a:gd name="connsiteY0" fmla="*/ 8998 h 58601"/>
                <a:gd name="connsiteX1" fmla="*/ 188722 w 259605"/>
                <a:gd name="connsiteY1" fmla="*/ 45698 h 58601"/>
                <a:gd name="connsiteX2" fmla="*/ 259605 w 259605"/>
                <a:gd name="connsiteY2" fmla="*/ 55282 h 58601"/>
                <a:gd name="connsiteX3" fmla="*/ 207777 w 259605"/>
                <a:gd name="connsiteY3" fmla="*/ 28165 h 58601"/>
                <a:gd name="connsiteX4" fmla="*/ 135 w 259605"/>
                <a:gd name="connsiteY4" fmla="*/ 8998 h 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05" h="58601">
                  <a:moveTo>
                    <a:pt x="135" y="8998"/>
                  </a:moveTo>
                  <a:cubicBezTo>
                    <a:pt x="-3676" y="49945"/>
                    <a:pt x="73523" y="-7664"/>
                    <a:pt x="188722" y="45698"/>
                  </a:cubicBezTo>
                  <a:cubicBezTo>
                    <a:pt x="209628" y="55391"/>
                    <a:pt x="239026" y="63340"/>
                    <a:pt x="259605" y="55282"/>
                  </a:cubicBezTo>
                  <a:cubicBezTo>
                    <a:pt x="258408" y="22720"/>
                    <a:pt x="264287" y="42540"/>
                    <a:pt x="207777" y="28165"/>
                  </a:cubicBezTo>
                  <a:cubicBezTo>
                    <a:pt x="147782" y="13028"/>
                    <a:pt x="76463" y="-14198"/>
                    <a:pt x="135" y="899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29CDEE6-B444-FABE-A4E7-00D6024ACD31}"/>
                </a:ext>
              </a:extLst>
            </p:cNvPr>
            <p:cNvSpPr/>
            <p:nvPr/>
          </p:nvSpPr>
          <p:spPr>
            <a:xfrm>
              <a:off x="13618177" y="3354243"/>
              <a:ext cx="191677" cy="92230"/>
            </a:xfrm>
            <a:custGeom>
              <a:avLst/>
              <a:gdLst>
                <a:gd name="connsiteX0" fmla="*/ 41 w 191677"/>
                <a:gd name="connsiteY0" fmla="*/ 88181 h 92230"/>
                <a:gd name="connsiteX1" fmla="*/ 22907 w 191677"/>
                <a:gd name="connsiteY1" fmla="*/ 87527 h 92230"/>
                <a:gd name="connsiteX2" fmla="*/ 91722 w 191677"/>
                <a:gd name="connsiteY2" fmla="*/ 47234 h 92230"/>
                <a:gd name="connsiteX3" fmla="*/ 146926 w 191677"/>
                <a:gd name="connsiteY3" fmla="*/ 28611 h 92230"/>
                <a:gd name="connsiteX4" fmla="*/ 191677 w 191677"/>
                <a:gd name="connsiteY4" fmla="*/ 79 h 92230"/>
                <a:gd name="connsiteX5" fmla="*/ 54810 w 191677"/>
                <a:gd name="connsiteY5" fmla="*/ 40591 h 92230"/>
                <a:gd name="connsiteX6" fmla="*/ 41 w 191677"/>
                <a:gd name="connsiteY6" fmla="*/ 88181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677" h="92230">
                  <a:moveTo>
                    <a:pt x="41" y="88181"/>
                  </a:moveTo>
                  <a:cubicBezTo>
                    <a:pt x="41" y="88290"/>
                    <a:pt x="5703" y="97655"/>
                    <a:pt x="22907" y="87527"/>
                  </a:cubicBezTo>
                  <a:cubicBezTo>
                    <a:pt x="47297" y="73370"/>
                    <a:pt x="18661" y="81211"/>
                    <a:pt x="91722" y="47234"/>
                  </a:cubicBezTo>
                  <a:cubicBezTo>
                    <a:pt x="109796" y="38848"/>
                    <a:pt x="125585" y="32641"/>
                    <a:pt x="146926" y="28611"/>
                  </a:cubicBezTo>
                  <a:cubicBezTo>
                    <a:pt x="179809" y="22295"/>
                    <a:pt x="189064" y="33403"/>
                    <a:pt x="191677" y="79"/>
                  </a:cubicBezTo>
                  <a:cubicBezTo>
                    <a:pt x="132227" y="-1772"/>
                    <a:pt x="83555" y="29374"/>
                    <a:pt x="54810" y="40591"/>
                  </a:cubicBezTo>
                  <a:cubicBezTo>
                    <a:pt x="28569" y="50827"/>
                    <a:pt x="-1265" y="80340"/>
                    <a:pt x="41" y="8818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7CF0727-822A-889B-2BB3-54A44DB108B1}"/>
                </a:ext>
              </a:extLst>
            </p:cNvPr>
            <p:cNvSpPr/>
            <p:nvPr/>
          </p:nvSpPr>
          <p:spPr>
            <a:xfrm>
              <a:off x="14405965" y="3333041"/>
              <a:ext cx="110327" cy="88690"/>
            </a:xfrm>
            <a:custGeom>
              <a:avLst/>
              <a:gdLst>
                <a:gd name="connsiteX0" fmla="*/ 1879 w 110327"/>
                <a:gd name="connsiteY0" fmla="*/ 88691 h 88690"/>
                <a:gd name="connsiteX1" fmla="*/ 87462 w 110327"/>
                <a:gd name="connsiteY1" fmla="*/ 28141 h 88690"/>
                <a:gd name="connsiteX2" fmla="*/ 110328 w 110327"/>
                <a:gd name="connsiteY2" fmla="*/ 2005 h 88690"/>
                <a:gd name="connsiteX3" fmla="*/ 41622 w 110327"/>
                <a:gd name="connsiteY3" fmla="*/ 32388 h 88690"/>
                <a:gd name="connsiteX4" fmla="*/ 1879 w 110327"/>
                <a:gd name="connsiteY4" fmla="*/ 88691 h 8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27" h="88690">
                  <a:moveTo>
                    <a:pt x="1879" y="88691"/>
                  </a:moveTo>
                  <a:cubicBezTo>
                    <a:pt x="23438" y="78998"/>
                    <a:pt x="22023" y="53951"/>
                    <a:pt x="87462" y="28141"/>
                  </a:cubicBezTo>
                  <a:cubicBezTo>
                    <a:pt x="105210" y="21171"/>
                    <a:pt x="108694" y="24439"/>
                    <a:pt x="110328" y="2005"/>
                  </a:cubicBezTo>
                  <a:cubicBezTo>
                    <a:pt x="90184" y="-4638"/>
                    <a:pt x="84522" y="5163"/>
                    <a:pt x="41622" y="32388"/>
                  </a:cubicBezTo>
                  <a:cubicBezTo>
                    <a:pt x="25072" y="42843"/>
                    <a:pt x="-8247" y="65277"/>
                    <a:pt x="1879" y="8869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8C73BF7-78B3-18CF-3532-36AE9C25F253}"/>
                </a:ext>
              </a:extLst>
            </p:cNvPr>
            <p:cNvSpPr/>
            <p:nvPr/>
          </p:nvSpPr>
          <p:spPr>
            <a:xfrm>
              <a:off x="14711177" y="3314696"/>
              <a:ext cx="77843" cy="41845"/>
            </a:xfrm>
            <a:custGeom>
              <a:avLst/>
              <a:gdLst>
                <a:gd name="connsiteX0" fmla="*/ 7858 w 77843"/>
                <a:gd name="connsiteY0" fmla="*/ 2273 h 41845"/>
                <a:gd name="connsiteX1" fmla="*/ 34317 w 77843"/>
                <a:gd name="connsiteY1" fmla="*/ 25687 h 41845"/>
                <a:gd name="connsiteX2" fmla="*/ 75148 w 77843"/>
                <a:gd name="connsiteY2" fmla="*/ 40279 h 41845"/>
                <a:gd name="connsiteX3" fmla="*/ 7858 w 77843"/>
                <a:gd name="connsiteY3" fmla="*/ 2273 h 4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43" h="41845">
                  <a:moveTo>
                    <a:pt x="7858" y="2273"/>
                  </a:moveTo>
                  <a:cubicBezTo>
                    <a:pt x="-1506" y="11420"/>
                    <a:pt x="-11197" y="5649"/>
                    <a:pt x="34317" y="25687"/>
                  </a:cubicBezTo>
                  <a:cubicBezTo>
                    <a:pt x="46947" y="31132"/>
                    <a:pt x="68398" y="46814"/>
                    <a:pt x="75148" y="40279"/>
                  </a:cubicBezTo>
                  <a:cubicBezTo>
                    <a:pt x="92679" y="23508"/>
                    <a:pt x="19400" y="-8835"/>
                    <a:pt x="7858" y="22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8199CC6-7721-2C7C-737A-8B1A09E43482}"/>
                </a:ext>
              </a:extLst>
            </p:cNvPr>
            <p:cNvSpPr/>
            <p:nvPr/>
          </p:nvSpPr>
          <p:spPr>
            <a:xfrm>
              <a:off x="13695386" y="3197285"/>
              <a:ext cx="56153" cy="37462"/>
            </a:xfrm>
            <a:custGeom>
              <a:avLst/>
              <a:gdLst>
                <a:gd name="connsiteX0" fmla="*/ 576 w 56153"/>
                <a:gd name="connsiteY0" fmla="*/ 35175 h 37462"/>
                <a:gd name="connsiteX1" fmla="*/ 6565 w 56153"/>
                <a:gd name="connsiteY1" fmla="*/ 37462 h 37462"/>
                <a:gd name="connsiteX2" fmla="*/ 55780 w 56153"/>
                <a:gd name="connsiteY2" fmla="*/ 1089 h 37462"/>
                <a:gd name="connsiteX3" fmla="*/ 40101 w 56153"/>
                <a:gd name="connsiteY3" fmla="*/ 0 h 37462"/>
                <a:gd name="connsiteX4" fmla="*/ 576 w 56153"/>
                <a:gd name="connsiteY4" fmla="*/ 35175 h 3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53" h="37462">
                  <a:moveTo>
                    <a:pt x="576" y="35175"/>
                  </a:moveTo>
                  <a:lnTo>
                    <a:pt x="6565" y="37462"/>
                  </a:lnTo>
                  <a:cubicBezTo>
                    <a:pt x="9722" y="37136"/>
                    <a:pt x="61007" y="18949"/>
                    <a:pt x="55780" y="1089"/>
                  </a:cubicBezTo>
                  <a:lnTo>
                    <a:pt x="40101" y="0"/>
                  </a:lnTo>
                  <a:cubicBezTo>
                    <a:pt x="25728" y="4574"/>
                    <a:pt x="-4541" y="18187"/>
                    <a:pt x="576" y="3517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A7DF5DA-1BE4-2652-7252-2A690E81D636}"/>
                </a:ext>
              </a:extLst>
            </p:cNvPr>
            <p:cNvSpPr/>
            <p:nvPr/>
          </p:nvSpPr>
          <p:spPr>
            <a:xfrm>
              <a:off x="13884214" y="3364479"/>
              <a:ext cx="59279" cy="23322"/>
            </a:xfrm>
            <a:custGeom>
              <a:avLst/>
              <a:gdLst>
                <a:gd name="connsiteX0" fmla="*/ 4255 w 59279"/>
                <a:gd name="connsiteY0" fmla="*/ 4871 h 23322"/>
                <a:gd name="connsiteX1" fmla="*/ 28427 w 59279"/>
                <a:gd name="connsiteY1" fmla="*/ 23275 h 23322"/>
                <a:gd name="connsiteX2" fmla="*/ 4255 w 59279"/>
                <a:gd name="connsiteY2" fmla="*/ 4871 h 2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279" h="23322">
                  <a:moveTo>
                    <a:pt x="4255" y="4871"/>
                  </a:moveTo>
                  <a:cubicBezTo>
                    <a:pt x="117" y="12821"/>
                    <a:pt x="-9682" y="24147"/>
                    <a:pt x="28427" y="23275"/>
                  </a:cubicBezTo>
                  <a:cubicBezTo>
                    <a:pt x="87551" y="21860"/>
                    <a:pt x="51728" y="-12444"/>
                    <a:pt x="4255" y="487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3486FEC-7145-75A7-9333-53F817E2AB73}"/>
                </a:ext>
              </a:extLst>
            </p:cNvPr>
            <p:cNvSpPr/>
            <p:nvPr/>
          </p:nvSpPr>
          <p:spPr>
            <a:xfrm>
              <a:off x="14018694" y="3387044"/>
              <a:ext cx="55095" cy="32183"/>
            </a:xfrm>
            <a:custGeom>
              <a:avLst/>
              <a:gdLst>
                <a:gd name="connsiteX0" fmla="*/ 0 w 55095"/>
                <a:gd name="connsiteY0" fmla="*/ 7027 h 32183"/>
                <a:gd name="connsiteX1" fmla="*/ 21123 w 55095"/>
                <a:gd name="connsiteY1" fmla="*/ 21402 h 32183"/>
                <a:gd name="connsiteX2" fmla="*/ 55095 w 55095"/>
                <a:gd name="connsiteY2" fmla="*/ 32183 h 32183"/>
                <a:gd name="connsiteX3" fmla="*/ 0 w 55095"/>
                <a:gd name="connsiteY3" fmla="*/ 7027 h 3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95" h="32183">
                  <a:moveTo>
                    <a:pt x="0" y="7027"/>
                  </a:moveTo>
                  <a:cubicBezTo>
                    <a:pt x="7840" y="24669"/>
                    <a:pt x="1960" y="15630"/>
                    <a:pt x="21123" y="21402"/>
                  </a:cubicBezTo>
                  <a:cubicBezTo>
                    <a:pt x="38872" y="26847"/>
                    <a:pt x="32883" y="30659"/>
                    <a:pt x="55095" y="32183"/>
                  </a:cubicBezTo>
                  <a:cubicBezTo>
                    <a:pt x="51829" y="-3646"/>
                    <a:pt x="7077" y="-5497"/>
                    <a:pt x="0" y="7027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1B3A39C-7488-E9B7-9A35-E2D03E17F9E3}"/>
                </a:ext>
              </a:extLst>
            </p:cNvPr>
            <p:cNvSpPr/>
            <p:nvPr/>
          </p:nvSpPr>
          <p:spPr>
            <a:xfrm>
              <a:off x="13612883" y="3239030"/>
              <a:ext cx="42251" cy="42218"/>
            </a:xfrm>
            <a:custGeom>
              <a:avLst/>
              <a:gdLst>
                <a:gd name="connsiteX0" fmla="*/ 0 w 42251"/>
                <a:gd name="connsiteY0" fmla="*/ 42219 h 42218"/>
                <a:gd name="connsiteX1" fmla="*/ 27439 w 42251"/>
                <a:gd name="connsiteY1" fmla="*/ 24794 h 42218"/>
                <a:gd name="connsiteX2" fmla="*/ 40505 w 42251"/>
                <a:gd name="connsiteY2" fmla="*/ 2034 h 42218"/>
                <a:gd name="connsiteX3" fmla="*/ 0 w 42251"/>
                <a:gd name="connsiteY3" fmla="*/ 42219 h 4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51" h="42218">
                  <a:moveTo>
                    <a:pt x="0" y="42219"/>
                  </a:moveTo>
                  <a:cubicBezTo>
                    <a:pt x="16441" y="36774"/>
                    <a:pt x="18184" y="34051"/>
                    <a:pt x="27439" y="24794"/>
                  </a:cubicBezTo>
                  <a:cubicBezTo>
                    <a:pt x="32121" y="20112"/>
                    <a:pt x="47365" y="8568"/>
                    <a:pt x="40505" y="2034"/>
                  </a:cubicBezTo>
                  <a:cubicBezTo>
                    <a:pt x="29834" y="-8094"/>
                    <a:pt x="2287" y="21854"/>
                    <a:pt x="0" y="4221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D2A49EF-33D1-C7E2-6FAB-D53C5F1F20E7}"/>
                </a:ext>
              </a:extLst>
            </p:cNvPr>
            <p:cNvSpPr/>
            <p:nvPr/>
          </p:nvSpPr>
          <p:spPr>
            <a:xfrm>
              <a:off x="14596867" y="3312363"/>
              <a:ext cx="29507" cy="20970"/>
            </a:xfrm>
            <a:custGeom>
              <a:avLst/>
              <a:gdLst>
                <a:gd name="connsiteX0" fmla="*/ 0 w 29507"/>
                <a:gd name="connsiteY0" fmla="*/ 13099 h 20970"/>
                <a:gd name="connsiteX1" fmla="*/ 17857 w 29507"/>
                <a:gd name="connsiteY1" fmla="*/ 18327 h 20970"/>
                <a:gd name="connsiteX2" fmla="*/ 29508 w 29507"/>
                <a:gd name="connsiteY2" fmla="*/ 31 h 20970"/>
                <a:gd name="connsiteX3" fmla="*/ 0 w 29507"/>
                <a:gd name="connsiteY3" fmla="*/ 13099 h 2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07" h="20970">
                  <a:moveTo>
                    <a:pt x="0" y="13099"/>
                  </a:moveTo>
                  <a:cubicBezTo>
                    <a:pt x="5118" y="19307"/>
                    <a:pt x="4355" y="24207"/>
                    <a:pt x="17857" y="18327"/>
                  </a:cubicBezTo>
                  <a:cubicBezTo>
                    <a:pt x="26568" y="14515"/>
                    <a:pt x="28963" y="11575"/>
                    <a:pt x="29508" y="31"/>
                  </a:cubicBezTo>
                  <a:cubicBezTo>
                    <a:pt x="13828" y="-405"/>
                    <a:pt x="6533" y="3734"/>
                    <a:pt x="0" y="1309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26441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8077290-3635-E615-E854-945C9FA5F3DE}"/>
              </a:ext>
            </a:extLst>
          </p:cNvPr>
          <p:cNvGrpSpPr/>
          <p:nvPr/>
        </p:nvGrpSpPr>
        <p:grpSpPr>
          <a:xfrm>
            <a:off x="2192731" y="1649603"/>
            <a:ext cx="4830312" cy="922147"/>
            <a:chOff x="2922847" y="2636911"/>
            <a:chExt cx="6440416" cy="1229529"/>
          </a:xfrm>
        </p:grpSpPr>
        <p:sp>
          <p:nvSpPr>
            <p:cNvPr id="5" name="直接连接符 5">
              <a:extLst>
                <a:ext uri="{FF2B5EF4-FFF2-40B4-BE49-F238E27FC236}">
                  <a16:creationId xmlns:a16="http://schemas.microsoft.com/office/drawing/2014/main" id="{5512CA2C-EC83-6DB1-79BE-792CA2FD4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直接连接符 158">
              <a:extLst>
                <a:ext uri="{FF2B5EF4-FFF2-40B4-BE49-F238E27FC236}">
                  <a16:creationId xmlns:a16="http://schemas.microsoft.com/office/drawing/2014/main" id="{64BD6CF6-8635-911B-797B-A3C024E31D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直接连接符 159">
              <a:extLst>
                <a:ext uri="{FF2B5EF4-FFF2-40B4-BE49-F238E27FC236}">
                  <a16:creationId xmlns:a16="http://schemas.microsoft.com/office/drawing/2014/main" id="{F20689EC-CE09-9584-76B0-A3128C8F5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AE6664-2706-EFAB-D130-52FD1ADE7BB7}"/>
              </a:ext>
            </a:extLst>
          </p:cNvPr>
          <p:cNvGrpSpPr/>
          <p:nvPr/>
        </p:nvGrpSpPr>
        <p:grpSpPr>
          <a:xfrm>
            <a:off x="1577178" y="1763828"/>
            <a:ext cx="647700" cy="682228"/>
            <a:chOff x="2102110" y="2789212"/>
            <a:chExt cx="863600" cy="909637"/>
          </a:xfrm>
        </p:grpSpPr>
        <p:sp>
          <p:nvSpPr>
            <p:cNvPr id="17" name="矩形 2">
              <a:extLst>
                <a:ext uri="{FF2B5EF4-FFF2-40B4-BE49-F238E27FC236}">
                  <a16:creationId xmlns:a16="http://schemas.microsoft.com/office/drawing/2014/main" id="{38C228DB-8D5B-0083-3103-C41BB8A76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10000" endPos="35000" dir="5400000" sy="-100000" algn="bl" rotWithShape="0"/>
            </a:effectLst>
          </p:spPr>
          <p:txBody>
            <a:bodyPr anchor="ctr"/>
            <a:lstStyle/>
            <a:p>
              <a:pPr algn="ctr" defTabSz="685732"/>
              <a:endParaRPr lang="zh-CN" altLang="zh-CN" sz="142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9">
              <a:extLst>
                <a:ext uri="{FF2B5EF4-FFF2-40B4-BE49-F238E27FC236}">
                  <a16:creationId xmlns:a16="http://schemas.microsoft.com/office/drawing/2014/main" id="{60F1F4A0-AB1A-B735-BCC2-96F47C390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03B5B38-29F8-79AD-58E6-8CC68587DEDF}"/>
                </a:ext>
              </a:extLst>
            </p:cNvPr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AC2E4D-64CE-0931-B8C4-5291385C2B89}"/>
              </a:ext>
            </a:extLst>
          </p:cNvPr>
          <p:cNvGrpSpPr/>
          <p:nvPr/>
        </p:nvGrpSpPr>
        <p:grpSpPr>
          <a:xfrm>
            <a:off x="3103061" y="1869746"/>
            <a:ext cx="892578" cy="933450"/>
            <a:chOff x="4190466" y="3106258"/>
            <a:chExt cx="1190104" cy="1244600"/>
          </a:xfrm>
        </p:grpSpPr>
        <p:sp>
          <p:nvSpPr>
            <p:cNvPr id="21" name="矩形 150">
              <a:extLst>
                <a:ext uri="{FF2B5EF4-FFF2-40B4-BE49-F238E27FC236}">
                  <a16:creationId xmlns:a16="http://schemas.microsoft.com/office/drawing/2014/main" id="{3B18D38E-60DB-914A-01A6-D18A96480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reflection blurRad="6350" stA="10000" endPos="35000" dir="5400000" sy="-100000" algn="bl" rotWithShape="0"/>
            </a:effectLst>
          </p:spPr>
          <p:txBody>
            <a:bodyPr anchor="ctr"/>
            <a:lstStyle/>
            <a:p>
              <a:pPr algn="ctr" defTabSz="685732"/>
              <a:endParaRPr lang="zh-CN" altLang="zh-CN" sz="142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19">
              <a:extLst>
                <a:ext uri="{FF2B5EF4-FFF2-40B4-BE49-F238E27FC236}">
                  <a16:creationId xmlns:a16="http://schemas.microsoft.com/office/drawing/2014/main" id="{D3E0CBB8-B00C-B423-AD73-8EC0A7691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3000" b="1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3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315D751-F3C1-5F7B-6800-1A00BBC812AC}"/>
                </a:ext>
              </a:extLst>
            </p:cNvPr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C738E8-61C4-E204-15CA-851660CE7257}"/>
              </a:ext>
            </a:extLst>
          </p:cNvPr>
          <p:cNvGrpSpPr/>
          <p:nvPr/>
        </p:nvGrpSpPr>
        <p:grpSpPr>
          <a:xfrm>
            <a:off x="4941362" y="1195304"/>
            <a:ext cx="1074084" cy="1089422"/>
            <a:chOff x="6480176" y="2152171"/>
            <a:chExt cx="1432112" cy="1452562"/>
          </a:xfrm>
        </p:grpSpPr>
        <p:sp>
          <p:nvSpPr>
            <p:cNvPr id="25" name="矩形 156">
              <a:extLst>
                <a:ext uri="{FF2B5EF4-FFF2-40B4-BE49-F238E27FC236}">
                  <a16:creationId xmlns:a16="http://schemas.microsoft.com/office/drawing/2014/main" id="{D396A9C0-2C4E-6944-5C61-27F52E327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10000" endPos="35000" dir="5400000" sy="-100000" algn="bl" rotWithShape="0"/>
            </a:effectLst>
          </p:spPr>
          <p:txBody>
            <a:bodyPr anchor="ctr"/>
            <a:lstStyle/>
            <a:p>
              <a:pPr algn="ctr" defTabSz="685732"/>
              <a:endParaRPr lang="zh-CN" altLang="zh-CN" sz="142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19">
              <a:extLst>
                <a:ext uri="{FF2B5EF4-FFF2-40B4-BE49-F238E27FC236}">
                  <a16:creationId xmlns:a16="http://schemas.microsoft.com/office/drawing/2014/main" id="{87C15C95-89CC-28C4-81F4-8333538ED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4571" y="2466046"/>
              <a:ext cx="763287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b="1" spc="-113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1425" b="1" spc="-11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2B6A90-9287-244A-F5C8-552D5ADDEFAB}"/>
                </a:ext>
              </a:extLst>
            </p:cNvPr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01F6F13-DCCA-76E1-3DA9-264827780575}"/>
              </a:ext>
            </a:extLst>
          </p:cNvPr>
          <p:cNvGrpSpPr/>
          <p:nvPr/>
        </p:nvGrpSpPr>
        <p:grpSpPr>
          <a:xfrm>
            <a:off x="6807780" y="1739686"/>
            <a:ext cx="885825" cy="933450"/>
            <a:chOff x="9036558" y="2991386"/>
            <a:chExt cx="1181100" cy="1244600"/>
          </a:xfrm>
        </p:grpSpPr>
        <p:sp>
          <p:nvSpPr>
            <p:cNvPr id="29" name="矩形 157">
              <a:extLst>
                <a:ext uri="{FF2B5EF4-FFF2-40B4-BE49-F238E27FC236}">
                  <a16:creationId xmlns:a16="http://schemas.microsoft.com/office/drawing/2014/main" id="{BFF57174-DE5B-30E0-3783-8FF811482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reflection blurRad="6350" stA="10000" endPos="35000" dir="5400000" sy="-100000" algn="bl" rotWithShape="0"/>
            </a:effectLst>
          </p:spPr>
          <p:txBody>
            <a:bodyPr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19">
              <a:extLst>
                <a:ext uri="{FF2B5EF4-FFF2-40B4-BE49-F238E27FC236}">
                  <a16:creationId xmlns:a16="http://schemas.microsoft.com/office/drawing/2014/main" id="{19E0C9A8-98C7-563F-62E8-CB7B8B763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1061" y="3220109"/>
              <a:ext cx="801929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b="1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1425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E047C50-FB78-2A38-DFEC-5406EABCBE26}"/>
                </a:ext>
              </a:extLst>
            </p:cNvPr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2D24E1E-282C-3A73-2B4D-8E8FEEABDA93}"/>
              </a:ext>
            </a:extLst>
          </p:cNvPr>
          <p:cNvGrpSpPr/>
          <p:nvPr/>
        </p:nvGrpSpPr>
        <p:grpSpPr>
          <a:xfrm>
            <a:off x="6699289" y="2890762"/>
            <a:ext cx="1833841" cy="924442"/>
            <a:chOff x="5540087" y="1628844"/>
            <a:chExt cx="1833841" cy="92444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A8CD115-CD05-8E17-851C-0AD6F84E03CD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AD4621-A3CB-C507-7661-0AE26E668D39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A529A63-9338-F121-4929-6ED527188C2E}"/>
              </a:ext>
            </a:extLst>
          </p:cNvPr>
          <p:cNvGrpSpPr/>
          <p:nvPr/>
        </p:nvGrpSpPr>
        <p:grpSpPr>
          <a:xfrm>
            <a:off x="4880575" y="2501985"/>
            <a:ext cx="1833841" cy="924442"/>
            <a:chOff x="5540087" y="1628844"/>
            <a:chExt cx="1833841" cy="92444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EFDB2E1-71BD-17B9-4E98-7689E86EEE2A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CB552BE-0DBB-C178-281E-AAD038B4D4EB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17D7AE7-5538-1EBA-0ACE-8E019856CAD8}"/>
              </a:ext>
            </a:extLst>
          </p:cNvPr>
          <p:cNvGrpSpPr/>
          <p:nvPr/>
        </p:nvGrpSpPr>
        <p:grpSpPr>
          <a:xfrm>
            <a:off x="3021110" y="2994971"/>
            <a:ext cx="1833841" cy="924442"/>
            <a:chOff x="5540087" y="1628844"/>
            <a:chExt cx="1833841" cy="92444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7F6FF56-9E05-15BD-A5D1-760E4A54A603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9912501-B7EE-985F-C889-78D6958F758F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B45DF37-0A7D-0A45-FC1B-0AAB5E1ABBB4}"/>
              </a:ext>
            </a:extLst>
          </p:cNvPr>
          <p:cNvGrpSpPr/>
          <p:nvPr/>
        </p:nvGrpSpPr>
        <p:grpSpPr>
          <a:xfrm>
            <a:off x="555433" y="2588207"/>
            <a:ext cx="1833841" cy="924442"/>
            <a:chOff x="5540087" y="1628844"/>
            <a:chExt cx="1833841" cy="92444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84E5E74-73DE-DF11-2429-7F350715DA8B}"/>
                </a:ext>
              </a:extLst>
            </p:cNvPr>
            <p:cNvSpPr txBox="1"/>
            <p:nvPr/>
          </p:nvSpPr>
          <p:spPr>
            <a:xfrm>
              <a:off x="6015640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552E552-4C69-6287-DD18-F1E7C785AFB3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3A5B40B5-B13D-5A9F-EDAB-04068A70EBF6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3529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DDAD79-CCAF-7C85-E097-B5BE4FD9891B}"/>
              </a:ext>
            </a:extLst>
          </p:cNvPr>
          <p:cNvGrpSpPr/>
          <p:nvPr/>
        </p:nvGrpSpPr>
        <p:grpSpPr>
          <a:xfrm>
            <a:off x="5172547" y="938292"/>
            <a:ext cx="1432723" cy="1572498"/>
            <a:chOff x="4571999" y="1102122"/>
            <a:chExt cx="1432723" cy="1572498"/>
          </a:xfrm>
        </p:grpSpPr>
        <p:grpSp>
          <p:nvGrpSpPr>
            <p:cNvPr id="3" name="Group 21">
              <a:extLst>
                <a:ext uri="{FF2B5EF4-FFF2-40B4-BE49-F238E27FC236}">
                  <a16:creationId xmlns:a16="http://schemas.microsoft.com/office/drawing/2014/main" id="{91986C98-BC68-7CC5-BDF9-9E9709FCB0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1999" y="1102122"/>
              <a:ext cx="1432723" cy="1572498"/>
              <a:chOff x="0" y="0"/>
              <a:chExt cx="419" cy="461"/>
            </a:xfrm>
          </p:grpSpPr>
          <p:sp>
            <p:nvSpPr>
              <p:cNvPr id="5" name="Freeform 22">
                <a:extLst>
                  <a:ext uri="{FF2B5EF4-FFF2-40B4-BE49-F238E27FC236}">
                    <a16:creationId xmlns:a16="http://schemas.microsoft.com/office/drawing/2014/main" id="{F6E37A4D-E7E1-225E-45FB-8A5E36E6C4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418 w 418"/>
                  <a:gd name="T11" fmla="*/ 325 h 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8"/>
                  <a:gd name="T19" fmla="*/ 0 h 417"/>
                  <a:gd name="T20" fmla="*/ 418 w 418"/>
                  <a:gd name="T21" fmla="*/ 417 h 4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  <a:lnTo>
                      <a:pt x="418" y="3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Freeform 23">
                <a:extLst>
                  <a:ext uri="{FF2B5EF4-FFF2-40B4-BE49-F238E27FC236}">
                    <a16:creationId xmlns:a16="http://schemas.microsoft.com/office/drawing/2014/main" id="{B00E4383-2BE7-CDEA-D8C8-F844D090B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"/>
                  <a:gd name="T16" fmla="*/ 0 h 417"/>
                  <a:gd name="T17" fmla="*/ 418 w 418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Freeform 24">
                <a:extLst>
                  <a:ext uri="{FF2B5EF4-FFF2-40B4-BE49-F238E27FC236}">
                    <a16:creationId xmlns:a16="http://schemas.microsoft.com/office/drawing/2014/main" id="{D134619B-BBC9-0FBE-AA86-92217BE38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" y="370"/>
                <a:ext cx="114" cy="91"/>
              </a:xfrm>
              <a:custGeom>
                <a:avLst/>
                <a:gdLst>
                  <a:gd name="T0" fmla="*/ 0 w 114"/>
                  <a:gd name="T1" fmla="*/ 91 h 91"/>
                  <a:gd name="T2" fmla="*/ 0 w 114"/>
                  <a:gd name="T3" fmla="*/ 0 h 91"/>
                  <a:gd name="T4" fmla="*/ 114 w 114"/>
                  <a:gd name="T5" fmla="*/ 0 h 91"/>
                  <a:gd name="T6" fmla="*/ 0 w 114"/>
                  <a:gd name="T7" fmla="*/ 91 h 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91"/>
                  <a:gd name="T14" fmla="*/ 114 w 114"/>
                  <a:gd name="T15" fmla="*/ 91 h 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91">
                    <a:moveTo>
                      <a:pt x="0" y="91"/>
                    </a:moveTo>
                    <a:lnTo>
                      <a:pt x="0" y="0"/>
                    </a:lnTo>
                    <a:lnTo>
                      <a:pt x="114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Oval 28">
                <a:extLst>
                  <a:ext uri="{FF2B5EF4-FFF2-40B4-BE49-F238E27FC236}">
                    <a16:creationId xmlns:a16="http://schemas.microsoft.com/office/drawing/2014/main" id="{63CE8905-619F-7522-C35B-30B5113B9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" y="0"/>
                <a:ext cx="88" cy="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01B1CA-E304-2689-278C-59C5B1F56FCC}"/>
                </a:ext>
              </a:extLst>
            </p:cNvPr>
            <p:cNvSpPr txBox="1"/>
            <p:nvPr/>
          </p:nvSpPr>
          <p:spPr>
            <a:xfrm>
              <a:off x="4623955" y="1503843"/>
              <a:ext cx="136972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68A386C-3CA2-EC79-93DC-D62EEB1E398D}"/>
              </a:ext>
            </a:extLst>
          </p:cNvPr>
          <p:cNvGrpSpPr/>
          <p:nvPr/>
        </p:nvGrpSpPr>
        <p:grpSpPr>
          <a:xfrm>
            <a:off x="6955627" y="938292"/>
            <a:ext cx="1432723" cy="1572498"/>
            <a:chOff x="4571999" y="1102122"/>
            <a:chExt cx="1432723" cy="1572498"/>
          </a:xfrm>
        </p:grpSpPr>
        <p:grpSp>
          <p:nvGrpSpPr>
            <p:cNvPr id="15" name="Group 21">
              <a:extLst>
                <a:ext uri="{FF2B5EF4-FFF2-40B4-BE49-F238E27FC236}">
                  <a16:creationId xmlns:a16="http://schemas.microsoft.com/office/drawing/2014/main" id="{292C493F-104F-47ED-CB26-F313EE033F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1999" y="1102122"/>
              <a:ext cx="1432723" cy="1572498"/>
              <a:chOff x="0" y="0"/>
              <a:chExt cx="419" cy="461"/>
            </a:xfrm>
          </p:grpSpPr>
          <p:sp>
            <p:nvSpPr>
              <p:cNvPr id="17" name="Freeform 22">
                <a:extLst>
                  <a:ext uri="{FF2B5EF4-FFF2-40B4-BE49-F238E27FC236}">
                    <a16:creationId xmlns:a16="http://schemas.microsoft.com/office/drawing/2014/main" id="{33C166AE-6353-45E6-4AC8-52C849481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418 w 418"/>
                  <a:gd name="T11" fmla="*/ 325 h 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8"/>
                  <a:gd name="T19" fmla="*/ 0 h 417"/>
                  <a:gd name="T20" fmla="*/ 418 w 418"/>
                  <a:gd name="T21" fmla="*/ 417 h 4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  <a:lnTo>
                      <a:pt x="418" y="32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Freeform 23">
                <a:extLst>
                  <a:ext uri="{FF2B5EF4-FFF2-40B4-BE49-F238E27FC236}">
                    <a16:creationId xmlns:a16="http://schemas.microsoft.com/office/drawing/2014/main" id="{5B6816E5-20E3-A01C-E7CB-81A4420FC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"/>
                  <a:gd name="T16" fmla="*/ 0 h 417"/>
                  <a:gd name="T17" fmla="*/ 418 w 418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 24">
                <a:extLst>
                  <a:ext uri="{FF2B5EF4-FFF2-40B4-BE49-F238E27FC236}">
                    <a16:creationId xmlns:a16="http://schemas.microsoft.com/office/drawing/2014/main" id="{FEC2FF50-AC93-3C9A-047E-C6C814CAD1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" y="370"/>
                <a:ext cx="114" cy="91"/>
              </a:xfrm>
              <a:custGeom>
                <a:avLst/>
                <a:gdLst>
                  <a:gd name="T0" fmla="*/ 0 w 114"/>
                  <a:gd name="T1" fmla="*/ 91 h 91"/>
                  <a:gd name="T2" fmla="*/ 0 w 114"/>
                  <a:gd name="T3" fmla="*/ 0 h 91"/>
                  <a:gd name="T4" fmla="*/ 114 w 114"/>
                  <a:gd name="T5" fmla="*/ 0 h 91"/>
                  <a:gd name="T6" fmla="*/ 0 w 114"/>
                  <a:gd name="T7" fmla="*/ 91 h 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91"/>
                  <a:gd name="T14" fmla="*/ 114 w 114"/>
                  <a:gd name="T15" fmla="*/ 91 h 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91">
                    <a:moveTo>
                      <a:pt x="0" y="91"/>
                    </a:moveTo>
                    <a:lnTo>
                      <a:pt x="0" y="0"/>
                    </a:lnTo>
                    <a:lnTo>
                      <a:pt x="114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Oval 28">
                <a:extLst>
                  <a:ext uri="{FF2B5EF4-FFF2-40B4-BE49-F238E27FC236}">
                    <a16:creationId xmlns:a16="http://schemas.microsoft.com/office/drawing/2014/main" id="{EC4536E2-2EED-8FDC-61D9-901E2887F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" y="0"/>
                <a:ext cx="88" cy="8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1E1827E-AD6B-746A-E1C0-08619068B1F6}"/>
                </a:ext>
              </a:extLst>
            </p:cNvPr>
            <p:cNvSpPr txBox="1"/>
            <p:nvPr/>
          </p:nvSpPr>
          <p:spPr>
            <a:xfrm>
              <a:off x="4623955" y="1503843"/>
              <a:ext cx="136972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1BD9DDC-8183-8B35-72AE-878816E8E8E1}"/>
              </a:ext>
            </a:extLst>
          </p:cNvPr>
          <p:cNvGrpSpPr/>
          <p:nvPr/>
        </p:nvGrpSpPr>
        <p:grpSpPr>
          <a:xfrm>
            <a:off x="5172547" y="2607072"/>
            <a:ext cx="1432723" cy="1572498"/>
            <a:chOff x="4571999" y="1102122"/>
            <a:chExt cx="1432723" cy="157249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99E14C8-713F-7766-B0F1-763929DE57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1999" y="1102122"/>
              <a:ext cx="1432723" cy="1572498"/>
              <a:chOff x="0" y="0"/>
              <a:chExt cx="419" cy="461"/>
            </a:xfrm>
          </p:grpSpPr>
          <p:sp>
            <p:nvSpPr>
              <p:cNvPr id="24" name="Freeform 22">
                <a:extLst>
                  <a:ext uri="{FF2B5EF4-FFF2-40B4-BE49-F238E27FC236}">
                    <a16:creationId xmlns:a16="http://schemas.microsoft.com/office/drawing/2014/main" id="{2D49AC8E-F064-2635-E5E3-91F4CCACE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418 w 418"/>
                  <a:gd name="T11" fmla="*/ 325 h 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8"/>
                  <a:gd name="T19" fmla="*/ 0 h 417"/>
                  <a:gd name="T20" fmla="*/ 418 w 418"/>
                  <a:gd name="T21" fmla="*/ 417 h 4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  <a:lnTo>
                      <a:pt x="418" y="325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:a16="http://schemas.microsoft.com/office/drawing/2014/main" id="{EEA68CD3-F1BA-F180-8D85-07E93CDD2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"/>
                  <a:gd name="T16" fmla="*/ 0 h 417"/>
                  <a:gd name="T17" fmla="*/ 418 w 418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24">
                <a:extLst>
                  <a:ext uri="{FF2B5EF4-FFF2-40B4-BE49-F238E27FC236}">
                    <a16:creationId xmlns:a16="http://schemas.microsoft.com/office/drawing/2014/main" id="{FAD20832-FE02-B928-A77E-ADA71DDE0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" y="370"/>
                <a:ext cx="114" cy="91"/>
              </a:xfrm>
              <a:custGeom>
                <a:avLst/>
                <a:gdLst>
                  <a:gd name="T0" fmla="*/ 0 w 114"/>
                  <a:gd name="T1" fmla="*/ 91 h 91"/>
                  <a:gd name="T2" fmla="*/ 0 w 114"/>
                  <a:gd name="T3" fmla="*/ 0 h 91"/>
                  <a:gd name="T4" fmla="*/ 114 w 114"/>
                  <a:gd name="T5" fmla="*/ 0 h 91"/>
                  <a:gd name="T6" fmla="*/ 0 w 114"/>
                  <a:gd name="T7" fmla="*/ 91 h 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91"/>
                  <a:gd name="T14" fmla="*/ 114 w 114"/>
                  <a:gd name="T15" fmla="*/ 91 h 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91">
                    <a:moveTo>
                      <a:pt x="0" y="91"/>
                    </a:moveTo>
                    <a:lnTo>
                      <a:pt x="0" y="0"/>
                    </a:lnTo>
                    <a:lnTo>
                      <a:pt x="114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Oval 28">
                <a:extLst>
                  <a:ext uri="{FF2B5EF4-FFF2-40B4-BE49-F238E27FC236}">
                    <a16:creationId xmlns:a16="http://schemas.microsoft.com/office/drawing/2014/main" id="{6F341BEC-0AC3-36EA-4789-0D1F76669C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" y="0"/>
                <a:ext cx="88" cy="8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29B8525-48D7-A454-2A8E-5C3392E71C0A}"/>
                </a:ext>
              </a:extLst>
            </p:cNvPr>
            <p:cNvSpPr txBox="1"/>
            <p:nvPr/>
          </p:nvSpPr>
          <p:spPr>
            <a:xfrm>
              <a:off x="4623955" y="1503843"/>
              <a:ext cx="136972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4123105-06F9-1F58-109C-DD8F0A548814}"/>
              </a:ext>
            </a:extLst>
          </p:cNvPr>
          <p:cNvGrpSpPr/>
          <p:nvPr/>
        </p:nvGrpSpPr>
        <p:grpSpPr>
          <a:xfrm>
            <a:off x="6955627" y="2607072"/>
            <a:ext cx="1432723" cy="1572498"/>
            <a:chOff x="4571999" y="1102122"/>
            <a:chExt cx="1432723" cy="1572498"/>
          </a:xfrm>
        </p:grpSpPr>
        <p:grpSp>
          <p:nvGrpSpPr>
            <p:cNvPr id="29" name="Group 21">
              <a:extLst>
                <a:ext uri="{FF2B5EF4-FFF2-40B4-BE49-F238E27FC236}">
                  <a16:creationId xmlns:a16="http://schemas.microsoft.com/office/drawing/2014/main" id="{A7C8BCA8-C391-B061-5A90-28785654B6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1999" y="1102122"/>
              <a:ext cx="1432723" cy="1572498"/>
              <a:chOff x="0" y="0"/>
              <a:chExt cx="419" cy="461"/>
            </a:xfrm>
          </p:grpSpPr>
          <p:sp>
            <p:nvSpPr>
              <p:cNvPr id="31" name="Freeform 22">
                <a:extLst>
                  <a:ext uri="{FF2B5EF4-FFF2-40B4-BE49-F238E27FC236}">
                    <a16:creationId xmlns:a16="http://schemas.microsoft.com/office/drawing/2014/main" id="{58EB9715-0E25-52A8-91EE-4C4D54A20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418 w 418"/>
                  <a:gd name="T11" fmla="*/ 325 h 4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18"/>
                  <a:gd name="T19" fmla="*/ 0 h 417"/>
                  <a:gd name="T20" fmla="*/ 418 w 418"/>
                  <a:gd name="T21" fmla="*/ 417 h 4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  <a:lnTo>
                      <a:pt x="418" y="32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id="{22F1FE87-69B1-5724-F1F6-876D8309F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4"/>
                <a:ext cx="418" cy="417"/>
              </a:xfrm>
              <a:custGeom>
                <a:avLst/>
                <a:gdLst>
                  <a:gd name="T0" fmla="*/ 418 w 418"/>
                  <a:gd name="T1" fmla="*/ 325 h 417"/>
                  <a:gd name="T2" fmla="*/ 302 w 418"/>
                  <a:gd name="T3" fmla="*/ 417 h 417"/>
                  <a:gd name="T4" fmla="*/ 0 w 418"/>
                  <a:gd name="T5" fmla="*/ 417 h 417"/>
                  <a:gd name="T6" fmla="*/ 0 w 418"/>
                  <a:gd name="T7" fmla="*/ 0 h 417"/>
                  <a:gd name="T8" fmla="*/ 418 w 418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8"/>
                  <a:gd name="T16" fmla="*/ 0 h 417"/>
                  <a:gd name="T17" fmla="*/ 418 w 418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8" h="417">
                    <a:moveTo>
                      <a:pt x="418" y="325"/>
                    </a:moveTo>
                    <a:lnTo>
                      <a:pt x="302" y="417"/>
                    </a:lnTo>
                    <a:lnTo>
                      <a:pt x="0" y="417"/>
                    </a:lnTo>
                    <a:lnTo>
                      <a:pt x="0" y="0"/>
                    </a:lnTo>
                    <a:lnTo>
                      <a:pt x="4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24">
                <a:extLst>
                  <a:ext uri="{FF2B5EF4-FFF2-40B4-BE49-F238E27FC236}">
                    <a16:creationId xmlns:a16="http://schemas.microsoft.com/office/drawing/2014/main" id="{2EFE1325-5758-44E9-0193-059F7F0E4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" y="370"/>
                <a:ext cx="114" cy="91"/>
              </a:xfrm>
              <a:custGeom>
                <a:avLst/>
                <a:gdLst>
                  <a:gd name="T0" fmla="*/ 0 w 114"/>
                  <a:gd name="T1" fmla="*/ 91 h 91"/>
                  <a:gd name="T2" fmla="*/ 0 w 114"/>
                  <a:gd name="T3" fmla="*/ 0 h 91"/>
                  <a:gd name="T4" fmla="*/ 114 w 114"/>
                  <a:gd name="T5" fmla="*/ 0 h 91"/>
                  <a:gd name="T6" fmla="*/ 0 w 114"/>
                  <a:gd name="T7" fmla="*/ 91 h 9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91"/>
                  <a:gd name="T14" fmla="*/ 114 w 114"/>
                  <a:gd name="T15" fmla="*/ 91 h 9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91">
                    <a:moveTo>
                      <a:pt x="0" y="91"/>
                    </a:moveTo>
                    <a:lnTo>
                      <a:pt x="0" y="0"/>
                    </a:lnTo>
                    <a:lnTo>
                      <a:pt x="114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Oval 28">
                <a:extLst>
                  <a:ext uri="{FF2B5EF4-FFF2-40B4-BE49-F238E27FC236}">
                    <a16:creationId xmlns:a16="http://schemas.microsoft.com/office/drawing/2014/main" id="{3FFC17D1-A272-9B41-C15F-E09A9F0C2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" y="0"/>
                <a:ext cx="88" cy="88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B0E06D3-41F8-C079-89DE-245441F4253A}"/>
                </a:ext>
              </a:extLst>
            </p:cNvPr>
            <p:cNvSpPr txBox="1"/>
            <p:nvPr/>
          </p:nvSpPr>
          <p:spPr>
            <a:xfrm>
              <a:off x="4623955" y="1503843"/>
              <a:ext cx="136972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E2069EA-A828-EA60-8623-56A6C1B76EFB}"/>
              </a:ext>
            </a:extLst>
          </p:cNvPr>
          <p:cNvSpPr/>
          <p:nvPr/>
        </p:nvSpPr>
        <p:spPr>
          <a:xfrm>
            <a:off x="755650" y="1088379"/>
            <a:ext cx="4063121" cy="3091190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-6477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BDEDCD-3D93-222B-3DD9-4C26923F467F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3748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30EBFAB-4F28-FE80-B408-9CAC3B91A3C0}"/>
              </a:ext>
            </a:extLst>
          </p:cNvPr>
          <p:cNvGrpSpPr/>
          <p:nvPr/>
        </p:nvGrpSpPr>
        <p:grpSpPr>
          <a:xfrm flipH="1">
            <a:off x="4728698" y="1549176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A70DE13-C95A-352B-FB28-DC95F53ADE93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68C8D039-1D54-D6FD-EFA3-FD9B9CA69E77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F3CE649-1835-D844-4E3F-23489AFDD321}"/>
              </a:ext>
            </a:extLst>
          </p:cNvPr>
          <p:cNvGrpSpPr/>
          <p:nvPr/>
        </p:nvGrpSpPr>
        <p:grpSpPr>
          <a:xfrm flipH="1">
            <a:off x="5769748" y="3006180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0C61024-3B64-A878-5FB5-8DE5D5B43768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539A5BE-BF7F-CC5F-3E16-7DE6E2BB2118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7D2EA56-620E-D4E1-18A1-2E3EFE65B030}"/>
              </a:ext>
            </a:extLst>
          </p:cNvPr>
          <p:cNvGrpSpPr/>
          <p:nvPr/>
        </p:nvGrpSpPr>
        <p:grpSpPr>
          <a:xfrm>
            <a:off x="2074969" y="1549176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C4AAF2-6D39-7765-FB0A-3E284E2DB710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6F017AF-2E6E-D5D7-1494-2D3675526687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F05E984-1AB7-9EC5-4A0C-9F50F29314DB}"/>
              </a:ext>
            </a:extLst>
          </p:cNvPr>
          <p:cNvGrpSpPr/>
          <p:nvPr/>
        </p:nvGrpSpPr>
        <p:grpSpPr>
          <a:xfrm>
            <a:off x="2954777" y="3006180"/>
            <a:ext cx="1041050" cy="27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BEC57FE-22EA-686F-6BE3-61CCB46387D5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87C3D41-29B4-0B3D-6BB2-6D040118FE74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等腰三角形 19">
            <a:extLst>
              <a:ext uri="{FF2B5EF4-FFF2-40B4-BE49-F238E27FC236}">
                <a16:creationId xmlns:a16="http://schemas.microsoft.com/office/drawing/2014/main" id="{31BEEED0-945F-349A-1AFC-710060A518B5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2709925" y="1383462"/>
            <a:ext cx="1994036" cy="1349530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127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endParaRPr lang="zh-CN" altLang="zh-CN" sz="142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20">
            <a:extLst>
              <a:ext uri="{FF2B5EF4-FFF2-40B4-BE49-F238E27FC236}">
                <a16:creationId xmlns:a16="http://schemas.microsoft.com/office/drawing/2014/main" id="{85806F1E-A34C-272C-ACF4-74B744376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2643" y="1500121"/>
            <a:ext cx="623889" cy="55399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等腰三角形 22">
            <a:extLst>
              <a:ext uri="{FF2B5EF4-FFF2-40B4-BE49-F238E27FC236}">
                <a16:creationId xmlns:a16="http://schemas.microsoft.com/office/drawing/2014/main" id="{2F8EC98C-51F8-BADC-0922-1A98F63B8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791" y="1383462"/>
            <a:ext cx="1995549" cy="1349530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endParaRPr lang="zh-CN" altLang="zh-CN" sz="142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文本框 23">
            <a:extLst>
              <a:ext uri="{FF2B5EF4-FFF2-40B4-BE49-F238E27FC236}">
                <a16:creationId xmlns:a16="http://schemas.microsoft.com/office/drawing/2014/main" id="{9536A6EF-3E81-9F1D-A621-B08270063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620" y="1935655"/>
            <a:ext cx="623889" cy="55399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等腰三角形 25">
            <a:extLst>
              <a:ext uri="{FF2B5EF4-FFF2-40B4-BE49-F238E27FC236}">
                <a16:creationId xmlns:a16="http://schemas.microsoft.com/office/drawing/2014/main" id="{B169D187-5652-A459-6AFF-3ECA142314C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747791" y="2773840"/>
            <a:ext cx="1995549" cy="1349530"/>
          </a:xfrm>
          <a:prstGeom prst="triangle">
            <a:avLst>
              <a:gd name="adj" fmla="val 50000"/>
            </a:avLst>
          </a:prstGeom>
          <a:solidFill>
            <a:srgbClr val="C00000"/>
          </a:solidFill>
          <a:ln w="127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endParaRPr lang="zh-CN" altLang="zh-CN" sz="142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文本框 26">
            <a:extLst>
              <a:ext uri="{FF2B5EF4-FFF2-40B4-BE49-F238E27FC236}">
                <a16:creationId xmlns:a16="http://schemas.microsoft.com/office/drawing/2014/main" id="{B0E98833-4A54-AF6C-3E93-5A12328EF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619" y="2945500"/>
            <a:ext cx="623889" cy="55399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en-US" sz="300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0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等腰三角形 28">
            <a:extLst>
              <a:ext uri="{FF2B5EF4-FFF2-40B4-BE49-F238E27FC236}">
                <a16:creationId xmlns:a16="http://schemas.microsoft.com/office/drawing/2014/main" id="{05B140E9-2BAD-EEED-7D16-80AFF78F6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172" y="2773840"/>
            <a:ext cx="1994036" cy="1349530"/>
          </a:xfrm>
          <a:prstGeom prst="triangle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endParaRPr lang="zh-CN" altLang="zh-CN" sz="1425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文本框 29">
            <a:extLst>
              <a:ext uri="{FF2B5EF4-FFF2-40B4-BE49-F238E27FC236}">
                <a16:creationId xmlns:a16="http://schemas.microsoft.com/office/drawing/2014/main" id="{E233E4CC-9321-E875-BDEC-F7621C9AE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243" y="3269442"/>
            <a:ext cx="623889" cy="55399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en-US" sz="300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0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D20E4A3-5AE5-ED2E-97DB-77A0DB704AC6}"/>
              </a:ext>
            </a:extLst>
          </p:cNvPr>
          <p:cNvGrpSpPr/>
          <p:nvPr/>
        </p:nvGrpSpPr>
        <p:grpSpPr>
          <a:xfrm>
            <a:off x="5741827" y="1262297"/>
            <a:ext cx="2714035" cy="716692"/>
            <a:chOff x="5540087" y="1628844"/>
            <a:chExt cx="2714035" cy="71669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6937282-06F3-1C82-5FFD-5FE8A035AE52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525EEC1-42C7-FB14-5B13-0B6743A62730}"/>
                </a:ext>
              </a:extLst>
            </p:cNvPr>
            <p:cNvSpPr txBox="1"/>
            <p:nvPr/>
          </p:nvSpPr>
          <p:spPr>
            <a:xfrm>
              <a:off x="5540087" y="1857133"/>
              <a:ext cx="271403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27C34C0-2DEF-EEA7-3048-7E4597FCE164}"/>
              </a:ext>
            </a:extLst>
          </p:cNvPr>
          <p:cNvGrpSpPr/>
          <p:nvPr/>
        </p:nvGrpSpPr>
        <p:grpSpPr>
          <a:xfrm>
            <a:off x="337430" y="1288212"/>
            <a:ext cx="1789462" cy="924442"/>
            <a:chOff x="6376170" y="1628844"/>
            <a:chExt cx="1789462" cy="92444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FCF2AE1-EAD8-9B66-F357-AF8080670D4D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23F1DF7-3423-0687-E305-9E909345E290}"/>
                </a:ext>
              </a:extLst>
            </p:cNvPr>
            <p:cNvSpPr txBox="1"/>
            <p:nvPr/>
          </p:nvSpPr>
          <p:spPr>
            <a:xfrm>
              <a:off x="6376170" y="1857133"/>
              <a:ext cx="17894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B691BB-FAE1-DD3E-4E23-5A6CB1894932}"/>
              </a:ext>
            </a:extLst>
          </p:cNvPr>
          <p:cNvGrpSpPr/>
          <p:nvPr/>
        </p:nvGrpSpPr>
        <p:grpSpPr>
          <a:xfrm>
            <a:off x="569925" y="2746492"/>
            <a:ext cx="2406125" cy="716692"/>
            <a:chOff x="5759507" y="1628844"/>
            <a:chExt cx="2406125" cy="71669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3380C28-DB81-FD84-4131-7C8AD9C37D4B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4F93541-C9FD-956A-447D-4288BD0EFFE4}"/>
                </a:ext>
              </a:extLst>
            </p:cNvPr>
            <p:cNvSpPr txBox="1"/>
            <p:nvPr/>
          </p:nvSpPr>
          <p:spPr>
            <a:xfrm>
              <a:off x="5759507" y="1857133"/>
              <a:ext cx="240612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2933050-769C-839A-8001-63A583DA2172}"/>
              </a:ext>
            </a:extLst>
          </p:cNvPr>
          <p:cNvGrpSpPr/>
          <p:nvPr/>
        </p:nvGrpSpPr>
        <p:grpSpPr>
          <a:xfrm>
            <a:off x="6797298" y="2689568"/>
            <a:ext cx="1688665" cy="924442"/>
            <a:chOff x="5540087" y="1628844"/>
            <a:chExt cx="1688665" cy="92444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896BA51-C70B-DA87-CF2E-33661CFB793E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5F622A1-B3E8-9203-971D-03B432B6FC41}"/>
                </a:ext>
              </a:extLst>
            </p:cNvPr>
            <p:cNvSpPr txBox="1"/>
            <p:nvPr/>
          </p:nvSpPr>
          <p:spPr>
            <a:xfrm>
              <a:off x="5540087" y="1857133"/>
              <a:ext cx="168866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1E62DDC-8057-9BB1-AE2E-EE635F02E8EA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89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5267" y="-17698"/>
            <a:ext cx="5778733" cy="24309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35AF7-1E26-D146-35BA-1577928339B2}"/>
              </a:ext>
            </a:extLst>
          </p:cNvPr>
          <p:cNvSpPr txBox="1"/>
          <p:nvPr/>
        </p:nvSpPr>
        <p:spPr>
          <a:xfrm>
            <a:off x="3489247" y="484904"/>
            <a:ext cx="195758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en-US" altLang="zh-CN" sz="11500" b="1" dirty="0">
                <a:latin typeface="+mj-lt"/>
                <a:sym typeface="+mn-lt"/>
              </a:rPr>
              <a:t>03</a:t>
            </a:r>
            <a:endParaRPr lang="zh-CN" altLang="en-US" sz="11500" b="1" dirty="0">
              <a:latin typeface="+mj-lt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975" y="2662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990" y="2571750"/>
            <a:ext cx="1877010" cy="20119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087" y="3893320"/>
            <a:ext cx="2200806" cy="1153283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0A0AE6-9A36-FBF0-8EBD-15EE443F5889}"/>
              </a:ext>
            </a:extLst>
          </p:cNvPr>
          <p:cNvGrpSpPr/>
          <p:nvPr/>
        </p:nvGrpSpPr>
        <p:grpSpPr>
          <a:xfrm>
            <a:off x="-1142680" y="-128731"/>
            <a:ext cx="4069137" cy="2062106"/>
            <a:chOff x="-1577797" y="-128731"/>
            <a:chExt cx="4069137" cy="206210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1734348-CB8A-4631-58D0-D9E774C0E5B7}"/>
                </a:ext>
              </a:extLst>
            </p:cNvPr>
            <p:cNvGrpSpPr/>
            <p:nvPr/>
          </p:nvGrpSpPr>
          <p:grpSpPr>
            <a:xfrm>
              <a:off x="-1577797" y="-128731"/>
              <a:ext cx="3575943" cy="2062106"/>
              <a:chOff x="-1577797" y="-128731"/>
              <a:chExt cx="3575943" cy="2062106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F8AEEDA1-07D8-8EA0-BF94-2DEFCFFE65A0}"/>
                  </a:ext>
                </a:extLst>
              </p:cNvPr>
              <p:cNvSpPr/>
              <p:nvPr/>
            </p:nvSpPr>
            <p:spPr>
              <a:xfrm rot="764401">
                <a:off x="-1577797" y="76215"/>
                <a:ext cx="2972038" cy="1857160"/>
              </a:xfrm>
              <a:custGeom>
                <a:avLst/>
                <a:gdLst>
                  <a:gd name="connsiteX0" fmla="*/ 1395349 w 2140521"/>
                  <a:gd name="connsiteY0" fmla="*/ 1206246 h 1337564"/>
                  <a:gd name="connsiteX1" fmla="*/ 1395349 w 2140521"/>
                  <a:gd name="connsiteY1" fmla="*/ 1209104 h 1337564"/>
                  <a:gd name="connsiteX2" fmla="*/ 1387475 w 2140521"/>
                  <a:gd name="connsiteY2" fmla="*/ 1204849 h 1337564"/>
                  <a:gd name="connsiteX3" fmla="*/ 1391793 w 2140521"/>
                  <a:gd name="connsiteY3" fmla="*/ 1204087 h 1337564"/>
                  <a:gd name="connsiteX4" fmla="*/ 1395349 w 2140521"/>
                  <a:gd name="connsiteY4" fmla="*/ 1206246 h 1337564"/>
                  <a:gd name="connsiteX5" fmla="*/ 1263333 w 2140521"/>
                  <a:gd name="connsiteY5" fmla="*/ 1147763 h 1337564"/>
                  <a:gd name="connsiteX6" fmla="*/ 1298258 w 2140521"/>
                  <a:gd name="connsiteY6" fmla="*/ 1161987 h 1337564"/>
                  <a:gd name="connsiteX7" fmla="*/ 1351090 w 2140521"/>
                  <a:gd name="connsiteY7" fmla="*/ 1176973 h 1337564"/>
                  <a:gd name="connsiteX8" fmla="*/ 1407478 w 2140521"/>
                  <a:gd name="connsiteY8" fmla="*/ 1186244 h 1337564"/>
                  <a:gd name="connsiteX9" fmla="*/ 1448181 w 2140521"/>
                  <a:gd name="connsiteY9" fmla="*/ 1201293 h 1337564"/>
                  <a:gd name="connsiteX10" fmla="*/ 1520952 w 2140521"/>
                  <a:gd name="connsiteY10" fmla="*/ 1224788 h 1337564"/>
                  <a:gd name="connsiteX11" fmla="*/ 1540954 w 2140521"/>
                  <a:gd name="connsiteY11" fmla="*/ 1232662 h 1337564"/>
                  <a:gd name="connsiteX12" fmla="*/ 1550225 w 2140521"/>
                  <a:gd name="connsiteY12" fmla="*/ 1231265 h 1337564"/>
                  <a:gd name="connsiteX13" fmla="*/ 1596644 w 2140521"/>
                  <a:gd name="connsiteY13" fmla="*/ 1263333 h 1337564"/>
                  <a:gd name="connsiteX14" fmla="*/ 1592326 w 2140521"/>
                  <a:gd name="connsiteY14" fmla="*/ 1263333 h 1337564"/>
                  <a:gd name="connsiteX15" fmla="*/ 1544511 w 2140521"/>
                  <a:gd name="connsiteY15" fmla="*/ 1249109 h 1337564"/>
                  <a:gd name="connsiteX16" fmla="*/ 1484566 w 2140521"/>
                  <a:gd name="connsiteY16" fmla="*/ 1224788 h 1337564"/>
                  <a:gd name="connsiteX17" fmla="*/ 1477454 w 2140521"/>
                  <a:gd name="connsiteY17" fmla="*/ 1221931 h 1337564"/>
                  <a:gd name="connsiteX18" fmla="*/ 1457452 w 2140521"/>
                  <a:gd name="connsiteY18" fmla="*/ 1218375 h 1337564"/>
                  <a:gd name="connsiteX19" fmla="*/ 1414653 w 2140521"/>
                  <a:gd name="connsiteY19" fmla="*/ 1209802 h 1337564"/>
                  <a:gd name="connsiteX20" fmla="*/ 1388935 w 2140521"/>
                  <a:gd name="connsiteY20" fmla="*/ 1196975 h 1337564"/>
                  <a:gd name="connsiteX21" fmla="*/ 1369632 w 2140521"/>
                  <a:gd name="connsiteY21" fmla="*/ 1196975 h 1337564"/>
                  <a:gd name="connsiteX22" fmla="*/ 1306830 w 2140521"/>
                  <a:gd name="connsiteY22" fmla="*/ 1183450 h 1337564"/>
                  <a:gd name="connsiteX23" fmla="*/ 1287590 w 2140521"/>
                  <a:gd name="connsiteY23" fmla="*/ 1176973 h 1337564"/>
                  <a:gd name="connsiteX24" fmla="*/ 1229042 w 2140521"/>
                  <a:gd name="connsiteY24" fmla="*/ 1157732 h 1337564"/>
                  <a:gd name="connsiteX25" fmla="*/ 1207643 w 2140521"/>
                  <a:gd name="connsiteY25" fmla="*/ 1149160 h 1337564"/>
                  <a:gd name="connsiteX26" fmla="*/ 1217613 w 2140521"/>
                  <a:gd name="connsiteY26" fmla="*/ 1147001 h 1337564"/>
                  <a:gd name="connsiteX27" fmla="*/ 1241870 w 2140521"/>
                  <a:gd name="connsiteY27" fmla="*/ 1146302 h 1337564"/>
                  <a:gd name="connsiteX28" fmla="*/ 1263333 w 2140521"/>
                  <a:gd name="connsiteY28" fmla="*/ 1147763 h 1337564"/>
                  <a:gd name="connsiteX29" fmla="*/ 1558100 w 2140521"/>
                  <a:gd name="connsiteY29" fmla="*/ 1141286 h 1337564"/>
                  <a:gd name="connsiteX30" fmla="*/ 1540954 w 2140521"/>
                  <a:gd name="connsiteY30" fmla="*/ 1169861 h 1337564"/>
                  <a:gd name="connsiteX31" fmla="*/ 1538097 w 2140521"/>
                  <a:gd name="connsiteY31" fmla="*/ 1165606 h 1337564"/>
                  <a:gd name="connsiteX32" fmla="*/ 1557401 w 2140521"/>
                  <a:gd name="connsiteY32" fmla="*/ 1139889 h 1337564"/>
                  <a:gd name="connsiteX33" fmla="*/ 1558100 w 2140521"/>
                  <a:gd name="connsiteY33" fmla="*/ 1141286 h 1337564"/>
                  <a:gd name="connsiteX34" fmla="*/ 902145 w 2140521"/>
                  <a:gd name="connsiteY34" fmla="*/ 1134173 h 1337564"/>
                  <a:gd name="connsiteX35" fmla="*/ 902843 w 2140521"/>
                  <a:gd name="connsiteY35" fmla="*/ 1136333 h 1337564"/>
                  <a:gd name="connsiteX36" fmla="*/ 899287 w 2140521"/>
                  <a:gd name="connsiteY36" fmla="*/ 1141286 h 1337564"/>
                  <a:gd name="connsiteX37" fmla="*/ 897128 w 2140521"/>
                  <a:gd name="connsiteY37" fmla="*/ 1141286 h 1337564"/>
                  <a:gd name="connsiteX38" fmla="*/ 895731 w 2140521"/>
                  <a:gd name="connsiteY38" fmla="*/ 1138428 h 1337564"/>
                  <a:gd name="connsiteX39" fmla="*/ 899287 w 2140521"/>
                  <a:gd name="connsiteY39" fmla="*/ 1134173 h 1337564"/>
                  <a:gd name="connsiteX40" fmla="*/ 902145 w 2140521"/>
                  <a:gd name="connsiteY40" fmla="*/ 1134173 h 1337564"/>
                  <a:gd name="connsiteX41" fmla="*/ 1222629 w 2140521"/>
                  <a:gd name="connsiteY41" fmla="*/ 1132713 h 1337564"/>
                  <a:gd name="connsiteX42" fmla="*/ 1214057 w 2140521"/>
                  <a:gd name="connsiteY42" fmla="*/ 1135571 h 1337564"/>
                  <a:gd name="connsiteX43" fmla="*/ 1177671 w 2140521"/>
                  <a:gd name="connsiteY43" fmla="*/ 1121347 h 1337564"/>
                  <a:gd name="connsiteX44" fmla="*/ 1184085 w 2140521"/>
                  <a:gd name="connsiteY44" fmla="*/ 1118489 h 1337564"/>
                  <a:gd name="connsiteX45" fmla="*/ 1222629 w 2140521"/>
                  <a:gd name="connsiteY45" fmla="*/ 1132713 h 1337564"/>
                  <a:gd name="connsiteX46" fmla="*/ 1094867 w 2140521"/>
                  <a:gd name="connsiteY46" fmla="*/ 1108456 h 1337564"/>
                  <a:gd name="connsiteX47" fmla="*/ 1137666 w 2140521"/>
                  <a:gd name="connsiteY47" fmla="*/ 1127062 h 1337564"/>
                  <a:gd name="connsiteX48" fmla="*/ 1178370 w 2140521"/>
                  <a:gd name="connsiteY48" fmla="*/ 1139889 h 1337564"/>
                  <a:gd name="connsiteX49" fmla="*/ 1176210 w 2140521"/>
                  <a:gd name="connsiteY49" fmla="*/ 1142048 h 1337564"/>
                  <a:gd name="connsiteX50" fmla="*/ 1162685 w 2140521"/>
                  <a:gd name="connsiteY50" fmla="*/ 1142048 h 1337564"/>
                  <a:gd name="connsiteX51" fmla="*/ 1142683 w 2140521"/>
                  <a:gd name="connsiteY51" fmla="*/ 1136333 h 1337564"/>
                  <a:gd name="connsiteX52" fmla="*/ 1130554 w 2140521"/>
                  <a:gd name="connsiteY52" fmla="*/ 1130617 h 1337564"/>
                  <a:gd name="connsiteX53" fmla="*/ 1070610 w 2140521"/>
                  <a:gd name="connsiteY53" fmla="*/ 1107758 h 1337564"/>
                  <a:gd name="connsiteX54" fmla="*/ 1080579 w 2140521"/>
                  <a:gd name="connsiteY54" fmla="*/ 1105598 h 1337564"/>
                  <a:gd name="connsiteX55" fmla="*/ 1094867 w 2140521"/>
                  <a:gd name="connsiteY55" fmla="*/ 1108456 h 1337564"/>
                  <a:gd name="connsiteX56" fmla="*/ 1577340 w 2140521"/>
                  <a:gd name="connsiteY56" fmla="*/ 1101344 h 1337564"/>
                  <a:gd name="connsiteX57" fmla="*/ 1569529 w 2140521"/>
                  <a:gd name="connsiteY57" fmla="*/ 1112774 h 1337564"/>
                  <a:gd name="connsiteX58" fmla="*/ 1569529 w 2140521"/>
                  <a:gd name="connsiteY58" fmla="*/ 1109917 h 1337564"/>
                  <a:gd name="connsiteX59" fmla="*/ 1577340 w 2140521"/>
                  <a:gd name="connsiteY59" fmla="*/ 1099884 h 1337564"/>
                  <a:gd name="connsiteX60" fmla="*/ 1577340 w 2140521"/>
                  <a:gd name="connsiteY60" fmla="*/ 1101344 h 1337564"/>
                  <a:gd name="connsiteX61" fmla="*/ 717995 w 2140521"/>
                  <a:gd name="connsiteY61" fmla="*/ 1108456 h 1337564"/>
                  <a:gd name="connsiteX62" fmla="*/ 713740 w 2140521"/>
                  <a:gd name="connsiteY62" fmla="*/ 1113473 h 1337564"/>
                  <a:gd name="connsiteX63" fmla="*/ 690182 w 2140521"/>
                  <a:gd name="connsiteY63" fmla="*/ 1099185 h 1337564"/>
                  <a:gd name="connsiteX64" fmla="*/ 700151 w 2140521"/>
                  <a:gd name="connsiteY64" fmla="*/ 1095629 h 1337564"/>
                  <a:gd name="connsiteX65" fmla="*/ 717995 w 2140521"/>
                  <a:gd name="connsiteY65" fmla="*/ 1108456 h 1337564"/>
                  <a:gd name="connsiteX66" fmla="*/ 906463 w 2140521"/>
                  <a:gd name="connsiteY66" fmla="*/ 1093470 h 1337564"/>
                  <a:gd name="connsiteX67" fmla="*/ 919988 w 2140521"/>
                  <a:gd name="connsiteY67" fmla="*/ 1093470 h 1337564"/>
                  <a:gd name="connsiteX68" fmla="*/ 906463 w 2140521"/>
                  <a:gd name="connsiteY68" fmla="*/ 1093470 h 1337564"/>
                  <a:gd name="connsiteX69" fmla="*/ 1580896 w 2140521"/>
                  <a:gd name="connsiteY69" fmla="*/ 1091375 h 1337564"/>
                  <a:gd name="connsiteX70" fmla="*/ 1579499 w 2140521"/>
                  <a:gd name="connsiteY70" fmla="*/ 1094169 h 1337564"/>
                  <a:gd name="connsiteX71" fmla="*/ 1576641 w 2140521"/>
                  <a:gd name="connsiteY71" fmla="*/ 1094169 h 1337564"/>
                  <a:gd name="connsiteX72" fmla="*/ 1580198 w 2140521"/>
                  <a:gd name="connsiteY72" fmla="*/ 1089216 h 1337564"/>
                  <a:gd name="connsiteX73" fmla="*/ 1580896 w 2140521"/>
                  <a:gd name="connsiteY73" fmla="*/ 1091375 h 1337564"/>
                  <a:gd name="connsiteX74" fmla="*/ 1599501 w 2140521"/>
                  <a:gd name="connsiteY74" fmla="*/ 1061339 h 1337564"/>
                  <a:gd name="connsiteX75" fmla="*/ 1595946 w 2140521"/>
                  <a:gd name="connsiteY75" fmla="*/ 1064959 h 1337564"/>
                  <a:gd name="connsiteX76" fmla="*/ 1599501 w 2140521"/>
                  <a:gd name="connsiteY76" fmla="*/ 1058482 h 1337564"/>
                  <a:gd name="connsiteX77" fmla="*/ 1599501 w 2140521"/>
                  <a:gd name="connsiteY77" fmla="*/ 1061339 h 1337564"/>
                  <a:gd name="connsiteX78" fmla="*/ 938530 w 2140521"/>
                  <a:gd name="connsiteY78" fmla="*/ 1063498 h 1337564"/>
                  <a:gd name="connsiteX79" fmla="*/ 962089 w 2140521"/>
                  <a:gd name="connsiteY79" fmla="*/ 1067816 h 1337564"/>
                  <a:gd name="connsiteX80" fmla="*/ 997776 w 2140521"/>
                  <a:gd name="connsiteY80" fmla="*/ 1082802 h 1337564"/>
                  <a:gd name="connsiteX81" fmla="*/ 1050608 w 2140521"/>
                  <a:gd name="connsiteY81" fmla="*/ 1102042 h 1337564"/>
                  <a:gd name="connsiteX82" fmla="*/ 1053465 w 2140521"/>
                  <a:gd name="connsiteY82" fmla="*/ 1106361 h 1337564"/>
                  <a:gd name="connsiteX83" fmla="*/ 1049909 w 2140521"/>
                  <a:gd name="connsiteY83" fmla="*/ 1107059 h 1337564"/>
                  <a:gd name="connsiteX84" fmla="*/ 1027049 w 2140521"/>
                  <a:gd name="connsiteY84" fmla="*/ 1101344 h 1337564"/>
                  <a:gd name="connsiteX85" fmla="*/ 996378 w 2140521"/>
                  <a:gd name="connsiteY85" fmla="*/ 1094931 h 1337564"/>
                  <a:gd name="connsiteX86" fmla="*/ 968502 w 2140521"/>
                  <a:gd name="connsiteY86" fmla="*/ 1088517 h 1337564"/>
                  <a:gd name="connsiteX87" fmla="*/ 917829 w 2140521"/>
                  <a:gd name="connsiteY87" fmla="*/ 1074229 h 1337564"/>
                  <a:gd name="connsiteX88" fmla="*/ 905002 w 2140521"/>
                  <a:gd name="connsiteY88" fmla="*/ 1074229 h 1337564"/>
                  <a:gd name="connsiteX89" fmla="*/ 885761 w 2140521"/>
                  <a:gd name="connsiteY89" fmla="*/ 1068515 h 1337564"/>
                  <a:gd name="connsiteX90" fmla="*/ 914972 w 2140521"/>
                  <a:gd name="connsiteY90" fmla="*/ 1055688 h 1337564"/>
                  <a:gd name="connsiteX91" fmla="*/ 938530 w 2140521"/>
                  <a:gd name="connsiteY91" fmla="*/ 1063498 h 1337564"/>
                  <a:gd name="connsiteX92" fmla="*/ 661607 w 2140521"/>
                  <a:gd name="connsiteY92" fmla="*/ 1048512 h 1337564"/>
                  <a:gd name="connsiteX93" fmla="*/ 651637 w 2140521"/>
                  <a:gd name="connsiteY93" fmla="*/ 1049211 h 1337564"/>
                  <a:gd name="connsiteX94" fmla="*/ 656653 w 2140521"/>
                  <a:gd name="connsiteY94" fmla="*/ 1047814 h 1337564"/>
                  <a:gd name="connsiteX95" fmla="*/ 661607 w 2140521"/>
                  <a:gd name="connsiteY95" fmla="*/ 1048512 h 1337564"/>
                  <a:gd name="connsiteX96" fmla="*/ 962851 w 2140521"/>
                  <a:gd name="connsiteY96" fmla="*/ 1041400 h 1337564"/>
                  <a:gd name="connsiteX97" fmla="*/ 1064895 w 2140521"/>
                  <a:gd name="connsiteY97" fmla="*/ 1079945 h 1337564"/>
                  <a:gd name="connsiteX98" fmla="*/ 1097026 w 2140521"/>
                  <a:gd name="connsiteY98" fmla="*/ 1088517 h 1337564"/>
                  <a:gd name="connsiteX99" fmla="*/ 1141285 w 2140521"/>
                  <a:gd name="connsiteY99" fmla="*/ 1099884 h 1337564"/>
                  <a:gd name="connsiteX100" fmla="*/ 1161225 w 2140521"/>
                  <a:gd name="connsiteY100" fmla="*/ 1099884 h 1337564"/>
                  <a:gd name="connsiteX101" fmla="*/ 1190498 w 2140521"/>
                  <a:gd name="connsiteY101" fmla="*/ 1111314 h 1337564"/>
                  <a:gd name="connsiteX102" fmla="*/ 1179830 w 2140521"/>
                  <a:gd name="connsiteY102" fmla="*/ 1114870 h 1337564"/>
                  <a:gd name="connsiteX103" fmla="*/ 1157669 w 2140521"/>
                  <a:gd name="connsiteY103" fmla="*/ 1107758 h 1337564"/>
                  <a:gd name="connsiteX104" fmla="*/ 1154811 w 2140521"/>
                  <a:gd name="connsiteY104" fmla="*/ 1107758 h 1337564"/>
                  <a:gd name="connsiteX105" fmla="*/ 1154113 w 2140521"/>
                  <a:gd name="connsiteY105" fmla="*/ 1109218 h 1337564"/>
                  <a:gd name="connsiteX106" fmla="*/ 1161225 w 2140521"/>
                  <a:gd name="connsiteY106" fmla="*/ 1119886 h 1337564"/>
                  <a:gd name="connsiteX107" fmla="*/ 1151255 w 2140521"/>
                  <a:gd name="connsiteY107" fmla="*/ 1119886 h 1337564"/>
                  <a:gd name="connsiteX108" fmla="*/ 1086295 w 2140521"/>
                  <a:gd name="connsiteY108" fmla="*/ 1094931 h 1337564"/>
                  <a:gd name="connsiteX109" fmla="*/ 997776 w 2140521"/>
                  <a:gd name="connsiteY109" fmla="*/ 1071372 h 1337564"/>
                  <a:gd name="connsiteX110" fmla="*/ 966407 w 2140521"/>
                  <a:gd name="connsiteY110" fmla="*/ 1056386 h 1337564"/>
                  <a:gd name="connsiteX111" fmla="*/ 945007 w 2140521"/>
                  <a:gd name="connsiteY111" fmla="*/ 1053529 h 1337564"/>
                  <a:gd name="connsiteX112" fmla="*/ 917829 w 2140521"/>
                  <a:gd name="connsiteY112" fmla="*/ 1047115 h 1337564"/>
                  <a:gd name="connsiteX113" fmla="*/ 877888 w 2140521"/>
                  <a:gd name="connsiteY113" fmla="*/ 1058482 h 1337564"/>
                  <a:gd name="connsiteX114" fmla="*/ 875728 w 2140521"/>
                  <a:gd name="connsiteY114" fmla="*/ 1057783 h 1337564"/>
                  <a:gd name="connsiteX115" fmla="*/ 875728 w 2140521"/>
                  <a:gd name="connsiteY115" fmla="*/ 1054926 h 1337564"/>
                  <a:gd name="connsiteX116" fmla="*/ 898589 w 2140521"/>
                  <a:gd name="connsiteY116" fmla="*/ 1037082 h 1337564"/>
                  <a:gd name="connsiteX117" fmla="*/ 922846 w 2140521"/>
                  <a:gd name="connsiteY117" fmla="*/ 1028510 h 1337564"/>
                  <a:gd name="connsiteX118" fmla="*/ 962851 w 2140521"/>
                  <a:gd name="connsiteY118" fmla="*/ 1041400 h 1337564"/>
                  <a:gd name="connsiteX119" fmla="*/ 1628775 w 2140521"/>
                  <a:gd name="connsiteY119" fmla="*/ 1002855 h 1337564"/>
                  <a:gd name="connsiteX120" fmla="*/ 1613027 w 2140521"/>
                  <a:gd name="connsiteY120" fmla="*/ 1027113 h 1337564"/>
                  <a:gd name="connsiteX121" fmla="*/ 1613027 w 2140521"/>
                  <a:gd name="connsiteY121" fmla="*/ 1022795 h 1337564"/>
                  <a:gd name="connsiteX122" fmla="*/ 1628775 w 2140521"/>
                  <a:gd name="connsiteY122" fmla="*/ 997839 h 1337564"/>
                  <a:gd name="connsiteX123" fmla="*/ 1628775 w 2140521"/>
                  <a:gd name="connsiteY123" fmla="*/ 1002855 h 1337564"/>
                  <a:gd name="connsiteX124" fmla="*/ 953516 w 2140521"/>
                  <a:gd name="connsiteY124" fmla="*/ 971423 h 1337564"/>
                  <a:gd name="connsiteX125" fmla="*/ 1015619 w 2140521"/>
                  <a:gd name="connsiteY125" fmla="*/ 1003554 h 1337564"/>
                  <a:gd name="connsiteX126" fmla="*/ 1044194 w 2140521"/>
                  <a:gd name="connsiteY126" fmla="*/ 1014984 h 1337564"/>
                  <a:gd name="connsiteX127" fmla="*/ 1086295 w 2140521"/>
                  <a:gd name="connsiteY127" fmla="*/ 1023557 h 1337564"/>
                  <a:gd name="connsiteX128" fmla="*/ 1113409 w 2140521"/>
                  <a:gd name="connsiteY128" fmla="*/ 1030669 h 1337564"/>
                  <a:gd name="connsiteX129" fmla="*/ 1126998 w 2140521"/>
                  <a:gd name="connsiteY129" fmla="*/ 1038542 h 1337564"/>
                  <a:gd name="connsiteX130" fmla="*/ 1154113 w 2140521"/>
                  <a:gd name="connsiteY130" fmla="*/ 1049211 h 1337564"/>
                  <a:gd name="connsiteX131" fmla="*/ 1170496 w 2140521"/>
                  <a:gd name="connsiteY131" fmla="*/ 1052830 h 1337564"/>
                  <a:gd name="connsiteX132" fmla="*/ 1243330 w 2140521"/>
                  <a:gd name="connsiteY132" fmla="*/ 1077087 h 1337564"/>
                  <a:gd name="connsiteX133" fmla="*/ 1251204 w 2140521"/>
                  <a:gd name="connsiteY133" fmla="*/ 1082040 h 1337564"/>
                  <a:gd name="connsiteX134" fmla="*/ 1240472 w 2140521"/>
                  <a:gd name="connsiteY134" fmla="*/ 1084898 h 1337564"/>
                  <a:gd name="connsiteX135" fmla="*/ 1169098 w 2140521"/>
                  <a:gd name="connsiteY135" fmla="*/ 1068515 h 1337564"/>
                  <a:gd name="connsiteX136" fmla="*/ 1138428 w 2140521"/>
                  <a:gd name="connsiteY136" fmla="*/ 1056386 h 1337564"/>
                  <a:gd name="connsiteX137" fmla="*/ 1123442 w 2140521"/>
                  <a:gd name="connsiteY137" fmla="*/ 1054227 h 1337564"/>
                  <a:gd name="connsiteX138" fmla="*/ 1057720 w 2140521"/>
                  <a:gd name="connsiteY138" fmla="*/ 1027811 h 1337564"/>
                  <a:gd name="connsiteX139" fmla="*/ 1022033 w 2140521"/>
                  <a:gd name="connsiteY139" fmla="*/ 1020001 h 1337564"/>
                  <a:gd name="connsiteX140" fmla="*/ 1004951 w 2140521"/>
                  <a:gd name="connsiteY140" fmla="*/ 1015683 h 1337564"/>
                  <a:gd name="connsiteX141" fmla="*/ 983552 w 2140521"/>
                  <a:gd name="connsiteY141" fmla="*/ 1006411 h 1337564"/>
                  <a:gd name="connsiteX142" fmla="*/ 973519 w 2140521"/>
                  <a:gd name="connsiteY142" fmla="*/ 1000697 h 1337564"/>
                  <a:gd name="connsiteX143" fmla="*/ 949960 w 2140521"/>
                  <a:gd name="connsiteY143" fmla="*/ 985711 h 1337564"/>
                  <a:gd name="connsiteX144" fmla="*/ 907860 w 2140521"/>
                  <a:gd name="connsiteY144" fmla="*/ 996442 h 1337564"/>
                  <a:gd name="connsiteX145" fmla="*/ 888619 w 2140521"/>
                  <a:gd name="connsiteY145" fmla="*/ 999300 h 1337564"/>
                  <a:gd name="connsiteX146" fmla="*/ 857885 w 2140521"/>
                  <a:gd name="connsiteY146" fmla="*/ 1032828 h 1337564"/>
                  <a:gd name="connsiteX147" fmla="*/ 845757 w 2140521"/>
                  <a:gd name="connsiteY147" fmla="*/ 1049211 h 1337564"/>
                  <a:gd name="connsiteX148" fmla="*/ 840041 w 2140521"/>
                  <a:gd name="connsiteY148" fmla="*/ 1035685 h 1337564"/>
                  <a:gd name="connsiteX149" fmla="*/ 840041 w 2140521"/>
                  <a:gd name="connsiteY149" fmla="*/ 1032129 h 1337564"/>
                  <a:gd name="connsiteX150" fmla="*/ 852170 w 2140521"/>
                  <a:gd name="connsiteY150" fmla="*/ 1019239 h 1337564"/>
                  <a:gd name="connsiteX151" fmla="*/ 887159 w 2140521"/>
                  <a:gd name="connsiteY151" fmla="*/ 982154 h 1337564"/>
                  <a:gd name="connsiteX152" fmla="*/ 926402 w 2140521"/>
                  <a:gd name="connsiteY152" fmla="*/ 964311 h 1337564"/>
                  <a:gd name="connsiteX153" fmla="*/ 953516 w 2140521"/>
                  <a:gd name="connsiteY153" fmla="*/ 971423 h 1337564"/>
                  <a:gd name="connsiteX154" fmla="*/ 822897 w 2140521"/>
                  <a:gd name="connsiteY154" fmla="*/ 992124 h 1337564"/>
                  <a:gd name="connsiteX155" fmla="*/ 820801 w 2140521"/>
                  <a:gd name="connsiteY155" fmla="*/ 992124 h 1337564"/>
                  <a:gd name="connsiteX156" fmla="*/ 795084 w 2140521"/>
                  <a:gd name="connsiteY156" fmla="*/ 967867 h 1337564"/>
                  <a:gd name="connsiteX157" fmla="*/ 797242 w 2140521"/>
                  <a:gd name="connsiteY157" fmla="*/ 964311 h 1337564"/>
                  <a:gd name="connsiteX158" fmla="*/ 822897 w 2140521"/>
                  <a:gd name="connsiteY158" fmla="*/ 992124 h 1337564"/>
                  <a:gd name="connsiteX159" fmla="*/ 817944 w 2140521"/>
                  <a:gd name="connsiteY159" fmla="*/ 952183 h 1337564"/>
                  <a:gd name="connsiteX160" fmla="*/ 826516 w 2140521"/>
                  <a:gd name="connsiteY160" fmla="*/ 957898 h 1337564"/>
                  <a:gd name="connsiteX161" fmla="*/ 834327 w 2140521"/>
                  <a:gd name="connsiteY161" fmla="*/ 961454 h 1337564"/>
                  <a:gd name="connsiteX162" fmla="*/ 836485 w 2140521"/>
                  <a:gd name="connsiteY162" fmla="*/ 965708 h 1337564"/>
                  <a:gd name="connsiteX163" fmla="*/ 832929 w 2140521"/>
                  <a:gd name="connsiteY163" fmla="*/ 970026 h 1337564"/>
                  <a:gd name="connsiteX164" fmla="*/ 815086 w 2140521"/>
                  <a:gd name="connsiteY164" fmla="*/ 953579 h 1337564"/>
                  <a:gd name="connsiteX165" fmla="*/ 815785 w 2140521"/>
                  <a:gd name="connsiteY165" fmla="*/ 952183 h 1337564"/>
                  <a:gd name="connsiteX166" fmla="*/ 817944 w 2140521"/>
                  <a:gd name="connsiteY166" fmla="*/ 952183 h 1337564"/>
                  <a:gd name="connsiteX167" fmla="*/ 183388 w 2140521"/>
                  <a:gd name="connsiteY167" fmla="*/ 931482 h 1337564"/>
                  <a:gd name="connsiteX168" fmla="*/ 246952 w 2140521"/>
                  <a:gd name="connsiteY168" fmla="*/ 942911 h 1337564"/>
                  <a:gd name="connsiteX169" fmla="*/ 358267 w 2140521"/>
                  <a:gd name="connsiteY169" fmla="*/ 941451 h 1337564"/>
                  <a:gd name="connsiteX170" fmla="*/ 507428 w 2140521"/>
                  <a:gd name="connsiteY170" fmla="*/ 942911 h 1337564"/>
                  <a:gd name="connsiteX171" fmla="*/ 697992 w 2140521"/>
                  <a:gd name="connsiteY171" fmla="*/ 936435 h 1337564"/>
                  <a:gd name="connsiteX172" fmla="*/ 720852 w 2140521"/>
                  <a:gd name="connsiteY172" fmla="*/ 954278 h 1337564"/>
                  <a:gd name="connsiteX173" fmla="*/ 732282 w 2140521"/>
                  <a:gd name="connsiteY173" fmla="*/ 962152 h 1337564"/>
                  <a:gd name="connsiteX174" fmla="*/ 735838 w 2140521"/>
                  <a:gd name="connsiteY174" fmla="*/ 968566 h 1337564"/>
                  <a:gd name="connsiteX175" fmla="*/ 788670 w 2140521"/>
                  <a:gd name="connsiteY175" fmla="*/ 1001395 h 1337564"/>
                  <a:gd name="connsiteX176" fmla="*/ 805053 w 2140521"/>
                  <a:gd name="connsiteY176" fmla="*/ 1020699 h 1337564"/>
                  <a:gd name="connsiteX177" fmla="*/ 811530 w 2140521"/>
                  <a:gd name="connsiteY177" fmla="*/ 1039241 h 1337564"/>
                  <a:gd name="connsiteX178" fmla="*/ 807910 w 2140521"/>
                  <a:gd name="connsiteY178" fmla="*/ 1044956 h 1337564"/>
                  <a:gd name="connsiteX179" fmla="*/ 791528 w 2140521"/>
                  <a:gd name="connsiteY179" fmla="*/ 1032828 h 1337564"/>
                  <a:gd name="connsiteX180" fmla="*/ 782257 w 2140521"/>
                  <a:gd name="connsiteY180" fmla="*/ 1025652 h 1337564"/>
                  <a:gd name="connsiteX181" fmla="*/ 741553 w 2140521"/>
                  <a:gd name="connsiteY181" fmla="*/ 1001395 h 1337564"/>
                  <a:gd name="connsiteX182" fmla="*/ 697992 w 2140521"/>
                  <a:gd name="connsiteY182" fmla="*/ 973582 h 1337564"/>
                  <a:gd name="connsiteX183" fmla="*/ 675894 w 2140521"/>
                  <a:gd name="connsiteY183" fmla="*/ 965708 h 1337564"/>
                  <a:gd name="connsiteX184" fmla="*/ 637350 w 2140521"/>
                  <a:gd name="connsiteY184" fmla="*/ 959295 h 1337564"/>
                  <a:gd name="connsiteX185" fmla="*/ 598107 w 2140521"/>
                  <a:gd name="connsiteY185" fmla="*/ 959295 h 1337564"/>
                  <a:gd name="connsiteX186" fmla="*/ 513905 w 2140521"/>
                  <a:gd name="connsiteY186" fmla="*/ 965708 h 1337564"/>
                  <a:gd name="connsiteX187" fmla="*/ 503174 w 2140521"/>
                  <a:gd name="connsiteY187" fmla="*/ 965708 h 1337564"/>
                  <a:gd name="connsiteX188" fmla="*/ 418973 w 2140521"/>
                  <a:gd name="connsiteY188" fmla="*/ 974280 h 1337564"/>
                  <a:gd name="connsiteX189" fmla="*/ 371856 w 2140521"/>
                  <a:gd name="connsiteY189" fmla="*/ 975741 h 1337564"/>
                  <a:gd name="connsiteX190" fmla="*/ 264033 w 2140521"/>
                  <a:gd name="connsiteY190" fmla="*/ 984314 h 1337564"/>
                  <a:gd name="connsiteX191" fmla="*/ 226949 w 2140521"/>
                  <a:gd name="connsiteY191" fmla="*/ 985711 h 1337564"/>
                  <a:gd name="connsiteX192" fmla="*/ 129159 w 2140521"/>
                  <a:gd name="connsiteY192" fmla="*/ 986409 h 1337564"/>
                  <a:gd name="connsiteX193" fmla="*/ 122746 w 2140521"/>
                  <a:gd name="connsiteY193" fmla="*/ 980694 h 1337564"/>
                  <a:gd name="connsiteX194" fmla="*/ 134874 w 2140521"/>
                  <a:gd name="connsiteY194" fmla="*/ 955040 h 1337564"/>
                  <a:gd name="connsiteX195" fmla="*/ 134176 w 2140521"/>
                  <a:gd name="connsiteY195" fmla="*/ 948627 h 1337564"/>
                  <a:gd name="connsiteX196" fmla="*/ 137033 w 2140521"/>
                  <a:gd name="connsiteY196" fmla="*/ 943610 h 1337564"/>
                  <a:gd name="connsiteX197" fmla="*/ 147003 w 2140521"/>
                  <a:gd name="connsiteY197" fmla="*/ 936435 h 1337564"/>
                  <a:gd name="connsiteX198" fmla="*/ 161290 w 2140521"/>
                  <a:gd name="connsiteY198" fmla="*/ 922211 h 1337564"/>
                  <a:gd name="connsiteX199" fmla="*/ 183388 w 2140521"/>
                  <a:gd name="connsiteY199" fmla="*/ 931482 h 1337564"/>
                  <a:gd name="connsiteX200" fmla="*/ 849313 w 2140521"/>
                  <a:gd name="connsiteY200" fmla="*/ 939292 h 1337564"/>
                  <a:gd name="connsiteX201" fmla="*/ 845058 w 2140521"/>
                  <a:gd name="connsiteY201" fmla="*/ 944309 h 1337564"/>
                  <a:gd name="connsiteX202" fmla="*/ 832929 w 2140521"/>
                  <a:gd name="connsiteY202" fmla="*/ 924306 h 1337564"/>
                  <a:gd name="connsiteX203" fmla="*/ 835787 w 2140521"/>
                  <a:gd name="connsiteY203" fmla="*/ 920052 h 1337564"/>
                  <a:gd name="connsiteX204" fmla="*/ 849313 w 2140521"/>
                  <a:gd name="connsiteY204" fmla="*/ 939292 h 1337564"/>
                  <a:gd name="connsiteX205" fmla="*/ 1783651 w 2140521"/>
                  <a:gd name="connsiteY205" fmla="*/ 907923 h 1337564"/>
                  <a:gd name="connsiteX206" fmla="*/ 1724406 w 2140521"/>
                  <a:gd name="connsiteY206" fmla="*/ 1037844 h 1337564"/>
                  <a:gd name="connsiteX207" fmla="*/ 1705864 w 2140521"/>
                  <a:gd name="connsiteY207" fmla="*/ 1085660 h 1337564"/>
                  <a:gd name="connsiteX208" fmla="*/ 1688719 w 2140521"/>
                  <a:gd name="connsiteY208" fmla="*/ 1121347 h 1337564"/>
                  <a:gd name="connsiteX209" fmla="*/ 1671574 w 2140521"/>
                  <a:gd name="connsiteY209" fmla="*/ 1152716 h 1337564"/>
                  <a:gd name="connsiteX210" fmla="*/ 1668018 w 2140521"/>
                  <a:gd name="connsiteY210" fmla="*/ 1151319 h 1337564"/>
                  <a:gd name="connsiteX211" fmla="*/ 1668018 w 2140521"/>
                  <a:gd name="connsiteY211" fmla="*/ 1149160 h 1337564"/>
                  <a:gd name="connsiteX212" fmla="*/ 1697990 w 2140521"/>
                  <a:gd name="connsiteY212" fmla="*/ 1083501 h 1337564"/>
                  <a:gd name="connsiteX213" fmla="*/ 1775079 w 2140521"/>
                  <a:gd name="connsiteY213" fmla="*/ 915734 h 1337564"/>
                  <a:gd name="connsiteX214" fmla="*/ 1782889 w 2140521"/>
                  <a:gd name="connsiteY214" fmla="*/ 906463 h 1337564"/>
                  <a:gd name="connsiteX215" fmla="*/ 1783651 w 2140521"/>
                  <a:gd name="connsiteY215" fmla="*/ 907923 h 1337564"/>
                  <a:gd name="connsiteX216" fmla="*/ 862203 w 2140521"/>
                  <a:gd name="connsiteY216" fmla="*/ 910082 h 1337564"/>
                  <a:gd name="connsiteX217" fmla="*/ 861441 w 2140521"/>
                  <a:gd name="connsiteY217" fmla="*/ 912178 h 1337564"/>
                  <a:gd name="connsiteX218" fmla="*/ 857186 w 2140521"/>
                  <a:gd name="connsiteY218" fmla="*/ 912940 h 1337564"/>
                  <a:gd name="connsiteX219" fmla="*/ 850773 w 2140521"/>
                  <a:gd name="connsiteY219" fmla="*/ 907923 h 1337564"/>
                  <a:gd name="connsiteX220" fmla="*/ 854329 w 2140521"/>
                  <a:gd name="connsiteY220" fmla="*/ 902208 h 1337564"/>
                  <a:gd name="connsiteX221" fmla="*/ 862203 w 2140521"/>
                  <a:gd name="connsiteY221" fmla="*/ 910082 h 1337564"/>
                  <a:gd name="connsiteX222" fmla="*/ 875030 w 2140521"/>
                  <a:gd name="connsiteY222" fmla="*/ 888619 h 1337564"/>
                  <a:gd name="connsiteX223" fmla="*/ 870014 w 2140521"/>
                  <a:gd name="connsiteY223" fmla="*/ 893636 h 1337564"/>
                  <a:gd name="connsiteX224" fmla="*/ 866458 w 2140521"/>
                  <a:gd name="connsiteY224" fmla="*/ 891477 h 1337564"/>
                  <a:gd name="connsiteX225" fmla="*/ 862902 w 2140521"/>
                  <a:gd name="connsiteY225" fmla="*/ 877253 h 1337564"/>
                  <a:gd name="connsiteX226" fmla="*/ 865759 w 2140521"/>
                  <a:gd name="connsiteY226" fmla="*/ 874395 h 1337564"/>
                  <a:gd name="connsiteX227" fmla="*/ 875030 w 2140521"/>
                  <a:gd name="connsiteY227" fmla="*/ 888619 h 1337564"/>
                  <a:gd name="connsiteX228" fmla="*/ 893572 w 2140521"/>
                  <a:gd name="connsiteY228" fmla="*/ 857948 h 1337564"/>
                  <a:gd name="connsiteX229" fmla="*/ 893572 w 2140521"/>
                  <a:gd name="connsiteY229" fmla="*/ 863664 h 1337564"/>
                  <a:gd name="connsiteX230" fmla="*/ 891477 w 2140521"/>
                  <a:gd name="connsiteY230" fmla="*/ 864362 h 1337564"/>
                  <a:gd name="connsiteX231" fmla="*/ 881444 w 2140521"/>
                  <a:gd name="connsiteY231" fmla="*/ 850836 h 1337564"/>
                  <a:gd name="connsiteX232" fmla="*/ 882142 w 2140521"/>
                  <a:gd name="connsiteY232" fmla="*/ 849376 h 1337564"/>
                  <a:gd name="connsiteX233" fmla="*/ 885000 w 2140521"/>
                  <a:gd name="connsiteY233" fmla="*/ 849376 h 1337564"/>
                  <a:gd name="connsiteX234" fmla="*/ 893572 w 2140521"/>
                  <a:gd name="connsiteY234" fmla="*/ 857948 h 1337564"/>
                  <a:gd name="connsiteX235" fmla="*/ 1716532 w 2140521"/>
                  <a:gd name="connsiteY235" fmla="*/ 845122 h 1337564"/>
                  <a:gd name="connsiteX236" fmla="*/ 1710119 w 2140521"/>
                  <a:gd name="connsiteY236" fmla="*/ 859409 h 1337564"/>
                  <a:gd name="connsiteX237" fmla="*/ 1707261 w 2140521"/>
                  <a:gd name="connsiteY237" fmla="*/ 870077 h 1337564"/>
                  <a:gd name="connsiteX238" fmla="*/ 1686560 w 2140521"/>
                  <a:gd name="connsiteY238" fmla="*/ 895795 h 1337564"/>
                  <a:gd name="connsiteX239" fmla="*/ 1686560 w 2140521"/>
                  <a:gd name="connsiteY239" fmla="*/ 890778 h 1337564"/>
                  <a:gd name="connsiteX240" fmla="*/ 1716532 w 2140521"/>
                  <a:gd name="connsiteY240" fmla="*/ 842963 h 1337564"/>
                  <a:gd name="connsiteX241" fmla="*/ 1716532 w 2140521"/>
                  <a:gd name="connsiteY241" fmla="*/ 845122 h 1337564"/>
                  <a:gd name="connsiteX242" fmla="*/ 909320 w 2140521"/>
                  <a:gd name="connsiteY242" fmla="*/ 832993 h 1337564"/>
                  <a:gd name="connsiteX243" fmla="*/ 904303 w 2140521"/>
                  <a:gd name="connsiteY243" fmla="*/ 837946 h 1337564"/>
                  <a:gd name="connsiteX244" fmla="*/ 897890 w 2140521"/>
                  <a:gd name="connsiteY244" fmla="*/ 825119 h 1337564"/>
                  <a:gd name="connsiteX245" fmla="*/ 899985 w 2140521"/>
                  <a:gd name="connsiteY245" fmla="*/ 820865 h 1337564"/>
                  <a:gd name="connsiteX246" fmla="*/ 909320 w 2140521"/>
                  <a:gd name="connsiteY246" fmla="*/ 832993 h 1337564"/>
                  <a:gd name="connsiteX247" fmla="*/ 925703 w 2140521"/>
                  <a:gd name="connsiteY247" fmla="*/ 810133 h 1337564"/>
                  <a:gd name="connsiteX248" fmla="*/ 922147 w 2140521"/>
                  <a:gd name="connsiteY248" fmla="*/ 813689 h 1337564"/>
                  <a:gd name="connsiteX249" fmla="*/ 913575 w 2140521"/>
                  <a:gd name="connsiteY249" fmla="*/ 798703 h 1337564"/>
                  <a:gd name="connsiteX250" fmla="*/ 914972 w 2140521"/>
                  <a:gd name="connsiteY250" fmla="*/ 791591 h 1337564"/>
                  <a:gd name="connsiteX251" fmla="*/ 925703 w 2140521"/>
                  <a:gd name="connsiteY251" fmla="*/ 810133 h 1337564"/>
                  <a:gd name="connsiteX252" fmla="*/ 941388 w 2140521"/>
                  <a:gd name="connsiteY252" fmla="*/ 783717 h 1337564"/>
                  <a:gd name="connsiteX253" fmla="*/ 935672 w 2140521"/>
                  <a:gd name="connsiteY253" fmla="*/ 787972 h 1337564"/>
                  <a:gd name="connsiteX254" fmla="*/ 929259 w 2140521"/>
                  <a:gd name="connsiteY254" fmla="*/ 777304 h 1337564"/>
                  <a:gd name="connsiteX255" fmla="*/ 932116 w 2140521"/>
                  <a:gd name="connsiteY255" fmla="*/ 766572 h 1337564"/>
                  <a:gd name="connsiteX256" fmla="*/ 941388 w 2140521"/>
                  <a:gd name="connsiteY256" fmla="*/ 783717 h 1337564"/>
                  <a:gd name="connsiteX257" fmla="*/ 957834 w 2140521"/>
                  <a:gd name="connsiteY257" fmla="*/ 752285 h 1337564"/>
                  <a:gd name="connsiteX258" fmla="*/ 957135 w 2140521"/>
                  <a:gd name="connsiteY258" fmla="*/ 755904 h 1337564"/>
                  <a:gd name="connsiteX259" fmla="*/ 954278 w 2140521"/>
                  <a:gd name="connsiteY259" fmla="*/ 755904 h 1337564"/>
                  <a:gd name="connsiteX260" fmla="*/ 945705 w 2140521"/>
                  <a:gd name="connsiteY260" fmla="*/ 742315 h 1337564"/>
                  <a:gd name="connsiteX261" fmla="*/ 948563 w 2140521"/>
                  <a:gd name="connsiteY261" fmla="*/ 740156 h 1337564"/>
                  <a:gd name="connsiteX262" fmla="*/ 957834 w 2140521"/>
                  <a:gd name="connsiteY262" fmla="*/ 752285 h 1337564"/>
                  <a:gd name="connsiteX263" fmla="*/ 989965 w 2140521"/>
                  <a:gd name="connsiteY263" fmla="*/ 688086 h 1337564"/>
                  <a:gd name="connsiteX264" fmla="*/ 984948 w 2140521"/>
                  <a:gd name="connsiteY264" fmla="*/ 691642 h 1337564"/>
                  <a:gd name="connsiteX265" fmla="*/ 977836 w 2140521"/>
                  <a:gd name="connsiteY265" fmla="*/ 683070 h 1337564"/>
                  <a:gd name="connsiteX266" fmla="*/ 980694 w 2140521"/>
                  <a:gd name="connsiteY266" fmla="*/ 680212 h 1337564"/>
                  <a:gd name="connsiteX267" fmla="*/ 989965 w 2140521"/>
                  <a:gd name="connsiteY267" fmla="*/ 688086 h 1337564"/>
                  <a:gd name="connsiteX268" fmla="*/ 1001395 w 2140521"/>
                  <a:gd name="connsiteY268" fmla="*/ 649542 h 1337564"/>
                  <a:gd name="connsiteX269" fmla="*/ 1005650 w 2140521"/>
                  <a:gd name="connsiteY269" fmla="*/ 662369 h 1337564"/>
                  <a:gd name="connsiteX270" fmla="*/ 1002094 w 2140521"/>
                  <a:gd name="connsiteY270" fmla="*/ 665925 h 1337564"/>
                  <a:gd name="connsiteX271" fmla="*/ 996378 w 2140521"/>
                  <a:gd name="connsiteY271" fmla="*/ 655257 h 1337564"/>
                  <a:gd name="connsiteX272" fmla="*/ 999236 w 2140521"/>
                  <a:gd name="connsiteY272" fmla="*/ 647383 h 1337564"/>
                  <a:gd name="connsiteX273" fmla="*/ 1001395 w 2140521"/>
                  <a:gd name="connsiteY273" fmla="*/ 649542 h 1337564"/>
                  <a:gd name="connsiteX274" fmla="*/ 1027747 w 2140521"/>
                  <a:gd name="connsiteY274" fmla="*/ 633095 h 1337564"/>
                  <a:gd name="connsiteX275" fmla="*/ 1025652 w 2140521"/>
                  <a:gd name="connsiteY275" fmla="*/ 635953 h 1337564"/>
                  <a:gd name="connsiteX276" fmla="*/ 1017079 w 2140521"/>
                  <a:gd name="connsiteY276" fmla="*/ 621729 h 1337564"/>
                  <a:gd name="connsiteX277" fmla="*/ 1019239 w 2140521"/>
                  <a:gd name="connsiteY277" fmla="*/ 617411 h 1337564"/>
                  <a:gd name="connsiteX278" fmla="*/ 1027747 w 2140521"/>
                  <a:gd name="connsiteY278" fmla="*/ 633095 h 1337564"/>
                  <a:gd name="connsiteX279" fmla="*/ 1049909 w 2140521"/>
                  <a:gd name="connsiteY279" fmla="*/ 601726 h 1337564"/>
                  <a:gd name="connsiteX280" fmla="*/ 1049909 w 2140521"/>
                  <a:gd name="connsiteY280" fmla="*/ 605980 h 1337564"/>
                  <a:gd name="connsiteX281" fmla="*/ 1047052 w 2140521"/>
                  <a:gd name="connsiteY281" fmla="*/ 605980 h 1337564"/>
                  <a:gd name="connsiteX282" fmla="*/ 1034923 w 2140521"/>
                  <a:gd name="connsiteY282" fmla="*/ 593154 h 1337564"/>
                  <a:gd name="connsiteX283" fmla="*/ 1039178 w 2140521"/>
                  <a:gd name="connsiteY283" fmla="*/ 590296 h 1337564"/>
                  <a:gd name="connsiteX284" fmla="*/ 1049909 w 2140521"/>
                  <a:gd name="connsiteY284" fmla="*/ 601726 h 1337564"/>
                  <a:gd name="connsiteX285" fmla="*/ 1072769 w 2140521"/>
                  <a:gd name="connsiteY285" fmla="*/ 560324 h 1337564"/>
                  <a:gd name="connsiteX286" fmla="*/ 1069150 w 2140521"/>
                  <a:gd name="connsiteY286" fmla="*/ 566039 h 1337564"/>
                  <a:gd name="connsiteX287" fmla="*/ 1061339 w 2140521"/>
                  <a:gd name="connsiteY287" fmla="*/ 556006 h 1337564"/>
                  <a:gd name="connsiteX288" fmla="*/ 1064895 w 2140521"/>
                  <a:gd name="connsiteY288" fmla="*/ 549592 h 1337564"/>
                  <a:gd name="connsiteX289" fmla="*/ 1072769 w 2140521"/>
                  <a:gd name="connsiteY289" fmla="*/ 560324 h 1337564"/>
                  <a:gd name="connsiteX290" fmla="*/ 1092010 w 2140521"/>
                  <a:gd name="connsiteY290" fmla="*/ 528193 h 1337564"/>
                  <a:gd name="connsiteX291" fmla="*/ 1087755 w 2140521"/>
                  <a:gd name="connsiteY291" fmla="*/ 532511 h 1337564"/>
                  <a:gd name="connsiteX292" fmla="*/ 1079881 w 2140521"/>
                  <a:gd name="connsiteY292" fmla="*/ 523177 h 1337564"/>
                  <a:gd name="connsiteX293" fmla="*/ 1082739 w 2140521"/>
                  <a:gd name="connsiteY293" fmla="*/ 520319 h 1337564"/>
                  <a:gd name="connsiteX294" fmla="*/ 1092010 w 2140521"/>
                  <a:gd name="connsiteY294" fmla="*/ 528193 h 1337564"/>
                  <a:gd name="connsiteX295" fmla="*/ 1102741 w 2140521"/>
                  <a:gd name="connsiteY295" fmla="*/ 485394 h 1337564"/>
                  <a:gd name="connsiteX296" fmla="*/ 1112710 w 2140521"/>
                  <a:gd name="connsiteY296" fmla="*/ 493205 h 1337564"/>
                  <a:gd name="connsiteX297" fmla="*/ 1106996 w 2140521"/>
                  <a:gd name="connsiteY297" fmla="*/ 496824 h 1337564"/>
                  <a:gd name="connsiteX298" fmla="*/ 1099122 w 2140521"/>
                  <a:gd name="connsiteY298" fmla="*/ 488252 h 1337564"/>
                  <a:gd name="connsiteX299" fmla="*/ 1099884 w 2140521"/>
                  <a:gd name="connsiteY299" fmla="*/ 485394 h 1337564"/>
                  <a:gd name="connsiteX300" fmla="*/ 1102741 w 2140521"/>
                  <a:gd name="connsiteY300" fmla="*/ 485394 h 1337564"/>
                  <a:gd name="connsiteX301" fmla="*/ 1126998 w 2140521"/>
                  <a:gd name="connsiteY301" fmla="*/ 455422 h 1337564"/>
                  <a:gd name="connsiteX302" fmla="*/ 1122680 w 2140521"/>
                  <a:gd name="connsiteY302" fmla="*/ 461836 h 1337564"/>
                  <a:gd name="connsiteX303" fmla="*/ 1118426 w 2140521"/>
                  <a:gd name="connsiteY303" fmla="*/ 455422 h 1337564"/>
                  <a:gd name="connsiteX304" fmla="*/ 1122680 w 2140521"/>
                  <a:gd name="connsiteY304" fmla="*/ 449707 h 1337564"/>
                  <a:gd name="connsiteX305" fmla="*/ 1126998 w 2140521"/>
                  <a:gd name="connsiteY305" fmla="*/ 455422 h 1337564"/>
                  <a:gd name="connsiteX306" fmla="*/ 1150557 w 2140521"/>
                  <a:gd name="connsiteY306" fmla="*/ 421831 h 1337564"/>
                  <a:gd name="connsiteX307" fmla="*/ 1144841 w 2140521"/>
                  <a:gd name="connsiteY307" fmla="*/ 426149 h 1337564"/>
                  <a:gd name="connsiteX308" fmla="*/ 1137666 w 2140521"/>
                  <a:gd name="connsiteY308" fmla="*/ 418275 h 1337564"/>
                  <a:gd name="connsiteX309" fmla="*/ 1140523 w 2140521"/>
                  <a:gd name="connsiteY309" fmla="*/ 414719 h 1337564"/>
                  <a:gd name="connsiteX310" fmla="*/ 1150557 w 2140521"/>
                  <a:gd name="connsiteY310" fmla="*/ 421831 h 1337564"/>
                  <a:gd name="connsiteX311" fmla="*/ 1175512 w 2140521"/>
                  <a:gd name="connsiteY311" fmla="*/ 378333 h 1337564"/>
                  <a:gd name="connsiteX312" fmla="*/ 1174814 w 2140521"/>
                  <a:gd name="connsiteY312" fmla="*/ 391160 h 1337564"/>
                  <a:gd name="connsiteX313" fmla="*/ 1165542 w 2140521"/>
                  <a:gd name="connsiteY313" fmla="*/ 376174 h 1337564"/>
                  <a:gd name="connsiteX314" fmla="*/ 1170496 w 2140521"/>
                  <a:gd name="connsiteY314" fmla="*/ 363347 h 1337564"/>
                  <a:gd name="connsiteX315" fmla="*/ 1175512 w 2140521"/>
                  <a:gd name="connsiteY315" fmla="*/ 378333 h 1337564"/>
                  <a:gd name="connsiteX316" fmla="*/ 1202627 w 2140521"/>
                  <a:gd name="connsiteY316" fmla="*/ 346202 h 1337564"/>
                  <a:gd name="connsiteX317" fmla="*/ 1198372 w 2140521"/>
                  <a:gd name="connsiteY317" fmla="*/ 359728 h 1337564"/>
                  <a:gd name="connsiteX318" fmla="*/ 1194054 w 2140521"/>
                  <a:gd name="connsiteY318" fmla="*/ 347599 h 1337564"/>
                  <a:gd name="connsiteX319" fmla="*/ 1193356 w 2140521"/>
                  <a:gd name="connsiteY319" fmla="*/ 331216 h 1337564"/>
                  <a:gd name="connsiteX320" fmla="*/ 1196213 w 2140521"/>
                  <a:gd name="connsiteY320" fmla="*/ 326898 h 1337564"/>
                  <a:gd name="connsiteX321" fmla="*/ 1202627 w 2140521"/>
                  <a:gd name="connsiteY321" fmla="*/ 346202 h 1337564"/>
                  <a:gd name="connsiteX322" fmla="*/ 2052002 w 2140521"/>
                  <a:gd name="connsiteY322" fmla="*/ 299085 h 1337564"/>
                  <a:gd name="connsiteX323" fmla="*/ 2040573 w 2140521"/>
                  <a:gd name="connsiteY323" fmla="*/ 329756 h 1337564"/>
                  <a:gd name="connsiteX324" fmla="*/ 2031301 w 2140521"/>
                  <a:gd name="connsiteY324" fmla="*/ 354013 h 1337564"/>
                  <a:gd name="connsiteX325" fmla="*/ 2024189 w 2140521"/>
                  <a:gd name="connsiteY325" fmla="*/ 372618 h 1337564"/>
                  <a:gd name="connsiteX326" fmla="*/ 2012760 w 2140521"/>
                  <a:gd name="connsiteY326" fmla="*/ 401130 h 1337564"/>
                  <a:gd name="connsiteX327" fmla="*/ 2007743 w 2140521"/>
                  <a:gd name="connsiteY327" fmla="*/ 414020 h 1337564"/>
                  <a:gd name="connsiteX328" fmla="*/ 1996313 w 2140521"/>
                  <a:gd name="connsiteY328" fmla="*/ 436817 h 1337564"/>
                  <a:gd name="connsiteX329" fmla="*/ 1981327 w 2140521"/>
                  <a:gd name="connsiteY329" fmla="*/ 455422 h 1337564"/>
                  <a:gd name="connsiteX330" fmla="*/ 2007045 w 2140521"/>
                  <a:gd name="connsiteY330" fmla="*/ 393319 h 1337564"/>
                  <a:gd name="connsiteX331" fmla="*/ 2013458 w 2140521"/>
                  <a:gd name="connsiteY331" fmla="*/ 374714 h 1337564"/>
                  <a:gd name="connsiteX332" fmla="*/ 2028444 w 2140521"/>
                  <a:gd name="connsiteY332" fmla="*/ 344742 h 1337564"/>
                  <a:gd name="connsiteX333" fmla="*/ 2049145 w 2140521"/>
                  <a:gd name="connsiteY333" fmla="*/ 296926 h 1337564"/>
                  <a:gd name="connsiteX334" fmla="*/ 2052002 w 2140521"/>
                  <a:gd name="connsiteY334" fmla="*/ 296228 h 1337564"/>
                  <a:gd name="connsiteX335" fmla="*/ 2052002 w 2140521"/>
                  <a:gd name="connsiteY335" fmla="*/ 299085 h 1337564"/>
                  <a:gd name="connsiteX336" fmla="*/ 1226185 w 2140521"/>
                  <a:gd name="connsiteY336" fmla="*/ 313373 h 1337564"/>
                  <a:gd name="connsiteX337" fmla="*/ 1224788 w 2140521"/>
                  <a:gd name="connsiteY337" fmla="*/ 321183 h 1337564"/>
                  <a:gd name="connsiteX338" fmla="*/ 1216914 w 2140521"/>
                  <a:gd name="connsiteY338" fmla="*/ 296228 h 1337564"/>
                  <a:gd name="connsiteX339" fmla="*/ 1219772 w 2140521"/>
                  <a:gd name="connsiteY339" fmla="*/ 290513 h 1337564"/>
                  <a:gd name="connsiteX340" fmla="*/ 1226185 w 2140521"/>
                  <a:gd name="connsiteY340" fmla="*/ 313373 h 1337564"/>
                  <a:gd name="connsiteX341" fmla="*/ 2031301 w 2140521"/>
                  <a:gd name="connsiteY341" fmla="*/ 273368 h 1337564"/>
                  <a:gd name="connsiteX342" fmla="*/ 2031301 w 2140521"/>
                  <a:gd name="connsiteY342" fmla="*/ 276987 h 1337564"/>
                  <a:gd name="connsiteX343" fmla="*/ 1992059 w 2140521"/>
                  <a:gd name="connsiteY343" fmla="*/ 347599 h 1337564"/>
                  <a:gd name="connsiteX344" fmla="*/ 1962087 w 2140521"/>
                  <a:gd name="connsiteY344" fmla="*/ 394716 h 1337564"/>
                  <a:gd name="connsiteX345" fmla="*/ 1884299 w 2140521"/>
                  <a:gd name="connsiteY345" fmla="*/ 538163 h 1337564"/>
                  <a:gd name="connsiteX346" fmla="*/ 1872869 w 2140521"/>
                  <a:gd name="connsiteY346" fmla="*/ 563182 h 1337564"/>
                  <a:gd name="connsiteX347" fmla="*/ 1844992 w 2140521"/>
                  <a:gd name="connsiteY347" fmla="*/ 605282 h 1337564"/>
                  <a:gd name="connsiteX348" fmla="*/ 1813624 w 2140521"/>
                  <a:gd name="connsiteY348" fmla="*/ 665925 h 1337564"/>
                  <a:gd name="connsiteX349" fmla="*/ 1774381 w 2140521"/>
                  <a:gd name="connsiteY349" fmla="*/ 721614 h 1337564"/>
                  <a:gd name="connsiteX350" fmla="*/ 1734375 w 2140521"/>
                  <a:gd name="connsiteY350" fmla="*/ 780860 h 1337564"/>
                  <a:gd name="connsiteX351" fmla="*/ 1712976 w 2140521"/>
                  <a:gd name="connsiteY351" fmla="*/ 812991 h 1337564"/>
                  <a:gd name="connsiteX352" fmla="*/ 1699387 w 2140521"/>
                  <a:gd name="connsiteY352" fmla="*/ 837248 h 1337564"/>
                  <a:gd name="connsiteX353" fmla="*/ 1680845 w 2140521"/>
                  <a:gd name="connsiteY353" fmla="*/ 862203 h 1337564"/>
                  <a:gd name="connsiteX354" fmla="*/ 1672971 w 2140521"/>
                  <a:gd name="connsiteY354" fmla="*/ 885063 h 1337564"/>
                  <a:gd name="connsiteX355" fmla="*/ 1662303 w 2140521"/>
                  <a:gd name="connsiteY355" fmla="*/ 922909 h 1337564"/>
                  <a:gd name="connsiteX356" fmla="*/ 1649476 w 2140521"/>
                  <a:gd name="connsiteY356" fmla="*/ 948627 h 1337564"/>
                  <a:gd name="connsiteX357" fmla="*/ 1620901 w 2140521"/>
                  <a:gd name="connsiteY357" fmla="*/ 983552 h 1337564"/>
                  <a:gd name="connsiteX358" fmla="*/ 1590929 w 2140521"/>
                  <a:gd name="connsiteY358" fmla="*/ 1039241 h 1337564"/>
                  <a:gd name="connsiteX359" fmla="*/ 1567371 w 2140521"/>
                  <a:gd name="connsiteY359" fmla="*/ 1086358 h 1337564"/>
                  <a:gd name="connsiteX360" fmla="*/ 1535938 w 2140521"/>
                  <a:gd name="connsiteY360" fmla="*/ 1138428 h 1337564"/>
                  <a:gd name="connsiteX361" fmla="*/ 1525969 w 2140521"/>
                  <a:gd name="connsiteY361" fmla="*/ 1144143 h 1337564"/>
                  <a:gd name="connsiteX362" fmla="*/ 1511681 w 2140521"/>
                  <a:gd name="connsiteY362" fmla="*/ 1154176 h 1337564"/>
                  <a:gd name="connsiteX363" fmla="*/ 1521714 w 2140521"/>
                  <a:gd name="connsiteY363" fmla="*/ 1157732 h 1337564"/>
                  <a:gd name="connsiteX364" fmla="*/ 1534541 w 2140521"/>
                  <a:gd name="connsiteY364" fmla="*/ 1176274 h 1337564"/>
                  <a:gd name="connsiteX365" fmla="*/ 1528826 w 2140521"/>
                  <a:gd name="connsiteY365" fmla="*/ 1180592 h 1337564"/>
                  <a:gd name="connsiteX366" fmla="*/ 1498854 w 2140521"/>
                  <a:gd name="connsiteY366" fmla="*/ 1175576 h 1337564"/>
                  <a:gd name="connsiteX367" fmla="*/ 1453197 w 2140521"/>
                  <a:gd name="connsiteY367" fmla="*/ 1164844 h 1337564"/>
                  <a:gd name="connsiteX368" fmla="*/ 1446022 w 2140521"/>
                  <a:gd name="connsiteY368" fmla="*/ 1159891 h 1337564"/>
                  <a:gd name="connsiteX369" fmla="*/ 1436053 w 2140521"/>
                  <a:gd name="connsiteY369" fmla="*/ 1154875 h 1337564"/>
                  <a:gd name="connsiteX370" fmla="*/ 1386078 w 2140521"/>
                  <a:gd name="connsiteY370" fmla="*/ 1147001 h 1337564"/>
                  <a:gd name="connsiteX371" fmla="*/ 1331849 w 2140521"/>
                  <a:gd name="connsiteY371" fmla="*/ 1139889 h 1337564"/>
                  <a:gd name="connsiteX372" fmla="*/ 1271143 w 2140521"/>
                  <a:gd name="connsiteY372" fmla="*/ 1119886 h 1337564"/>
                  <a:gd name="connsiteX373" fmla="*/ 1187641 w 2140521"/>
                  <a:gd name="connsiteY373" fmla="*/ 1094169 h 1337564"/>
                  <a:gd name="connsiteX374" fmla="*/ 1174814 w 2140521"/>
                  <a:gd name="connsiteY374" fmla="*/ 1091375 h 1337564"/>
                  <a:gd name="connsiteX375" fmla="*/ 1074865 w 2140521"/>
                  <a:gd name="connsiteY375" fmla="*/ 1072769 h 1337564"/>
                  <a:gd name="connsiteX376" fmla="*/ 1041336 w 2140521"/>
                  <a:gd name="connsiteY376" fmla="*/ 1056386 h 1337564"/>
                  <a:gd name="connsiteX377" fmla="*/ 945007 w 2140521"/>
                  <a:gd name="connsiteY377" fmla="*/ 1022795 h 1337564"/>
                  <a:gd name="connsiteX378" fmla="*/ 922846 w 2140521"/>
                  <a:gd name="connsiteY378" fmla="*/ 1015683 h 1337564"/>
                  <a:gd name="connsiteX379" fmla="*/ 907860 w 2140521"/>
                  <a:gd name="connsiteY379" fmla="*/ 1022096 h 1337564"/>
                  <a:gd name="connsiteX380" fmla="*/ 893572 w 2140521"/>
                  <a:gd name="connsiteY380" fmla="*/ 1026414 h 1337564"/>
                  <a:gd name="connsiteX381" fmla="*/ 856488 w 2140521"/>
                  <a:gd name="connsiteY381" fmla="*/ 1059942 h 1337564"/>
                  <a:gd name="connsiteX382" fmla="*/ 875030 w 2140521"/>
                  <a:gd name="connsiteY382" fmla="*/ 1020001 h 1337564"/>
                  <a:gd name="connsiteX383" fmla="*/ 897128 w 2140521"/>
                  <a:gd name="connsiteY383" fmla="*/ 1010666 h 1337564"/>
                  <a:gd name="connsiteX384" fmla="*/ 941388 w 2140521"/>
                  <a:gd name="connsiteY384" fmla="*/ 1004951 h 1337564"/>
                  <a:gd name="connsiteX385" fmla="*/ 957834 w 2140521"/>
                  <a:gd name="connsiteY385" fmla="*/ 1005713 h 1337564"/>
                  <a:gd name="connsiteX386" fmla="*/ 983552 w 2140521"/>
                  <a:gd name="connsiteY386" fmla="*/ 1018540 h 1337564"/>
                  <a:gd name="connsiteX387" fmla="*/ 1028510 w 2140521"/>
                  <a:gd name="connsiteY387" fmla="*/ 1031367 h 1337564"/>
                  <a:gd name="connsiteX388" fmla="*/ 1047750 w 2140521"/>
                  <a:gd name="connsiteY388" fmla="*/ 1037844 h 1337564"/>
                  <a:gd name="connsiteX389" fmla="*/ 1161225 w 2140521"/>
                  <a:gd name="connsiteY389" fmla="*/ 1077786 h 1337564"/>
                  <a:gd name="connsiteX390" fmla="*/ 1179068 w 2140521"/>
                  <a:gd name="connsiteY390" fmla="*/ 1080643 h 1337564"/>
                  <a:gd name="connsiteX391" fmla="*/ 1209040 w 2140521"/>
                  <a:gd name="connsiteY391" fmla="*/ 1089216 h 1337564"/>
                  <a:gd name="connsiteX392" fmla="*/ 1224026 w 2140521"/>
                  <a:gd name="connsiteY392" fmla="*/ 1091375 h 1337564"/>
                  <a:gd name="connsiteX393" fmla="*/ 1330389 w 2140521"/>
                  <a:gd name="connsiteY393" fmla="*/ 1116330 h 1337564"/>
                  <a:gd name="connsiteX394" fmla="*/ 1345375 w 2140521"/>
                  <a:gd name="connsiteY394" fmla="*/ 1119188 h 1337564"/>
                  <a:gd name="connsiteX395" fmla="*/ 1372489 w 2140521"/>
                  <a:gd name="connsiteY395" fmla="*/ 1129157 h 1337564"/>
                  <a:gd name="connsiteX396" fmla="*/ 1423924 w 2140521"/>
                  <a:gd name="connsiteY396" fmla="*/ 1142048 h 1337564"/>
                  <a:gd name="connsiteX397" fmla="*/ 1493139 w 2140521"/>
                  <a:gd name="connsiteY397" fmla="*/ 1164146 h 1337564"/>
                  <a:gd name="connsiteX398" fmla="*/ 1504569 w 2140521"/>
                  <a:gd name="connsiteY398" fmla="*/ 1156272 h 1337564"/>
                  <a:gd name="connsiteX399" fmla="*/ 1476692 w 2140521"/>
                  <a:gd name="connsiteY399" fmla="*/ 1147001 h 1337564"/>
                  <a:gd name="connsiteX400" fmla="*/ 1418209 w 2140521"/>
                  <a:gd name="connsiteY400" fmla="*/ 1129157 h 1337564"/>
                  <a:gd name="connsiteX401" fmla="*/ 1361122 w 2140521"/>
                  <a:gd name="connsiteY401" fmla="*/ 1111314 h 1337564"/>
                  <a:gd name="connsiteX402" fmla="*/ 1414653 w 2140521"/>
                  <a:gd name="connsiteY402" fmla="*/ 1119188 h 1337564"/>
                  <a:gd name="connsiteX403" fmla="*/ 1418209 w 2140521"/>
                  <a:gd name="connsiteY403" fmla="*/ 1122045 h 1337564"/>
                  <a:gd name="connsiteX404" fmla="*/ 1427480 w 2140521"/>
                  <a:gd name="connsiteY404" fmla="*/ 1125601 h 1337564"/>
                  <a:gd name="connsiteX405" fmla="*/ 1453197 w 2140521"/>
                  <a:gd name="connsiteY405" fmla="*/ 1114171 h 1337564"/>
                  <a:gd name="connsiteX406" fmla="*/ 1507426 w 2140521"/>
                  <a:gd name="connsiteY406" fmla="*/ 1094169 h 1337564"/>
                  <a:gd name="connsiteX407" fmla="*/ 1547368 w 2140521"/>
                  <a:gd name="connsiteY407" fmla="*/ 1027113 h 1337564"/>
                  <a:gd name="connsiteX408" fmla="*/ 1600200 w 2140521"/>
                  <a:gd name="connsiteY408" fmla="*/ 948627 h 1337564"/>
                  <a:gd name="connsiteX409" fmla="*/ 1630871 w 2140521"/>
                  <a:gd name="connsiteY409" fmla="*/ 897890 h 1337564"/>
                  <a:gd name="connsiteX410" fmla="*/ 1660144 w 2140521"/>
                  <a:gd name="connsiteY410" fmla="*/ 853694 h 1337564"/>
                  <a:gd name="connsiteX411" fmla="*/ 1732978 w 2140521"/>
                  <a:gd name="connsiteY411" fmla="*/ 745173 h 1337564"/>
                  <a:gd name="connsiteX412" fmla="*/ 1743647 w 2140521"/>
                  <a:gd name="connsiteY412" fmla="*/ 723075 h 1337564"/>
                  <a:gd name="connsiteX413" fmla="*/ 1797177 w 2140521"/>
                  <a:gd name="connsiteY413" fmla="*/ 636715 h 1337564"/>
                  <a:gd name="connsiteX414" fmla="*/ 1810067 w 2140521"/>
                  <a:gd name="connsiteY414" fmla="*/ 617411 h 1337564"/>
                  <a:gd name="connsiteX415" fmla="*/ 1818576 w 2140521"/>
                  <a:gd name="connsiteY415" fmla="*/ 600266 h 1337564"/>
                  <a:gd name="connsiteX416" fmla="*/ 1831467 w 2140521"/>
                  <a:gd name="connsiteY416" fmla="*/ 582422 h 1337564"/>
                  <a:gd name="connsiteX417" fmla="*/ 1857121 w 2140521"/>
                  <a:gd name="connsiteY417" fmla="*/ 528892 h 1337564"/>
                  <a:gd name="connsiteX418" fmla="*/ 1872107 w 2140521"/>
                  <a:gd name="connsiteY418" fmla="*/ 511048 h 1337564"/>
                  <a:gd name="connsiteX419" fmla="*/ 1898523 w 2140521"/>
                  <a:gd name="connsiteY419" fmla="*/ 476123 h 1337564"/>
                  <a:gd name="connsiteX420" fmla="*/ 1937829 w 2140521"/>
                  <a:gd name="connsiteY420" fmla="*/ 413258 h 1337564"/>
                  <a:gd name="connsiteX421" fmla="*/ 1968500 w 2140521"/>
                  <a:gd name="connsiteY421" fmla="*/ 357632 h 1337564"/>
                  <a:gd name="connsiteX422" fmla="*/ 1974913 w 2140521"/>
                  <a:gd name="connsiteY422" fmla="*/ 344043 h 1337564"/>
                  <a:gd name="connsiteX423" fmla="*/ 2028444 w 2140521"/>
                  <a:gd name="connsiteY423" fmla="*/ 273368 h 1337564"/>
                  <a:gd name="connsiteX424" fmla="*/ 2031301 w 2140521"/>
                  <a:gd name="connsiteY424" fmla="*/ 273368 h 1337564"/>
                  <a:gd name="connsiteX425" fmla="*/ 2102675 w 2140521"/>
                  <a:gd name="connsiteY425" fmla="*/ 264795 h 1337564"/>
                  <a:gd name="connsiteX426" fmla="*/ 2114804 w 2140521"/>
                  <a:gd name="connsiteY426" fmla="*/ 269113 h 1337564"/>
                  <a:gd name="connsiteX427" fmla="*/ 2117662 w 2140521"/>
                  <a:gd name="connsiteY427" fmla="*/ 277686 h 1337564"/>
                  <a:gd name="connsiteX428" fmla="*/ 2091246 w 2140521"/>
                  <a:gd name="connsiteY428" fmla="*/ 334772 h 1337564"/>
                  <a:gd name="connsiteX429" fmla="*/ 2083435 w 2140521"/>
                  <a:gd name="connsiteY429" fmla="*/ 355473 h 1337564"/>
                  <a:gd name="connsiteX430" fmla="*/ 2053400 w 2140521"/>
                  <a:gd name="connsiteY430" fmla="*/ 433261 h 1337564"/>
                  <a:gd name="connsiteX431" fmla="*/ 2047748 w 2140521"/>
                  <a:gd name="connsiteY431" fmla="*/ 457518 h 1337564"/>
                  <a:gd name="connsiteX432" fmla="*/ 2013458 w 2140521"/>
                  <a:gd name="connsiteY432" fmla="*/ 532511 h 1337564"/>
                  <a:gd name="connsiteX433" fmla="*/ 2002028 w 2140521"/>
                  <a:gd name="connsiteY433" fmla="*/ 557467 h 1337564"/>
                  <a:gd name="connsiteX434" fmla="*/ 1991360 w 2140521"/>
                  <a:gd name="connsiteY434" fmla="*/ 568897 h 1337564"/>
                  <a:gd name="connsiteX435" fmla="*/ 1989201 w 2140521"/>
                  <a:gd name="connsiteY435" fmla="*/ 575310 h 1337564"/>
                  <a:gd name="connsiteX436" fmla="*/ 1973516 w 2140521"/>
                  <a:gd name="connsiteY436" fmla="*/ 613854 h 1337564"/>
                  <a:gd name="connsiteX437" fmla="*/ 1963484 w 2140521"/>
                  <a:gd name="connsiteY437" fmla="*/ 638111 h 1337564"/>
                  <a:gd name="connsiteX438" fmla="*/ 1954911 w 2140521"/>
                  <a:gd name="connsiteY438" fmla="*/ 655257 h 1337564"/>
                  <a:gd name="connsiteX439" fmla="*/ 1925638 w 2140521"/>
                  <a:gd name="connsiteY439" fmla="*/ 715899 h 1337564"/>
                  <a:gd name="connsiteX440" fmla="*/ 1895665 w 2140521"/>
                  <a:gd name="connsiteY440" fmla="*/ 785178 h 1337564"/>
                  <a:gd name="connsiteX441" fmla="*/ 1835023 w 2140521"/>
                  <a:gd name="connsiteY441" fmla="*/ 917892 h 1337564"/>
                  <a:gd name="connsiteX442" fmla="*/ 1829308 w 2140521"/>
                  <a:gd name="connsiteY442" fmla="*/ 932879 h 1337564"/>
                  <a:gd name="connsiteX443" fmla="*/ 1820736 w 2140521"/>
                  <a:gd name="connsiteY443" fmla="*/ 947166 h 1337564"/>
                  <a:gd name="connsiteX444" fmla="*/ 1802194 w 2140521"/>
                  <a:gd name="connsiteY444" fmla="*/ 989267 h 1337564"/>
                  <a:gd name="connsiteX445" fmla="*/ 1784350 w 2140521"/>
                  <a:gd name="connsiteY445" fmla="*/ 1027811 h 1337564"/>
                  <a:gd name="connsiteX446" fmla="*/ 1781492 w 2140521"/>
                  <a:gd name="connsiteY446" fmla="*/ 1042797 h 1337564"/>
                  <a:gd name="connsiteX447" fmla="*/ 1772920 w 2140521"/>
                  <a:gd name="connsiteY447" fmla="*/ 1061339 h 1337564"/>
                  <a:gd name="connsiteX448" fmla="*/ 1770063 w 2140521"/>
                  <a:gd name="connsiteY448" fmla="*/ 1072071 h 1337564"/>
                  <a:gd name="connsiteX449" fmla="*/ 1755076 w 2140521"/>
                  <a:gd name="connsiteY449" fmla="*/ 1099884 h 1337564"/>
                  <a:gd name="connsiteX450" fmla="*/ 1728661 w 2140521"/>
                  <a:gd name="connsiteY450" fmla="*/ 1148461 h 1337564"/>
                  <a:gd name="connsiteX451" fmla="*/ 1723708 w 2140521"/>
                  <a:gd name="connsiteY451" fmla="*/ 1162748 h 1337564"/>
                  <a:gd name="connsiteX452" fmla="*/ 1716532 w 2140521"/>
                  <a:gd name="connsiteY452" fmla="*/ 1171258 h 1337564"/>
                  <a:gd name="connsiteX453" fmla="*/ 1707960 w 2140521"/>
                  <a:gd name="connsiteY453" fmla="*/ 1184847 h 1337564"/>
                  <a:gd name="connsiteX454" fmla="*/ 1662303 w 2140521"/>
                  <a:gd name="connsiteY454" fmla="*/ 1267651 h 1337564"/>
                  <a:gd name="connsiteX455" fmla="*/ 1655889 w 2140521"/>
                  <a:gd name="connsiteY455" fmla="*/ 1274763 h 1337564"/>
                  <a:gd name="connsiteX456" fmla="*/ 1648714 w 2140521"/>
                  <a:gd name="connsiteY456" fmla="*/ 1292606 h 1337564"/>
                  <a:gd name="connsiteX457" fmla="*/ 1651572 w 2140521"/>
                  <a:gd name="connsiteY457" fmla="*/ 1296924 h 1337564"/>
                  <a:gd name="connsiteX458" fmla="*/ 1665859 w 2140521"/>
                  <a:gd name="connsiteY458" fmla="*/ 1292606 h 1337564"/>
                  <a:gd name="connsiteX459" fmla="*/ 1670113 w 2140521"/>
                  <a:gd name="connsiteY459" fmla="*/ 1299782 h 1337564"/>
                  <a:gd name="connsiteX460" fmla="*/ 1665859 w 2140521"/>
                  <a:gd name="connsiteY460" fmla="*/ 1311148 h 1337564"/>
                  <a:gd name="connsiteX461" fmla="*/ 1632331 w 2140521"/>
                  <a:gd name="connsiteY461" fmla="*/ 1318323 h 1337564"/>
                  <a:gd name="connsiteX462" fmla="*/ 1600899 w 2140521"/>
                  <a:gd name="connsiteY462" fmla="*/ 1301877 h 1337564"/>
                  <a:gd name="connsiteX463" fmla="*/ 1564513 w 2140521"/>
                  <a:gd name="connsiteY463" fmla="*/ 1291908 h 1337564"/>
                  <a:gd name="connsiteX464" fmla="*/ 1510284 w 2140521"/>
                  <a:gd name="connsiteY464" fmla="*/ 1274064 h 1337564"/>
                  <a:gd name="connsiteX465" fmla="*/ 1497394 w 2140521"/>
                  <a:gd name="connsiteY465" fmla="*/ 1268349 h 1337564"/>
                  <a:gd name="connsiteX466" fmla="*/ 1475296 w 2140521"/>
                  <a:gd name="connsiteY466" fmla="*/ 1265492 h 1337564"/>
                  <a:gd name="connsiteX467" fmla="*/ 1450340 w 2140521"/>
                  <a:gd name="connsiteY467" fmla="*/ 1259777 h 1337564"/>
                  <a:gd name="connsiteX468" fmla="*/ 1384617 w 2140521"/>
                  <a:gd name="connsiteY468" fmla="*/ 1239774 h 1337564"/>
                  <a:gd name="connsiteX469" fmla="*/ 1364678 w 2140521"/>
                  <a:gd name="connsiteY469" fmla="*/ 1233361 h 1337564"/>
                  <a:gd name="connsiteX470" fmla="*/ 1359662 w 2140521"/>
                  <a:gd name="connsiteY470" fmla="*/ 1229804 h 1337564"/>
                  <a:gd name="connsiteX471" fmla="*/ 1336802 w 2140521"/>
                  <a:gd name="connsiteY471" fmla="*/ 1225550 h 1337564"/>
                  <a:gd name="connsiteX472" fmla="*/ 1230503 w 2140521"/>
                  <a:gd name="connsiteY472" fmla="*/ 1198436 h 1337564"/>
                  <a:gd name="connsiteX473" fmla="*/ 1169797 w 2140521"/>
                  <a:gd name="connsiteY473" fmla="*/ 1182688 h 1337564"/>
                  <a:gd name="connsiteX474" fmla="*/ 1127697 w 2140521"/>
                  <a:gd name="connsiteY474" fmla="*/ 1168400 h 1337564"/>
                  <a:gd name="connsiteX475" fmla="*/ 1108456 w 2140521"/>
                  <a:gd name="connsiteY475" fmla="*/ 1164844 h 1337564"/>
                  <a:gd name="connsiteX476" fmla="*/ 1051306 w 2140521"/>
                  <a:gd name="connsiteY476" fmla="*/ 1146302 h 1337564"/>
                  <a:gd name="connsiteX477" fmla="*/ 997776 w 2140521"/>
                  <a:gd name="connsiteY477" fmla="*/ 1127062 h 1337564"/>
                  <a:gd name="connsiteX478" fmla="*/ 973519 w 2140521"/>
                  <a:gd name="connsiteY478" fmla="*/ 1120585 h 1337564"/>
                  <a:gd name="connsiteX479" fmla="*/ 939991 w 2140521"/>
                  <a:gd name="connsiteY479" fmla="*/ 1109218 h 1337564"/>
                  <a:gd name="connsiteX480" fmla="*/ 899985 w 2140521"/>
                  <a:gd name="connsiteY480" fmla="*/ 1115632 h 1337564"/>
                  <a:gd name="connsiteX481" fmla="*/ 895731 w 2140521"/>
                  <a:gd name="connsiteY481" fmla="*/ 1123442 h 1337564"/>
                  <a:gd name="connsiteX482" fmla="*/ 882904 w 2140521"/>
                  <a:gd name="connsiteY482" fmla="*/ 1138428 h 1337564"/>
                  <a:gd name="connsiteX483" fmla="*/ 848614 w 2140521"/>
                  <a:gd name="connsiteY483" fmla="*/ 1142746 h 1337564"/>
                  <a:gd name="connsiteX484" fmla="*/ 821500 w 2140521"/>
                  <a:gd name="connsiteY484" fmla="*/ 1142048 h 1337564"/>
                  <a:gd name="connsiteX485" fmla="*/ 807910 w 2140521"/>
                  <a:gd name="connsiteY485" fmla="*/ 1139889 h 1337564"/>
                  <a:gd name="connsiteX486" fmla="*/ 756539 w 2140521"/>
                  <a:gd name="connsiteY486" fmla="*/ 1127760 h 1337564"/>
                  <a:gd name="connsiteX487" fmla="*/ 730123 w 2140521"/>
                  <a:gd name="connsiteY487" fmla="*/ 1107059 h 1337564"/>
                  <a:gd name="connsiteX488" fmla="*/ 720852 w 2140521"/>
                  <a:gd name="connsiteY488" fmla="*/ 1080643 h 1337564"/>
                  <a:gd name="connsiteX489" fmla="*/ 705866 w 2140521"/>
                  <a:gd name="connsiteY489" fmla="*/ 1077786 h 1337564"/>
                  <a:gd name="connsiteX490" fmla="*/ 676592 w 2140521"/>
                  <a:gd name="connsiteY490" fmla="*/ 1077087 h 1337564"/>
                  <a:gd name="connsiteX491" fmla="*/ 553847 w 2140521"/>
                  <a:gd name="connsiteY491" fmla="*/ 1086358 h 1337564"/>
                  <a:gd name="connsiteX492" fmla="*/ 452501 w 2140521"/>
                  <a:gd name="connsiteY492" fmla="*/ 1089216 h 1337564"/>
                  <a:gd name="connsiteX493" fmla="*/ 310452 w 2140521"/>
                  <a:gd name="connsiteY493" fmla="*/ 1087755 h 1337564"/>
                  <a:gd name="connsiteX494" fmla="*/ 229108 w 2140521"/>
                  <a:gd name="connsiteY494" fmla="*/ 1090613 h 1337564"/>
                  <a:gd name="connsiteX495" fmla="*/ 134874 w 2140521"/>
                  <a:gd name="connsiteY495" fmla="*/ 1096328 h 1337564"/>
                  <a:gd name="connsiteX496" fmla="*/ 56388 w 2140521"/>
                  <a:gd name="connsiteY496" fmla="*/ 1104202 h 1337564"/>
                  <a:gd name="connsiteX497" fmla="*/ 42101 w 2140521"/>
                  <a:gd name="connsiteY497" fmla="*/ 1102741 h 1337564"/>
                  <a:gd name="connsiteX498" fmla="*/ 30671 w 2140521"/>
                  <a:gd name="connsiteY498" fmla="*/ 1099185 h 1337564"/>
                  <a:gd name="connsiteX499" fmla="*/ 17082 w 2140521"/>
                  <a:gd name="connsiteY499" fmla="*/ 1099185 h 1337564"/>
                  <a:gd name="connsiteX500" fmla="*/ 12128 w 2140521"/>
                  <a:gd name="connsiteY500" fmla="*/ 1092772 h 1337564"/>
                  <a:gd name="connsiteX501" fmla="*/ 31369 w 2140521"/>
                  <a:gd name="connsiteY501" fmla="*/ 1084898 h 1337564"/>
                  <a:gd name="connsiteX502" fmla="*/ 66358 w 2140521"/>
                  <a:gd name="connsiteY502" fmla="*/ 1082040 h 1337564"/>
                  <a:gd name="connsiteX503" fmla="*/ 211963 w 2140521"/>
                  <a:gd name="connsiteY503" fmla="*/ 1077087 h 1337564"/>
                  <a:gd name="connsiteX504" fmla="*/ 266192 w 2140521"/>
                  <a:gd name="connsiteY504" fmla="*/ 1073531 h 1337564"/>
                  <a:gd name="connsiteX505" fmla="*/ 498158 w 2140521"/>
                  <a:gd name="connsiteY505" fmla="*/ 1067816 h 1337564"/>
                  <a:gd name="connsiteX506" fmla="*/ 617347 w 2140521"/>
                  <a:gd name="connsiteY506" fmla="*/ 1057085 h 1337564"/>
                  <a:gd name="connsiteX507" fmla="*/ 692341 w 2140521"/>
                  <a:gd name="connsiteY507" fmla="*/ 1064959 h 1337564"/>
                  <a:gd name="connsiteX508" fmla="*/ 703009 w 2140521"/>
                  <a:gd name="connsiteY508" fmla="*/ 1059244 h 1337564"/>
                  <a:gd name="connsiteX509" fmla="*/ 690182 w 2140521"/>
                  <a:gd name="connsiteY509" fmla="*/ 1049973 h 1337564"/>
                  <a:gd name="connsiteX510" fmla="*/ 653796 w 2140521"/>
                  <a:gd name="connsiteY510" fmla="*/ 1041400 h 1337564"/>
                  <a:gd name="connsiteX511" fmla="*/ 555244 w 2140521"/>
                  <a:gd name="connsiteY511" fmla="*/ 1047115 h 1337564"/>
                  <a:gd name="connsiteX512" fmla="*/ 501015 w 2140521"/>
                  <a:gd name="connsiteY512" fmla="*/ 1052068 h 1337564"/>
                  <a:gd name="connsiteX513" fmla="*/ 483172 w 2140521"/>
                  <a:gd name="connsiteY513" fmla="*/ 1052068 h 1337564"/>
                  <a:gd name="connsiteX514" fmla="*/ 504571 w 2140521"/>
                  <a:gd name="connsiteY514" fmla="*/ 1046353 h 1337564"/>
                  <a:gd name="connsiteX515" fmla="*/ 517461 w 2140521"/>
                  <a:gd name="connsiteY515" fmla="*/ 1049211 h 1337564"/>
                  <a:gd name="connsiteX516" fmla="*/ 561721 w 2140521"/>
                  <a:gd name="connsiteY516" fmla="*/ 1037082 h 1337564"/>
                  <a:gd name="connsiteX517" fmla="*/ 555244 w 2140521"/>
                  <a:gd name="connsiteY517" fmla="*/ 1032129 h 1337564"/>
                  <a:gd name="connsiteX518" fmla="*/ 540258 w 2140521"/>
                  <a:gd name="connsiteY518" fmla="*/ 1035685 h 1337564"/>
                  <a:gd name="connsiteX519" fmla="*/ 521716 w 2140521"/>
                  <a:gd name="connsiteY519" fmla="*/ 1039241 h 1337564"/>
                  <a:gd name="connsiteX520" fmla="*/ 502476 w 2140521"/>
                  <a:gd name="connsiteY520" fmla="*/ 1039241 h 1337564"/>
                  <a:gd name="connsiteX521" fmla="*/ 451803 w 2140521"/>
                  <a:gd name="connsiteY521" fmla="*/ 1057085 h 1337564"/>
                  <a:gd name="connsiteX522" fmla="*/ 426085 w 2140521"/>
                  <a:gd name="connsiteY522" fmla="*/ 1059942 h 1337564"/>
                  <a:gd name="connsiteX523" fmla="*/ 110617 w 2140521"/>
                  <a:gd name="connsiteY523" fmla="*/ 1061339 h 1337564"/>
                  <a:gd name="connsiteX524" fmla="*/ 86360 w 2140521"/>
                  <a:gd name="connsiteY524" fmla="*/ 1056386 h 1337564"/>
                  <a:gd name="connsiteX525" fmla="*/ 80645 w 2140521"/>
                  <a:gd name="connsiteY525" fmla="*/ 1060641 h 1337564"/>
                  <a:gd name="connsiteX526" fmla="*/ 102743 w 2140521"/>
                  <a:gd name="connsiteY526" fmla="*/ 1069213 h 1337564"/>
                  <a:gd name="connsiteX527" fmla="*/ 87757 w 2140521"/>
                  <a:gd name="connsiteY527" fmla="*/ 1071372 h 1337564"/>
                  <a:gd name="connsiteX528" fmla="*/ 70612 w 2140521"/>
                  <a:gd name="connsiteY528" fmla="*/ 1069912 h 1337564"/>
                  <a:gd name="connsiteX529" fmla="*/ 62802 w 2140521"/>
                  <a:gd name="connsiteY529" fmla="*/ 1067816 h 1337564"/>
                  <a:gd name="connsiteX530" fmla="*/ 62802 w 2140521"/>
                  <a:gd name="connsiteY530" fmla="*/ 1063498 h 1337564"/>
                  <a:gd name="connsiteX531" fmla="*/ 63500 w 2140521"/>
                  <a:gd name="connsiteY531" fmla="*/ 1054926 h 1337564"/>
                  <a:gd name="connsiteX532" fmla="*/ 72072 w 2140521"/>
                  <a:gd name="connsiteY532" fmla="*/ 1039940 h 1337564"/>
                  <a:gd name="connsiteX533" fmla="*/ 78486 w 2140521"/>
                  <a:gd name="connsiteY533" fmla="*/ 1039940 h 1337564"/>
                  <a:gd name="connsiteX534" fmla="*/ 89916 w 2140521"/>
                  <a:gd name="connsiteY534" fmla="*/ 1035685 h 1337564"/>
                  <a:gd name="connsiteX535" fmla="*/ 118428 w 2140521"/>
                  <a:gd name="connsiteY535" fmla="*/ 1039940 h 1337564"/>
                  <a:gd name="connsiteX536" fmla="*/ 133477 w 2140521"/>
                  <a:gd name="connsiteY536" fmla="*/ 1039940 h 1337564"/>
                  <a:gd name="connsiteX537" fmla="*/ 201232 w 2140521"/>
                  <a:gd name="connsiteY537" fmla="*/ 1046353 h 1337564"/>
                  <a:gd name="connsiteX538" fmla="*/ 306197 w 2140521"/>
                  <a:gd name="connsiteY538" fmla="*/ 1044258 h 1337564"/>
                  <a:gd name="connsiteX539" fmla="*/ 363982 w 2140521"/>
                  <a:gd name="connsiteY539" fmla="*/ 1044258 h 1337564"/>
                  <a:gd name="connsiteX540" fmla="*/ 460311 w 2140521"/>
                  <a:gd name="connsiteY540" fmla="*/ 1035685 h 1337564"/>
                  <a:gd name="connsiteX541" fmla="*/ 588073 w 2140521"/>
                  <a:gd name="connsiteY541" fmla="*/ 1021398 h 1337564"/>
                  <a:gd name="connsiteX542" fmla="*/ 634492 w 2140521"/>
                  <a:gd name="connsiteY542" fmla="*/ 1021398 h 1337564"/>
                  <a:gd name="connsiteX543" fmla="*/ 669480 w 2140521"/>
                  <a:gd name="connsiteY543" fmla="*/ 1028510 h 1337564"/>
                  <a:gd name="connsiteX544" fmla="*/ 690182 w 2140521"/>
                  <a:gd name="connsiteY544" fmla="*/ 1037844 h 1337564"/>
                  <a:gd name="connsiteX545" fmla="*/ 740156 w 2140521"/>
                  <a:gd name="connsiteY545" fmla="*/ 1064197 h 1337564"/>
                  <a:gd name="connsiteX546" fmla="*/ 747268 w 2140521"/>
                  <a:gd name="connsiteY546" fmla="*/ 1061339 h 1337564"/>
                  <a:gd name="connsiteX547" fmla="*/ 758698 w 2140521"/>
                  <a:gd name="connsiteY547" fmla="*/ 1066356 h 1337564"/>
                  <a:gd name="connsiteX548" fmla="*/ 762254 w 2140521"/>
                  <a:gd name="connsiteY548" fmla="*/ 1066356 h 1337564"/>
                  <a:gd name="connsiteX549" fmla="*/ 762254 w 2140521"/>
                  <a:gd name="connsiteY549" fmla="*/ 1054227 h 1337564"/>
                  <a:gd name="connsiteX550" fmla="*/ 763715 w 2140521"/>
                  <a:gd name="connsiteY550" fmla="*/ 1054227 h 1337564"/>
                  <a:gd name="connsiteX551" fmla="*/ 782955 w 2140521"/>
                  <a:gd name="connsiteY551" fmla="*/ 1072769 h 1337564"/>
                  <a:gd name="connsiteX552" fmla="*/ 769366 w 2140521"/>
                  <a:gd name="connsiteY552" fmla="*/ 1085660 h 1337564"/>
                  <a:gd name="connsiteX553" fmla="*/ 785114 w 2140521"/>
                  <a:gd name="connsiteY553" fmla="*/ 1099185 h 1337564"/>
                  <a:gd name="connsiteX554" fmla="*/ 775843 w 2140521"/>
                  <a:gd name="connsiteY554" fmla="*/ 1107059 h 1337564"/>
                  <a:gd name="connsiteX555" fmla="*/ 763715 w 2140521"/>
                  <a:gd name="connsiteY555" fmla="*/ 1097026 h 1337564"/>
                  <a:gd name="connsiteX556" fmla="*/ 761555 w 2140521"/>
                  <a:gd name="connsiteY556" fmla="*/ 1087057 h 1337564"/>
                  <a:gd name="connsiteX557" fmla="*/ 745109 w 2140521"/>
                  <a:gd name="connsiteY557" fmla="*/ 1079945 h 1337564"/>
                  <a:gd name="connsiteX558" fmla="*/ 737997 w 2140521"/>
                  <a:gd name="connsiteY558" fmla="*/ 1075627 h 1337564"/>
                  <a:gd name="connsiteX559" fmla="*/ 733679 w 2140521"/>
                  <a:gd name="connsiteY559" fmla="*/ 1081342 h 1337564"/>
                  <a:gd name="connsiteX560" fmla="*/ 742252 w 2140521"/>
                  <a:gd name="connsiteY560" fmla="*/ 1093470 h 1337564"/>
                  <a:gd name="connsiteX561" fmla="*/ 737997 w 2140521"/>
                  <a:gd name="connsiteY561" fmla="*/ 1104202 h 1337564"/>
                  <a:gd name="connsiteX562" fmla="*/ 740156 w 2140521"/>
                  <a:gd name="connsiteY562" fmla="*/ 1107758 h 1337564"/>
                  <a:gd name="connsiteX563" fmla="*/ 752285 w 2140521"/>
                  <a:gd name="connsiteY563" fmla="*/ 1103503 h 1337564"/>
                  <a:gd name="connsiteX564" fmla="*/ 765111 w 2140521"/>
                  <a:gd name="connsiteY564" fmla="*/ 1111314 h 1337564"/>
                  <a:gd name="connsiteX565" fmla="*/ 785114 w 2140521"/>
                  <a:gd name="connsiteY565" fmla="*/ 1115632 h 1337564"/>
                  <a:gd name="connsiteX566" fmla="*/ 801497 w 2140521"/>
                  <a:gd name="connsiteY566" fmla="*/ 1122045 h 1337564"/>
                  <a:gd name="connsiteX567" fmla="*/ 831469 w 2140521"/>
                  <a:gd name="connsiteY567" fmla="*/ 1124204 h 1337564"/>
                  <a:gd name="connsiteX568" fmla="*/ 867918 w 2140521"/>
                  <a:gd name="connsiteY568" fmla="*/ 1119188 h 1337564"/>
                  <a:gd name="connsiteX569" fmla="*/ 897128 w 2140521"/>
                  <a:gd name="connsiteY569" fmla="*/ 1099884 h 1337564"/>
                  <a:gd name="connsiteX570" fmla="*/ 887159 w 2140521"/>
                  <a:gd name="connsiteY570" fmla="*/ 1093470 h 1337564"/>
                  <a:gd name="connsiteX571" fmla="*/ 862203 w 2140521"/>
                  <a:gd name="connsiteY571" fmla="*/ 1104202 h 1337564"/>
                  <a:gd name="connsiteX572" fmla="*/ 847217 w 2140521"/>
                  <a:gd name="connsiteY572" fmla="*/ 1089216 h 1337564"/>
                  <a:gd name="connsiteX573" fmla="*/ 840740 w 2140521"/>
                  <a:gd name="connsiteY573" fmla="*/ 1090613 h 1337564"/>
                  <a:gd name="connsiteX574" fmla="*/ 792226 w 2140521"/>
                  <a:gd name="connsiteY574" fmla="*/ 1079945 h 1337564"/>
                  <a:gd name="connsiteX575" fmla="*/ 785114 w 2140521"/>
                  <a:gd name="connsiteY575" fmla="*/ 1064959 h 1337564"/>
                  <a:gd name="connsiteX576" fmla="*/ 769366 w 2140521"/>
                  <a:gd name="connsiteY576" fmla="*/ 1048512 h 1337564"/>
                  <a:gd name="connsiteX577" fmla="*/ 757238 w 2140521"/>
                  <a:gd name="connsiteY577" fmla="*/ 1046353 h 1337564"/>
                  <a:gd name="connsiteX578" fmla="*/ 705167 w 2140521"/>
                  <a:gd name="connsiteY578" fmla="*/ 1004951 h 1337564"/>
                  <a:gd name="connsiteX579" fmla="*/ 700850 w 2140521"/>
                  <a:gd name="connsiteY579" fmla="*/ 1009967 h 1337564"/>
                  <a:gd name="connsiteX580" fmla="*/ 625221 w 2140521"/>
                  <a:gd name="connsiteY580" fmla="*/ 986409 h 1337564"/>
                  <a:gd name="connsiteX581" fmla="*/ 596646 w 2140521"/>
                  <a:gd name="connsiteY581" fmla="*/ 987108 h 1337564"/>
                  <a:gd name="connsiteX582" fmla="*/ 316865 w 2140521"/>
                  <a:gd name="connsiteY582" fmla="*/ 1009269 h 1337564"/>
                  <a:gd name="connsiteX583" fmla="*/ 271907 w 2140521"/>
                  <a:gd name="connsiteY583" fmla="*/ 1010666 h 1337564"/>
                  <a:gd name="connsiteX584" fmla="*/ 186246 w 2140521"/>
                  <a:gd name="connsiteY584" fmla="*/ 1010666 h 1337564"/>
                  <a:gd name="connsiteX585" fmla="*/ 129159 w 2140521"/>
                  <a:gd name="connsiteY585" fmla="*/ 1008571 h 1337564"/>
                  <a:gd name="connsiteX586" fmla="*/ 112014 w 2140521"/>
                  <a:gd name="connsiteY586" fmla="*/ 1012825 h 1337564"/>
                  <a:gd name="connsiteX587" fmla="*/ 117030 w 2140521"/>
                  <a:gd name="connsiteY587" fmla="*/ 1018540 h 1337564"/>
                  <a:gd name="connsiteX588" fmla="*/ 121285 w 2140521"/>
                  <a:gd name="connsiteY588" fmla="*/ 1015683 h 1337564"/>
                  <a:gd name="connsiteX589" fmla="*/ 133477 w 2140521"/>
                  <a:gd name="connsiteY589" fmla="*/ 1014984 h 1337564"/>
                  <a:gd name="connsiteX590" fmla="*/ 169164 w 2140521"/>
                  <a:gd name="connsiteY590" fmla="*/ 1017143 h 1337564"/>
                  <a:gd name="connsiteX591" fmla="*/ 281178 w 2140521"/>
                  <a:gd name="connsiteY591" fmla="*/ 1017143 h 1337564"/>
                  <a:gd name="connsiteX592" fmla="*/ 410401 w 2140521"/>
                  <a:gd name="connsiteY592" fmla="*/ 1012825 h 1337564"/>
                  <a:gd name="connsiteX593" fmla="*/ 477457 w 2140521"/>
                  <a:gd name="connsiteY593" fmla="*/ 1007809 h 1337564"/>
                  <a:gd name="connsiteX594" fmla="*/ 518160 w 2140521"/>
                  <a:gd name="connsiteY594" fmla="*/ 1002855 h 1337564"/>
                  <a:gd name="connsiteX595" fmla="*/ 538163 w 2140521"/>
                  <a:gd name="connsiteY595" fmla="*/ 1002855 h 1337564"/>
                  <a:gd name="connsiteX596" fmla="*/ 564578 w 2140521"/>
                  <a:gd name="connsiteY596" fmla="*/ 997141 h 1337564"/>
                  <a:gd name="connsiteX597" fmla="*/ 620204 w 2140521"/>
                  <a:gd name="connsiteY597" fmla="*/ 993585 h 1337564"/>
                  <a:gd name="connsiteX598" fmla="*/ 636651 w 2140521"/>
                  <a:gd name="connsiteY598" fmla="*/ 994283 h 1337564"/>
                  <a:gd name="connsiteX599" fmla="*/ 650177 w 2140521"/>
                  <a:gd name="connsiteY599" fmla="*/ 1002157 h 1337564"/>
                  <a:gd name="connsiteX600" fmla="*/ 723011 w 2140521"/>
                  <a:gd name="connsiteY600" fmla="*/ 1031367 h 1337564"/>
                  <a:gd name="connsiteX601" fmla="*/ 733679 w 2140521"/>
                  <a:gd name="connsiteY601" fmla="*/ 1044956 h 1337564"/>
                  <a:gd name="connsiteX602" fmla="*/ 733679 w 2140521"/>
                  <a:gd name="connsiteY602" fmla="*/ 1047814 h 1337564"/>
                  <a:gd name="connsiteX603" fmla="*/ 731584 w 2140521"/>
                  <a:gd name="connsiteY603" fmla="*/ 1048512 h 1337564"/>
                  <a:gd name="connsiteX604" fmla="*/ 697992 w 2140521"/>
                  <a:gd name="connsiteY604" fmla="*/ 1031367 h 1337564"/>
                  <a:gd name="connsiteX605" fmla="*/ 638048 w 2140521"/>
                  <a:gd name="connsiteY605" fmla="*/ 1011428 h 1337564"/>
                  <a:gd name="connsiteX606" fmla="*/ 585279 w 2140521"/>
                  <a:gd name="connsiteY606" fmla="*/ 1011428 h 1337564"/>
                  <a:gd name="connsiteX607" fmla="*/ 501714 w 2140521"/>
                  <a:gd name="connsiteY607" fmla="*/ 1018540 h 1337564"/>
                  <a:gd name="connsiteX608" fmla="*/ 441770 w 2140521"/>
                  <a:gd name="connsiteY608" fmla="*/ 1022795 h 1337564"/>
                  <a:gd name="connsiteX609" fmla="*/ 398272 w 2140521"/>
                  <a:gd name="connsiteY609" fmla="*/ 1030669 h 1337564"/>
                  <a:gd name="connsiteX610" fmla="*/ 203391 w 2140521"/>
                  <a:gd name="connsiteY610" fmla="*/ 1034225 h 1337564"/>
                  <a:gd name="connsiteX611" fmla="*/ 129159 w 2140521"/>
                  <a:gd name="connsiteY611" fmla="*/ 1025652 h 1337564"/>
                  <a:gd name="connsiteX612" fmla="*/ 111316 w 2140521"/>
                  <a:gd name="connsiteY612" fmla="*/ 1028510 h 1337564"/>
                  <a:gd name="connsiteX613" fmla="*/ 95631 w 2140521"/>
                  <a:gd name="connsiteY613" fmla="*/ 1012825 h 1337564"/>
                  <a:gd name="connsiteX614" fmla="*/ 132016 w 2140521"/>
                  <a:gd name="connsiteY614" fmla="*/ 996442 h 1337564"/>
                  <a:gd name="connsiteX615" fmla="*/ 293307 w 2140521"/>
                  <a:gd name="connsiteY615" fmla="*/ 992124 h 1337564"/>
                  <a:gd name="connsiteX616" fmla="*/ 386144 w 2140521"/>
                  <a:gd name="connsiteY616" fmla="*/ 985012 h 1337564"/>
                  <a:gd name="connsiteX617" fmla="*/ 461073 w 2140521"/>
                  <a:gd name="connsiteY617" fmla="*/ 981456 h 1337564"/>
                  <a:gd name="connsiteX618" fmla="*/ 501714 w 2140521"/>
                  <a:gd name="connsiteY618" fmla="*/ 980694 h 1337564"/>
                  <a:gd name="connsiteX619" fmla="*/ 595249 w 2140521"/>
                  <a:gd name="connsiteY619" fmla="*/ 971423 h 1337564"/>
                  <a:gd name="connsiteX620" fmla="*/ 622364 w 2140521"/>
                  <a:gd name="connsiteY620" fmla="*/ 970725 h 1337564"/>
                  <a:gd name="connsiteX621" fmla="*/ 727266 w 2140521"/>
                  <a:gd name="connsiteY621" fmla="*/ 1004253 h 1337564"/>
                  <a:gd name="connsiteX622" fmla="*/ 765810 w 2140521"/>
                  <a:gd name="connsiteY622" fmla="*/ 1027811 h 1337564"/>
                  <a:gd name="connsiteX623" fmla="*/ 811530 w 2140521"/>
                  <a:gd name="connsiteY623" fmla="*/ 1067054 h 1337564"/>
                  <a:gd name="connsiteX624" fmla="*/ 827215 w 2140521"/>
                  <a:gd name="connsiteY624" fmla="*/ 1039940 h 1337564"/>
                  <a:gd name="connsiteX625" fmla="*/ 829373 w 2140521"/>
                  <a:gd name="connsiteY625" fmla="*/ 1041400 h 1337564"/>
                  <a:gd name="connsiteX626" fmla="*/ 838645 w 2140521"/>
                  <a:gd name="connsiteY626" fmla="*/ 1062101 h 1337564"/>
                  <a:gd name="connsiteX627" fmla="*/ 838645 w 2140521"/>
                  <a:gd name="connsiteY627" fmla="*/ 1064959 h 1337564"/>
                  <a:gd name="connsiteX628" fmla="*/ 827913 w 2140521"/>
                  <a:gd name="connsiteY628" fmla="*/ 1064959 h 1337564"/>
                  <a:gd name="connsiteX629" fmla="*/ 821500 w 2140521"/>
                  <a:gd name="connsiteY629" fmla="*/ 1066356 h 1337564"/>
                  <a:gd name="connsiteX630" fmla="*/ 821500 w 2140521"/>
                  <a:gd name="connsiteY630" fmla="*/ 1068515 h 1337564"/>
                  <a:gd name="connsiteX631" fmla="*/ 834327 w 2140521"/>
                  <a:gd name="connsiteY631" fmla="*/ 1072769 h 1337564"/>
                  <a:gd name="connsiteX632" fmla="*/ 852170 w 2140521"/>
                  <a:gd name="connsiteY632" fmla="*/ 1084898 h 1337564"/>
                  <a:gd name="connsiteX633" fmla="*/ 865060 w 2140521"/>
                  <a:gd name="connsiteY633" fmla="*/ 1081342 h 1337564"/>
                  <a:gd name="connsiteX634" fmla="*/ 873633 w 2140521"/>
                  <a:gd name="connsiteY634" fmla="*/ 1084898 h 1337564"/>
                  <a:gd name="connsiteX635" fmla="*/ 868616 w 2140521"/>
                  <a:gd name="connsiteY635" fmla="*/ 1087755 h 1337564"/>
                  <a:gd name="connsiteX636" fmla="*/ 872871 w 2140521"/>
                  <a:gd name="connsiteY636" fmla="*/ 1087755 h 1337564"/>
                  <a:gd name="connsiteX637" fmla="*/ 906463 w 2140521"/>
                  <a:gd name="connsiteY637" fmla="*/ 1082040 h 1337564"/>
                  <a:gd name="connsiteX638" fmla="*/ 969963 w 2140521"/>
                  <a:gd name="connsiteY638" fmla="*/ 1102042 h 1337564"/>
                  <a:gd name="connsiteX639" fmla="*/ 995680 w 2140521"/>
                  <a:gd name="connsiteY639" fmla="*/ 1106361 h 1337564"/>
                  <a:gd name="connsiteX640" fmla="*/ 1031367 w 2140521"/>
                  <a:gd name="connsiteY640" fmla="*/ 1114870 h 1337564"/>
                  <a:gd name="connsiteX641" fmla="*/ 1053465 w 2140521"/>
                  <a:gd name="connsiteY641" fmla="*/ 1116330 h 1337564"/>
                  <a:gd name="connsiteX642" fmla="*/ 1072007 w 2140521"/>
                  <a:gd name="connsiteY642" fmla="*/ 1124903 h 1337564"/>
                  <a:gd name="connsiteX643" fmla="*/ 1118426 w 2140521"/>
                  <a:gd name="connsiteY643" fmla="*/ 1140587 h 1337564"/>
                  <a:gd name="connsiteX644" fmla="*/ 1151953 w 2140521"/>
                  <a:gd name="connsiteY644" fmla="*/ 1150557 h 1337564"/>
                  <a:gd name="connsiteX645" fmla="*/ 1187641 w 2140521"/>
                  <a:gd name="connsiteY645" fmla="*/ 1156272 h 1337564"/>
                  <a:gd name="connsiteX646" fmla="*/ 1206945 w 2140521"/>
                  <a:gd name="connsiteY646" fmla="*/ 1164844 h 1337564"/>
                  <a:gd name="connsiteX647" fmla="*/ 1251903 w 2140521"/>
                  <a:gd name="connsiteY647" fmla="*/ 1176973 h 1337564"/>
                  <a:gd name="connsiteX648" fmla="*/ 1306132 w 2140521"/>
                  <a:gd name="connsiteY648" fmla="*/ 1195578 h 1337564"/>
                  <a:gd name="connsiteX649" fmla="*/ 1402461 w 2140521"/>
                  <a:gd name="connsiteY649" fmla="*/ 1226248 h 1337564"/>
                  <a:gd name="connsiteX650" fmla="*/ 1440307 w 2140521"/>
                  <a:gd name="connsiteY650" fmla="*/ 1234123 h 1337564"/>
                  <a:gd name="connsiteX651" fmla="*/ 1460310 w 2140521"/>
                  <a:gd name="connsiteY651" fmla="*/ 1233361 h 1337564"/>
                  <a:gd name="connsiteX652" fmla="*/ 1471041 w 2140521"/>
                  <a:gd name="connsiteY652" fmla="*/ 1234821 h 1337564"/>
                  <a:gd name="connsiteX653" fmla="*/ 1520253 w 2140521"/>
                  <a:gd name="connsiteY653" fmla="*/ 1257617 h 1337564"/>
                  <a:gd name="connsiteX654" fmla="*/ 1534541 w 2140521"/>
                  <a:gd name="connsiteY654" fmla="*/ 1259777 h 1337564"/>
                  <a:gd name="connsiteX655" fmla="*/ 1600200 w 2140521"/>
                  <a:gd name="connsiteY655" fmla="*/ 1282637 h 1337564"/>
                  <a:gd name="connsiteX656" fmla="*/ 1612328 w 2140521"/>
                  <a:gd name="connsiteY656" fmla="*/ 1276223 h 1337564"/>
                  <a:gd name="connsiteX657" fmla="*/ 1620202 w 2140521"/>
                  <a:gd name="connsiteY657" fmla="*/ 1279779 h 1337564"/>
                  <a:gd name="connsiteX658" fmla="*/ 1628013 w 2140521"/>
                  <a:gd name="connsiteY658" fmla="*/ 1281176 h 1337564"/>
                  <a:gd name="connsiteX659" fmla="*/ 1636586 w 2140521"/>
                  <a:gd name="connsiteY659" fmla="*/ 1279081 h 1337564"/>
                  <a:gd name="connsiteX660" fmla="*/ 1642300 w 2140521"/>
                  <a:gd name="connsiteY660" fmla="*/ 1270508 h 1337564"/>
                  <a:gd name="connsiteX661" fmla="*/ 1671574 w 2140521"/>
                  <a:gd name="connsiteY661" fmla="*/ 1228408 h 1337564"/>
                  <a:gd name="connsiteX662" fmla="*/ 1688021 w 2140521"/>
                  <a:gd name="connsiteY662" fmla="*/ 1203389 h 1337564"/>
                  <a:gd name="connsiteX663" fmla="*/ 1688719 w 2140521"/>
                  <a:gd name="connsiteY663" fmla="*/ 1198436 h 1337564"/>
                  <a:gd name="connsiteX664" fmla="*/ 1722247 w 2140521"/>
                  <a:gd name="connsiteY664" fmla="*/ 1121347 h 1337564"/>
                  <a:gd name="connsiteX665" fmla="*/ 1738694 w 2140521"/>
                  <a:gd name="connsiteY665" fmla="*/ 1082802 h 1337564"/>
                  <a:gd name="connsiteX666" fmla="*/ 1745107 w 2140521"/>
                  <a:gd name="connsiteY666" fmla="*/ 1067054 h 1337564"/>
                  <a:gd name="connsiteX667" fmla="*/ 1761490 w 2140521"/>
                  <a:gd name="connsiteY667" fmla="*/ 1029970 h 1337564"/>
                  <a:gd name="connsiteX668" fmla="*/ 1772222 w 2140521"/>
                  <a:gd name="connsiteY668" fmla="*/ 1016381 h 1337564"/>
                  <a:gd name="connsiteX669" fmla="*/ 1815021 w 2140521"/>
                  <a:gd name="connsiteY669" fmla="*/ 924306 h 1337564"/>
                  <a:gd name="connsiteX670" fmla="*/ 1844294 w 2140521"/>
                  <a:gd name="connsiteY670" fmla="*/ 855091 h 1337564"/>
                  <a:gd name="connsiteX671" fmla="*/ 1864995 w 2140521"/>
                  <a:gd name="connsiteY671" fmla="*/ 819404 h 1337564"/>
                  <a:gd name="connsiteX672" fmla="*/ 1897825 w 2140521"/>
                  <a:gd name="connsiteY672" fmla="*/ 747332 h 1337564"/>
                  <a:gd name="connsiteX673" fmla="*/ 1912112 w 2140521"/>
                  <a:gd name="connsiteY673" fmla="*/ 710946 h 1337564"/>
                  <a:gd name="connsiteX674" fmla="*/ 1972056 w 2140521"/>
                  <a:gd name="connsiteY674" fmla="*/ 569595 h 1337564"/>
                  <a:gd name="connsiteX675" fmla="*/ 1982788 w 2140521"/>
                  <a:gd name="connsiteY675" fmla="*/ 557467 h 1337564"/>
                  <a:gd name="connsiteX676" fmla="*/ 1987740 w 2140521"/>
                  <a:gd name="connsiteY676" fmla="*/ 542480 h 1337564"/>
                  <a:gd name="connsiteX677" fmla="*/ 1989201 w 2140521"/>
                  <a:gd name="connsiteY677" fmla="*/ 533908 h 1337564"/>
                  <a:gd name="connsiteX678" fmla="*/ 2000631 w 2140521"/>
                  <a:gd name="connsiteY678" fmla="*/ 508191 h 1337564"/>
                  <a:gd name="connsiteX679" fmla="*/ 2030603 w 2140521"/>
                  <a:gd name="connsiteY679" fmla="*/ 452565 h 1337564"/>
                  <a:gd name="connsiteX680" fmla="*/ 2040573 w 2140521"/>
                  <a:gd name="connsiteY680" fmla="*/ 423291 h 1337564"/>
                  <a:gd name="connsiteX681" fmla="*/ 2059876 w 2140521"/>
                  <a:gd name="connsiteY681" fmla="*/ 379032 h 1337564"/>
                  <a:gd name="connsiteX682" fmla="*/ 2072703 w 2140521"/>
                  <a:gd name="connsiteY682" fmla="*/ 351917 h 1337564"/>
                  <a:gd name="connsiteX683" fmla="*/ 2095563 w 2140521"/>
                  <a:gd name="connsiteY683" fmla="*/ 297688 h 1337564"/>
                  <a:gd name="connsiteX684" fmla="*/ 2070545 w 2140521"/>
                  <a:gd name="connsiteY684" fmla="*/ 266954 h 1337564"/>
                  <a:gd name="connsiteX685" fmla="*/ 2070545 w 2140521"/>
                  <a:gd name="connsiteY685" fmla="*/ 263398 h 1337564"/>
                  <a:gd name="connsiteX686" fmla="*/ 2080577 w 2140521"/>
                  <a:gd name="connsiteY686" fmla="*/ 263398 h 1337564"/>
                  <a:gd name="connsiteX687" fmla="*/ 2102675 w 2140521"/>
                  <a:gd name="connsiteY687" fmla="*/ 264795 h 1337564"/>
                  <a:gd name="connsiteX688" fmla="*/ 2052701 w 2140521"/>
                  <a:gd name="connsiteY688" fmla="*/ 256985 h 1337564"/>
                  <a:gd name="connsiteX689" fmla="*/ 2039175 w 2140521"/>
                  <a:gd name="connsiteY689" fmla="*/ 292672 h 1337564"/>
                  <a:gd name="connsiteX690" fmla="*/ 1979930 w 2140521"/>
                  <a:gd name="connsiteY690" fmla="*/ 424688 h 1337564"/>
                  <a:gd name="connsiteX691" fmla="*/ 1969199 w 2140521"/>
                  <a:gd name="connsiteY691" fmla="*/ 452565 h 1337564"/>
                  <a:gd name="connsiteX692" fmla="*/ 1919986 w 2140521"/>
                  <a:gd name="connsiteY692" fmla="*/ 543179 h 1337564"/>
                  <a:gd name="connsiteX693" fmla="*/ 1901381 w 2140521"/>
                  <a:gd name="connsiteY693" fmla="*/ 588137 h 1337564"/>
                  <a:gd name="connsiteX694" fmla="*/ 1814322 w 2140521"/>
                  <a:gd name="connsiteY694" fmla="*/ 728790 h 1337564"/>
                  <a:gd name="connsiteX695" fmla="*/ 1800035 w 2140521"/>
                  <a:gd name="connsiteY695" fmla="*/ 750189 h 1337564"/>
                  <a:gd name="connsiteX696" fmla="*/ 1692275 w 2140521"/>
                  <a:gd name="connsiteY696" fmla="*/ 945769 h 1337564"/>
                  <a:gd name="connsiteX697" fmla="*/ 1665859 w 2140521"/>
                  <a:gd name="connsiteY697" fmla="*/ 992124 h 1337564"/>
                  <a:gd name="connsiteX698" fmla="*/ 1655127 w 2140521"/>
                  <a:gd name="connsiteY698" fmla="*/ 1007809 h 1337564"/>
                  <a:gd name="connsiteX699" fmla="*/ 1646619 w 2140521"/>
                  <a:gd name="connsiteY699" fmla="*/ 1018540 h 1337564"/>
                  <a:gd name="connsiteX700" fmla="*/ 1646619 w 2140521"/>
                  <a:gd name="connsiteY700" fmla="*/ 1023557 h 1337564"/>
                  <a:gd name="connsiteX701" fmla="*/ 1644460 w 2140521"/>
                  <a:gd name="connsiteY701" fmla="*/ 1031367 h 1337564"/>
                  <a:gd name="connsiteX702" fmla="*/ 1639443 w 2140521"/>
                  <a:gd name="connsiteY702" fmla="*/ 1044956 h 1337564"/>
                  <a:gd name="connsiteX703" fmla="*/ 1619440 w 2140521"/>
                  <a:gd name="connsiteY703" fmla="*/ 1090613 h 1337564"/>
                  <a:gd name="connsiteX704" fmla="*/ 1590929 w 2140521"/>
                  <a:gd name="connsiteY704" fmla="*/ 1148461 h 1337564"/>
                  <a:gd name="connsiteX705" fmla="*/ 1580896 w 2140521"/>
                  <a:gd name="connsiteY705" fmla="*/ 1155573 h 1337564"/>
                  <a:gd name="connsiteX706" fmla="*/ 1576641 w 2140521"/>
                  <a:gd name="connsiteY706" fmla="*/ 1164844 h 1337564"/>
                  <a:gd name="connsiteX707" fmla="*/ 1563814 w 2140521"/>
                  <a:gd name="connsiteY707" fmla="*/ 1194816 h 1337564"/>
                  <a:gd name="connsiteX708" fmla="*/ 1568767 w 2140521"/>
                  <a:gd name="connsiteY708" fmla="*/ 1201293 h 1337564"/>
                  <a:gd name="connsiteX709" fmla="*/ 1585913 w 2140521"/>
                  <a:gd name="connsiteY709" fmla="*/ 1180592 h 1337564"/>
                  <a:gd name="connsiteX710" fmla="*/ 1591627 w 2140521"/>
                  <a:gd name="connsiteY710" fmla="*/ 1167702 h 1337564"/>
                  <a:gd name="connsiteX711" fmla="*/ 1605915 w 2140521"/>
                  <a:gd name="connsiteY711" fmla="*/ 1146302 h 1337564"/>
                  <a:gd name="connsiteX712" fmla="*/ 1636586 w 2140521"/>
                  <a:gd name="connsiteY712" fmla="*/ 1077087 h 1337564"/>
                  <a:gd name="connsiteX713" fmla="*/ 1675130 w 2140521"/>
                  <a:gd name="connsiteY713" fmla="*/ 999998 h 1337564"/>
                  <a:gd name="connsiteX714" fmla="*/ 1727263 w 2140521"/>
                  <a:gd name="connsiteY714" fmla="*/ 900049 h 1337564"/>
                  <a:gd name="connsiteX715" fmla="*/ 1754378 w 2140521"/>
                  <a:gd name="connsiteY715" fmla="*/ 845820 h 1337564"/>
                  <a:gd name="connsiteX716" fmla="*/ 1786509 w 2140521"/>
                  <a:gd name="connsiteY716" fmla="*/ 787972 h 1337564"/>
                  <a:gd name="connsiteX717" fmla="*/ 1824291 w 2140521"/>
                  <a:gd name="connsiteY717" fmla="*/ 734441 h 1337564"/>
                  <a:gd name="connsiteX718" fmla="*/ 1897126 w 2140521"/>
                  <a:gd name="connsiteY718" fmla="*/ 623824 h 1337564"/>
                  <a:gd name="connsiteX719" fmla="*/ 1924240 w 2140521"/>
                  <a:gd name="connsiteY719" fmla="*/ 560324 h 1337564"/>
                  <a:gd name="connsiteX720" fmla="*/ 1939925 w 2140521"/>
                  <a:gd name="connsiteY720" fmla="*/ 533210 h 1337564"/>
                  <a:gd name="connsiteX721" fmla="*/ 1966341 w 2140521"/>
                  <a:gd name="connsiteY721" fmla="*/ 494665 h 1337564"/>
                  <a:gd name="connsiteX722" fmla="*/ 1926400 w 2140521"/>
                  <a:gd name="connsiteY722" fmla="*/ 588137 h 1337564"/>
                  <a:gd name="connsiteX723" fmla="*/ 1906397 w 2140521"/>
                  <a:gd name="connsiteY723" fmla="*/ 634555 h 1337564"/>
                  <a:gd name="connsiteX724" fmla="*/ 1852168 w 2140521"/>
                  <a:gd name="connsiteY724" fmla="*/ 735203 h 1337564"/>
                  <a:gd name="connsiteX725" fmla="*/ 1842897 w 2140521"/>
                  <a:gd name="connsiteY725" fmla="*/ 750189 h 1337564"/>
                  <a:gd name="connsiteX726" fmla="*/ 1824291 w 2140521"/>
                  <a:gd name="connsiteY726" fmla="*/ 796544 h 1337564"/>
                  <a:gd name="connsiteX727" fmla="*/ 1809306 w 2140521"/>
                  <a:gd name="connsiteY727" fmla="*/ 830136 h 1337564"/>
                  <a:gd name="connsiteX728" fmla="*/ 1780032 w 2140521"/>
                  <a:gd name="connsiteY728" fmla="*/ 871538 h 1337564"/>
                  <a:gd name="connsiteX729" fmla="*/ 1735836 w 2140521"/>
                  <a:gd name="connsiteY729" fmla="*/ 942911 h 1337564"/>
                  <a:gd name="connsiteX730" fmla="*/ 1705864 w 2140521"/>
                  <a:gd name="connsiteY730" fmla="*/ 994283 h 1337564"/>
                  <a:gd name="connsiteX731" fmla="*/ 1702245 w 2140521"/>
                  <a:gd name="connsiteY731" fmla="*/ 1004253 h 1337564"/>
                  <a:gd name="connsiteX732" fmla="*/ 1677289 w 2140521"/>
                  <a:gd name="connsiteY732" fmla="*/ 1060641 h 1337564"/>
                  <a:gd name="connsiteX733" fmla="*/ 1643761 w 2140521"/>
                  <a:gd name="connsiteY733" fmla="*/ 1115632 h 1337564"/>
                  <a:gd name="connsiteX734" fmla="*/ 1643761 w 2140521"/>
                  <a:gd name="connsiteY734" fmla="*/ 1111314 h 1337564"/>
                  <a:gd name="connsiteX735" fmla="*/ 1692275 w 2140521"/>
                  <a:gd name="connsiteY735" fmla="*/ 1003554 h 1337564"/>
                  <a:gd name="connsiteX736" fmla="*/ 1701546 w 2140521"/>
                  <a:gd name="connsiteY736" fmla="*/ 989965 h 1337564"/>
                  <a:gd name="connsiteX737" fmla="*/ 1722946 w 2140521"/>
                  <a:gd name="connsiteY737" fmla="*/ 942150 h 1337564"/>
                  <a:gd name="connsiteX738" fmla="*/ 1740789 w 2140521"/>
                  <a:gd name="connsiteY738" fmla="*/ 912940 h 1337564"/>
                  <a:gd name="connsiteX739" fmla="*/ 1758633 w 2140521"/>
                  <a:gd name="connsiteY739" fmla="*/ 880809 h 1337564"/>
                  <a:gd name="connsiteX740" fmla="*/ 1777937 w 2140521"/>
                  <a:gd name="connsiteY740" fmla="*/ 850075 h 1337564"/>
                  <a:gd name="connsiteX741" fmla="*/ 1790065 w 2140521"/>
                  <a:gd name="connsiteY741" fmla="*/ 825119 h 1337564"/>
                  <a:gd name="connsiteX742" fmla="*/ 1825053 w 2140521"/>
                  <a:gd name="connsiteY742" fmla="*/ 765175 h 1337564"/>
                  <a:gd name="connsiteX743" fmla="*/ 1825053 w 2140521"/>
                  <a:gd name="connsiteY743" fmla="*/ 762317 h 1337564"/>
                  <a:gd name="connsiteX744" fmla="*/ 1822196 w 2140521"/>
                  <a:gd name="connsiteY744" fmla="*/ 761619 h 1337564"/>
                  <a:gd name="connsiteX745" fmla="*/ 1815719 w 2140521"/>
                  <a:gd name="connsiteY745" fmla="*/ 767334 h 1337564"/>
                  <a:gd name="connsiteX746" fmla="*/ 1807909 w 2140521"/>
                  <a:gd name="connsiteY746" fmla="*/ 781558 h 1337564"/>
                  <a:gd name="connsiteX747" fmla="*/ 1766507 w 2140521"/>
                  <a:gd name="connsiteY747" fmla="*/ 851535 h 1337564"/>
                  <a:gd name="connsiteX748" fmla="*/ 1741551 w 2140521"/>
                  <a:gd name="connsiteY748" fmla="*/ 892239 h 1337564"/>
                  <a:gd name="connsiteX749" fmla="*/ 1738694 w 2140521"/>
                  <a:gd name="connsiteY749" fmla="*/ 899351 h 1337564"/>
                  <a:gd name="connsiteX750" fmla="*/ 1720088 w 2140521"/>
                  <a:gd name="connsiteY750" fmla="*/ 930021 h 1337564"/>
                  <a:gd name="connsiteX751" fmla="*/ 1696529 w 2140521"/>
                  <a:gd name="connsiteY751" fmla="*/ 979297 h 1337564"/>
                  <a:gd name="connsiteX752" fmla="*/ 1670113 w 2140521"/>
                  <a:gd name="connsiteY752" fmla="*/ 1029272 h 1337564"/>
                  <a:gd name="connsiteX753" fmla="*/ 1654429 w 2140521"/>
                  <a:gd name="connsiteY753" fmla="*/ 1057085 h 1337564"/>
                  <a:gd name="connsiteX754" fmla="*/ 1628013 w 2140521"/>
                  <a:gd name="connsiteY754" fmla="*/ 1122744 h 1337564"/>
                  <a:gd name="connsiteX755" fmla="*/ 1619440 w 2140521"/>
                  <a:gd name="connsiteY755" fmla="*/ 1140587 h 1337564"/>
                  <a:gd name="connsiteX756" fmla="*/ 1623060 w 2140521"/>
                  <a:gd name="connsiteY756" fmla="*/ 1143445 h 1337564"/>
                  <a:gd name="connsiteX757" fmla="*/ 1641602 w 2140521"/>
                  <a:gd name="connsiteY757" fmla="*/ 1128459 h 1337564"/>
                  <a:gd name="connsiteX758" fmla="*/ 1656588 w 2140521"/>
                  <a:gd name="connsiteY758" fmla="*/ 1115632 h 1337564"/>
                  <a:gd name="connsiteX759" fmla="*/ 1648015 w 2140521"/>
                  <a:gd name="connsiteY759" fmla="*/ 1142048 h 1337564"/>
                  <a:gd name="connsiteX760" fmla="*/ 1640141 w 2140521"/>
                  <a:gd name="connsiteY760" fmla="*/ 1161987 h 1337564"/>
                  <a:gd name="connsiteX761" fmla="*/ 1610170 w 2140521"/>
                  <a:gd name="connsiteY761" fmla="*/ 1239076 h 1337564"/>
                  <a:gd name="connsiteX762" fmla="*/ 1612328 w 2140521"/>
                  <a:gd name="connsiteY762" fmla="*/ 1249109 h 1337564"/>
                  <a:gd name="connsiteX763" fmla="*/ 1618742 w 2140521"/>
                  <a:gd name="connsiteY763" fmla="*/ 1234123 h 1337564"/>
                  <a:gd name="connsiteX764" fmla="*/ 1623060 w 2140521"/>
                  <a:gd name="connsiteY764" fmla="*/ 1223391 h 1337564"/>
                  <a:gd name="connsiteX765" fmla="*/ 1640141 w 2140521"/>
                  <a:gd name="connsiteY765" fmla="*/ 1197673 h 1337564"/>
                  <a:gd name="connsiteX766" fmla="*/ 1651572 w 2140521"/>
                  <a:gd name="connsiteY766" fmla="*/ 1163447 h 1337564"/>
                  <a:gd name="connsiteX767" fmla="*/ 1680147 w 2140521"/>
                  <a:gd name="connsiteY767" fmla="*/ 1084199 h 1337564"/>
                  <a:gd name="connsiteX768" fmla="*/ 1719389 w 2140521"/>
                  <a:gd name="connsiteY768" fmla="*/ 990727 h 1337564"/>
                  <a:gd name="connsiteX769" fmla="*/ 1741551 w 2140521"/>
                  <a:gd name="connsiteY769" fmla="*/ 954278 h 1337564"/>
                  <a:gd name="connsiteX770" fmla="*/ 1767903 w 2140521"/>
                  <a:gd name="connsiteY770" fmla="*/ 906463 h 1337564"/>
                  <a:gd name="connsiteX771" fmla="*/ 1785747 w 2140521"/>
                  <a:gd name="connsiteY771" fmla="*/ 882904 h 1337564"/>
                  <a:gd name="connsiteX772" fmla="*/ 1841437 w 2140521"/>
                  <a:gd name="connsiteY772" fmla="*/ 780161 h 1337564"/>
                  <a:gd name="connsiteX773" fmla="*/ 1845754 w 2140521"/>
                  <a:gd name="connsiteY773" fmla="*/ 769429 h 1337564"/>
                  <a:gd name="connsiteX774" fmla="*/ 1850708 w 2140521"/>
                  <a:gd name="connsiteY774" fmla="*/ 756603 h 1337564"/>
                  <a:gd name="connsiteX775" fmla="*/ 1910651 w 2140521"/>
                  <a:gd name="connsiteY775" fmla="*/ 651701 h 1337564"/>
                  <a:gd name="connsiteX776" fmla="*/ 1975612 w 2140521"/>
                  <a:gd name="connsiteY776" fmla="*/ 503936 h 1337564"/>
                  <a:gd name="connsiteX777" fmla="*/ 2032699 w 2140521"/>
                  <a:gd name="connsiteY777" fmla="*/ 379032 h 1337564"/>
                  <a:gd name="connsiteX778" fmla="*/ 2043430 w 2140521"/>
                  <a:gd name="connsiteY778" fmla="*/ 348361 h 1337564"/>
                  <a:gd name="connsiteX779" fmla="*/ 2057019 w 2140521"/>
                  <a:gd name="connsiteY779" fmla="*/ 311912 h 1337564"/>
                  <a:gd name="connsiteX780" fmla="*/ 2068386 w 2140521"/>
                  <a:gd name="connsiteY780" fmla="*/ 290513 h 1337564"/>
                  <a:gd name="connsiteX781" fmla="*/ 2075561 w 2140521"/>
                  <a:gd name="connsiteY781" fmla="*/ 296926 h 1337564"/>
                  <a:gd name="connsiteX782" fmla="*/ 2079117 w 2140521"/>
                  <a:gd name="connsiteY782" fmla="*/ 296926 h 1337564"/>
                  <a:gd name="connsiteX783" fmla="*/ 2081975 w 2140521"/>
                  <a:gd name="connsiteY783" fmla="*/ 296926 h 1337564"/>
                  <a:gd name="connsiteX784" fmla="*/ 2082673 w 2140521"/>
                  <a:gd name="connsiteY784" fmla="*/ 299085 h 1337564"/>
                  <a:gd name="connsiteX785" fmla="*/ 2058416 w 2140521"/>
                  <a:gd name="connsiteY785" fmla="*/ 355473 h 1337564"/>
                  <a:gd name="connsiteX786" fmla="*/ 2035556 w 2140521"/>
                  <a:gd name="connsiteY786" fmla="*/ 406146 h 1337564"/>
                  <a:gd name="connsiteX787" fmla="*/ 1972754 w 2140521"/>
                  <a:gd name="connsiteY787" fmla="*/ 544640 h 1337564"/>
                  <a:gd name="connsiteX788" fmla="*/ 1922082 w 2140521"/>
                  <a:gd name="connsiteY788" fmla="*/ 664528 h 1337564"/>
                  <a:gd name="connsiteX789" fmla="*/ 1904238 w 2140521"/>
                  <a:gd name="connsiteY789" fmla="*/ 702373 h 1337564"/>
                  <a:gd name="connsiteX790" fmla="*/ 1847151 w 2140521"/>
                  <a:gd name="connsiteY790" fmla="*/ 825817 h 1337564"/>
                  <a:gd name="connsiteX791" fmla="*/ 1831467 w 2140521"/>
                  <a:gd name="connsiteY791" fmla="*/ 860108 h 1337564"/>
                  <a:gd name="connsiteX792" fmla="*/ 1818576 w 2140521"/>
                  <a:gd name="connsiteY792" fmla="*/ 890079 h 1337564"/>
                  <a:gd name="connsiteX793" fmla="*/ 1808607 w 2140521"/>
                  <a:gd name="connsiteY793" fmla="*/ 914336 h 1337564"/>
                  <a:gd name="connsiteX794" fmla="*/ 1799336 w 2140521"/>
                  <a:gd name="connsiteY794" fmla="*/ 935038 h 1337564"/>
                  <a:gd name="connsiteX795" fmla="*/ 1782191 w 2140521"/>
                  <a:gd name="connsiteY795" fmla="*/ 969264 h 1337564"/>
                  <a:gd name="connsiteX796" fmla="*/ 1741551 w 2140521"/>
                  <a:gd name="connsiteY796" fmla="*/ 1022795 h 1337564"/>
                  <a:gd name="connsiteX797" fmla="*/ 1740789 w 2140521"/>
                  <a:gd name="connsiteY797" fmla="*/ 1024255 h 1337564"/>
                  <a:gd name="connsiteX798" fmla="*/ 1745806 w 2140521"/>
                  <a:gd name="connsiteY798" fmla="*/ 1034225 h 1337564"/>
                  <a:gd name="connsiteX799" fmla="*/ 1710119 w 2140521"/>
                  <a:gd name="connsiteY799" fmla="*/ 1118489 h 1337564"/>
                  <a:gd name="connsiteX800" fmla="*/ 1701546 w 2140521"/>
                  <a:gd name="connsiteY800" fmla="*/ 1127760 h 1337564"/>
                  <a:gd name="connsiteX801" fmla="*/ 1697990 w 2140521"/>
                  <a:gd name="connsiteY801" fmla="*/ 1144905 h 1337564"/>
                  <a:gd name="connsiteX802" fmla="*/ 1691576 w 2140521"/>
                  <a:gd name="connsiteY802" fmla="*/ 1159891 h 1337564"/>
                  <a:gd name="connsiteX803" fmla="*/ 1661604 w 2140521"/>
                  <a:gd name="connsiteY803" fmla="*/ 1214819 h 1337564"/>
                  <a:gd name="connsiteX804" fmla="*/ 1655889 w 2140521"/>
                  <a:gd name="connsiteY804" fmla="*/ 1216279 h 1337564"/>
                  <a:gd name="connsiteX805" fmla="*/ 1652270 w 2140521"/>
                  <a:gd name="connsiteY805" fmla="*/ 1219137 h 1337564"/>
                  <a:gd name="connsiteX806" fmla="*/ 1628013 w 2140521"/>
                  <a:gd name="connsiteY806" fmla="*/ 1270508 h 1337564"/>
                  <a:gd name="connsiteX807" fmla="*/ 1604454 w 2140521"/>
                  <a:gd name="connsiteY807" fmla="*/ 1252665 h 1337564"/>
                  <a:gd name="connsiteX808" fmla="*/ 1590929 w 2140521"/>
                  <a:gd name="connsiteY808" fmla="*/ 1244791 h 1337564"/>
                  <a:gd name="connsiteX809" fmla="*/ 1548066 w 2140521"/>
                  <a:gd name="connsiteY809" fmla="*/ 1209802 h 1337564"/>
                  <a:gd name="connsiteX810" fmla="*/ 1540954 w 2140521"/>
                  <a:gd name="connsiteY810" fmla="*/ 1216279 h 1337564"/>
                  <a:gd name="connsiteX811" fmla="*/ 1499552 w 2140521"/>
                  <a:gd name="connsiteY811" fmla="*/ 1206945 h 1337564"/>
                  <a:gd name="connsiteX812" fmla="*/ 1475296 w 2140521"/>
                  <a:gd name="connsiteY812" fmla="*/ 1197673 h 1337564"/>
                  <a:gd name="connsiteX813" fmla="*/ 1428877 w 2140521"/>
                  <a:gd name="connsiteY813" fmla="*/ 1179830 h 1337564"/>
                  <a:gd name="connsiteX814" fmla="*/ 1398905 w 2140521"/>
                  <a:gd name="connsiteY814" fmla="*/ 1174115 h 1337564"/>
                  <a:gd name="connsiteX815" fmla="*/ 1373251 w 2140521"/>
                  <a:gd name="connsiteY815" fmla="*/ 1170559 h 1337564"/>
                  <a:gd name="connsiteX816" fmla="*/ 1303274 w 2140521"/>
                  <a:gd name="connsiteY816" fmla="*/ 1150557 h 1337564"/>
                  <a:gd name="connsiteX817" fmla="*/ 1266889 w 2140521"/>
                  <a:gd name="connsiteY817" fmla="*/ 1134872 h 1337564"/>
                  <a:gd name="connsiteX818" fmla="*/ 1242632 w 2140521"/>
                  <a:gd name="connsiteY818" fmla="*/ 1132015 h 1337564"/>
                  <a:gd name="connsiteX819" fmla="*/ 1204785 w 2140521"/>
                  <a:gd name="connsiteY819" fmla="*/ 1113473 h 1337564"/>
                  <a:gd name="connsiteX820" fmla="*/ 1207643 w 2140521"/>
                  <a:gd name="connsiteY820" fmla="*/ 1110615 h 1337564"/>
                  <a:gd name="connsiteX821" fmla="*/ 1284034 w 2140521"/>
                  <a:gd name="connsiteY821" fmla="*/ 1136333 h 1337564"/>
                  <a:gd name="connsiteX822" fmla="*/ 1322578 w 2140521"/>
                  <a:gd name="connsiteY822" fmla="*/ 1147001 h 1337564"/>
                  <a:gd name="connsiteX823" fmla="*/ 1394651 w 2140521"/>
                  <a:gd name="connsiteY823" fmla="*/ 1159129 h 1337564"/>
                  <a:gd name="connsiteX824" fmla="*/ 1408176 w 2140521"/>
                  <a:gd name="connsiteY824" fmla="*/ 1159129 h 1337564"/>
                  <a:gd name="connsiteX825" fmla="*/ 1423924 w 2140521"/>
                  <a:gd name="connsiteY825" fmla="*/ 1161987 h 1337564"/>
                  <a:gd name="connsiteX826" fmla="*/ 1488123 w 2140521"/>
                  <a:gd name="connsiteY826" fmla="*/ 1184847 h 1337564"/>
                  <a:gd name="connsiteX827" fmla="*/ 1551686 w 2140521"/>
                  <a:gd name="connsiteY827" fmla="*/ 1197673 h 1337564"/>
                  <a:gd name="connsiteX828" fmla="*/ 1553083 w 2140521"/>
                  <a:gd name="connsiteY828" fmla="*/ 1189101 h 1337564"/>
                  <a:gd name="connsiteX829" fmla="*/ 1576641 w 2140521"/>
                  <a:gd name="connsiteY829" fmla="*/ 1145604 h 1337564"/>
                  <a:gd name="connsiteX830" fmla="*/ 1569529 w 2140521"/>
                  <a:gd name="connsiteY830" fmla="*/ 1138428 h 1337564"/>
                  <a:gd name="connsiteX831" fmla="*/ 1593787 w 2140521"/>
                  <a:gd name="connsiteY831" fmla="*/ 1087057 h 1337564"/>
                  <a:gd name="connsiteX832" fmla="*/ 1606613 w 2140521"/>
                  <a:gd name="connsiteY832" fmla="*/ 1067054 h 1337564"/>
                  <a:gd name="connsiteX833" fmla="*/ 1633029 w 2140521"/>
                  <a:gd name="connsiteY833" fmla="*/ 1015683 h 1337564"/>
                  <a:gd name="connsiteX834" fmla="*/ 1636586 w 2140521"/>
                  <a:gd name="connsiteY834" fmla="*/ 1004951 h 1337564"/>
                  <a:gd name="connsiteX835" fmla="*/ 1660144 w 2140521"/>
                  <a:gd name="connsiteY835" fmla="*/ 961454 h 1337564"/>
                  <a:gd name="connsiteX836" fmla="*/ 1675828 w 2140521"/>
                  <a:gd name="connsiteY836" fmla="*/ 939292 h 1337564"/>
                  <a:gd name="connsiteX837" fmla="*/ 1717231 w 2140521"/>
                  <a:gd name="connsiteY837" fmla="*/ 860108 h 1337564"/>
                  <a:gd name="connsiteX838" fmla="*/ 1726501 w 2140521"/>
                  <a:gd name="connsiteY838" fmla="*/ 841502 h 1337564"/>
                  <a:gd name="connsiteX839" fmla="*/ 1719389 w 2140521"/>
                  <a:gd name="connsiteY839" fmla="*/ 837946 h 1337564"/>
                  <a:gd name="connsiteX840" fmla="*/ 1770063 w 2140521"/>
                  <a:gd name="connsiteY840" fmla="*/ 752285 h 1337564"/>
                  <a:gd name="connsiteX841" fmla="*/ 1781492 w 2140521"/>
                  <a:gd name="connsiteY841" fmla="*/ 738759 h 1337564"/>
                  <a:gd name="connsiteX842" fmla="*/ 1783651 w 2140521"/>
                  <a:gd name="connsiteY842" fmla="*/ 733044 h 1337564"/>
                  <a:gd name="connsiteX843" fmla="*/ 1805750 w 2140521"/>
                  <a:gd name="connsiteY843" fmla="*/ 706628 h 1337564"/>
                  <a:gd name="connsiteX844" fmla="*/ 1847151 w 2140521"/>
                  <a:gd name="connsiteY844" fmla="*/ 638810 h 1337564"/>
                  <a:gd name="connsiteX845" fmla="*/ 1867852 w 2140521"/>
                  <a:gd name="connsiteY845" fmla="*/ 600266 h 1337564"/>
                  <a:gd name="connsiteX846" fmla="*/ 1889252 w 2140521"/>
                  <a:gd name="connsiteY846" fmla="*/ 568198 h 1337564"/>
                  <a:gd name="connsiteX847" fmla="*/ 1928495 w 2140521"/>
                  <a:gd name="connsiteY847" fmla="*/ 494665 h 1337564"/>
                  <a:gd name="connsiteX848" fmla="*/ 1937067 w 2140521"/>
                  <a:gd name="connsiteY848" fmla="*/ 475361 h 1337564"/>
                  <a:gd name="connsiteX849" fmla="*/ 1962785 w 2140521"/>
                  <a:gd name="connsiteY849" fmla="*/ 425450 h 1337564"/>
                  <a:gd name="connsiteX850" fmla="*/ 1977073 w 2140521"/>
                  <a:gd name="connsiteY850" fmla="*/ 394716 h 1337564"/>
                  <a:gd name="connsiteX851" fmla="*/ 1996313 w 2140521"/>
                  <a:gd name="connsiteY851" fmla="*/ 362585 h 1337564"/>
                  <a:gd name="connsiteX852" fmla="*/ 2042732 w 2140521"/>
                  <a:gd name="connsiteY852" fmla="*/ 265557 h 1337564"/>
                  <a:gd name="connsiteX853" fmla="*/ 2036318 w 2140521"/>
                  <a:gd name="connsiteY853" fmla="*/ 254826 h 1337564"/>
                  <a:gd name="connsiteX854" fmla="*/ 2044128 w 2140521"/>
                  <a:gd name="connsiteY854" fmla="*/ 249111 h 1337564"/>
                  <a:gd name="connsiteX855" fmla="*/ 2052701 w 2140521"/>
                  <a:gd name="connsiteY855" fmla="*/ 256985 h 1337564"/>
                  <a:gd name="connsiteX856" fmla="*/ 1251903 w 2140521"/>
                  <a:gd name="connsiteY856" fmla="*/ 255524 h 1337564"/>
                  <a:gd name="connsiteX857" fmla="*/ 1246886 w 2140521"/>
                  <a:gd name="connsiteY857" fmla="*/ 269812 h 1337564"/>
                  <a:gd name="connsiteX858" fmla="*/ 1243330 w 2140521"/>
                  <a:gd name="connsiteY858" fmla="*/ 259143 h 1337564"/>
                  <a:gd name="connsiteX859" fmla="*/ 1248347 w 2140521"/>
                  <a:gd name="connsiteY859" fmla="*/ 249111 h 1337564"/>
                  <a:gd name="connsiteX860" fmla="*/ 1251903 w 2140521"/>
                  <a:gd name="connsiteY860" fmla="*/ 255524 h 1337564"/>
                  <a:gd name="connsiteX861" fmla="*/ 1271143 w 2140521"/>
                  <a:gd name="connsiteY861" fmla="*/ 216281 h 1337564"/>
                  <a:gd name="connsiteX862" fmla="*/ 1264729 w 2140521"/>
                  <a:gd name="connsiteY862" fmla="*/ 231966 h 1337564"/>
                  <a:gd name="connsiteX863" fmla="*/ 1262571 w 2140521"/>
                  <a:gd name="connsiteY863" fmla="*/ 224155 h 1337564"/>
                  <a:gd name="connsiteX864" fmla="*/ 1269047 w 2140521"/>
                  <a:gd name="connsiteY864" fmla="*/ 209868 h 1337564"/>
                  <a:gd name="connsiteX865" fmla="*/ 1271143 w 2140521"/>
                  <a:gd name="connsiteY865" fmla="*/ 216281 h 1337564"/>
                  <a:gd name="connsiteX866" fmla="*/ 1286891 w 2140521"/>
                  <a:gd name="connsiteY866" fmla="*/ 177737 h 1337564"/>
                  <a:gd name="connsiteX867" fmla="*/ 1284034 w 2140521"/>
                  <a:gd name="connsiteY867" fmla="*/ 180594 h 1337564"/>
                  <a:gd name="connsiteX868" fmla="*/ 1281176 w 2140521"/>
                  <a:gd name="connsiteY868" fmla="*/ 177038 h 1337564"/>
                  <a:gd name="connsiteX869" fmla="*/ 1284034 w 2140521"/>
                  <a:gd name="connsiteY869" fmla="*/ 174879 h 1337564"/>
                  <a:gd name="connsiteX870" fmla="*/ 1286891 w 2140521"/>
                  <a:gd name="connsiteY870" fmla="*/ 177737 h 1337564"/>
                  <a:gd name="connsiteX871" fmla="*/ 1539558 w 2140521"/>
                  <a:gd name="connsiteY871" fmla="*/ 47815 h 1337564"/>
                  <a:gd name="connsiteX872" fmla="*/ 1570228 w 2140521"/>
                  <a:gd name="connsiteY872" fmla="*/ 51435 h 1337564"/>
                  <a:gd name="connsiteX873" fmla="*/ 1594485 w 2140521"/>
                  <a:gd name="connsiteY873" fmla="*/ 60008 h 1337564"/>
                  <a:gd name="connsiteX874" fmla="*/ 1628013 w 2140521"/>
                  <a:gd name="connsiteY874" fmla="*/ 73533 h 1337564"/>
                  <a:gd name="connsiteX875" fmla="*/ 1707261 w 2140521"/>
                  <a:gd name="connsiteY875" fmla="*/ 100648 h 1337564"/>
                  <a:gd name="connsiteX876" fmla="*/ 1747202 w 2140521"/>
                  <a:gd name="connsiteY876" fmla="*/ 109220 h 1337564"/>
                  <a:gd name="connsiteX877" fmla="*/ 1806448 w 2140521"/>
                  <a:gd name="connsiteY877" fmla="*/ 124905 h 1337564"/>
                  <a:gd name="connsiteX878" fmla="*/ 1879283 w 2140521"/>
                  <a:gd name="connsiteY878" fmla="*/ 149924 h 1337564"/>
                  <a:gd name="connsiteX879" fmla="*/ 1911413 w 2140521"/>
                  <a:gd name="connsiteY879" fmla="*/ 157036 h 1337564"/>
                  <a:gd name="connsiteX880" fmla="*/ 1949958 w 2140521"/>
                  <a:gd name="connsiteY880" fmla="*/ 167767 h 1337564"/>
                  <a:gd name="connsiteX881" fmla="*/ 1982788 w 2140521"/>
                  <a:gd name="connsiteY881" fmla="*/ 178435 h 1337564"/>
                  <a:gd name="connsiteX882" fmla="*/ 2009203 w 2140521"/>
                  <a:gd name="connsiteY882" fmla="*/ 182055 h 1337564"/>
                  <a:gd name="connsiteX883" fmla="*/ 2045589 w 2140521"/>
                  <a:gd name="connsiteY883" fmla="*/ 194882 h 1337564"/>
                  <a:gd name="connsiteX884" fmla="*/ 2005584 w 2140521"/>
                  <a:gd name="connsiteY884" fmla="*/ 269812 h 1337564"/>
                  <a:gd name="connsiteX885" fmla="*/ 1852866 w 2140521"/>
                  <a:gd name="connsiteY885" fmla="*/ 509651 h 1337564"/>
                  <a:gd name="connsiteX886" fmla="*/ 1822895 w 2140521"/>
                  <a:gd name="connsiteY886" fmla="*/ 560324 h 1337564"/>
                  <a:gd name="connsiteX887" fmla="*/ 1797875 w 2140521"/>
                  <a:gd name="connsiteY887" fmla="*/ 605980 h 1337564"/>
                  <a:gd name="connsiteX888" fmla="*/ 1756537 w 2140521"/>
                  <a:gd name="connsiteY888" fmla="*/ 673100 h 1337564"/>
                  <a:gd name="connsiteX889" fmla="*/ 1702245 w 2140521"/>
                  <a:gd name="connsiteY889" fmla="*/ 760857 h 1337564"/>
                  <a:gd name="connsiteX890" fmla="*/ 1663001 w 2140521"/>
                  <a:gd name="connsiteY890" fmla="*/ 818705 h 1337564"/>
                  <a:gd name="connsiteX891" fmla="*/ 1533081 w 2140521"/>
                  <a:gd name="connsiteY891" fmla="*/ 1020001 h 1337564"/>
                  <a:gd name="connsiteX892" fmla="*/ 1498854 w 2140521"/>
                  <a:gd name="connsiteY892" fmla="*/ 1079945 h 1337564"/>
                  <a:gd name="connsiteX893" fmla="*/ 1485265 w 2140521"/>
                  <a:gd name="connsiteY893" fmla="*/ 1092073 h 1337564"/>
                  <a:gd name="connsiteX894" fmla="*/ 1451039 w 2140521"/>
                  <a:gd name="connsiteY894" fmla="*/ 1096328 h 1337564"/>
                  <a:gd name="connsiteX895" fmla="*/ 1430338 w 2140521"/>
                  <a:gd name="connsiteY895" fmla="*/ 1109917 h 1337564"/>
                  <a:gd name="connsiteX896" fmla="*/ 1383221 w 2140521"/>
                  <a:gd name="connsiteY896" fmla="*/ 1098487 h 1337564"/>
                  <a:gd name="connsiteX897" fmla="*/ 1328229 w 2140521"/>
                  <a:gd name="connsiteY897" fmla="*/ 1092073 h 1337564"/>
                  <a:gd name="connsiteX898" fmla="*/ 1301877 w 2140521"/>
                  <a:gd name="connsiteY898" fmla="*/ 1083501 h 1337564"/>
                  <a:gd name="connsiteX899" fmla="*/ 1224026 w 2140521"/>
                  <a:gd name="connsiteY899" fmla="*/ 1058482 h 1337564"/>
                  <a:gd name="connsiteX900" fmla="*/ 1151953 w 2140521"/>
                  <a:gd name="connsiteY900" fmla="*/ 1034986 h 1337564"/>
                  <a:gd name="connsiteX901" fmla="*/ 1119822 w 2140521"/>
                  <a:gd name="connsiteY901" fmla="*/ 1020699 h 1337564"/>
                  <a:gd name="connsiteX902" fmla="*/ 1073467 w 2140521"/>
                  <a:gd name="connsiteY902" fmla="*/ 1009269 h 1337564"/>
                  <a:gd name="connsiteX903" fmla="*/ 1029208 w 2140521"/>
                  <a:gd name="connsiteY903" fmla="*/ 994283 h 1337564"/>
                  <a:gd name="connsiteX904" fmla="*/ 931418 w 2140521"/>
                  <a:gd name="connsiteY904" fmla="*/ 955739 h 1337564"/>
                  <a:gd name="connsiteX905" fmla="*/ 855790 w 2140521"/>
                  <a:gd name="connsiteY905" fmla="*/ 994982 h 1337564"/>
                  <a:gd name="connsiteX906" fmla="*/ 843597 w 2140521"/>
                  <a:gd name="connsiteY906" fmla="*/ 1014286 h 1337564"/>
                  <a:gd name="connsiteX907" fmla="*/ 841502 w 2140521"/>
                  <a:gd name="connsiteY907" fmla="*/ 1014286 h 1337564"/>
                  <a:gd name="connsiteX908" fmla="*/ 840740 w 2140521"/>
                  <a:gd name="connsiteY908" fmla="*/ 1012825 h 1337564"/>
                  <a:gd name="connsiteX909" fmla="*/ 874332 w 2140521"/>
                  <a:gd name="connsiteY909" fmla="*/ 949325 h 1337564"/>
                  <a:gd name="connsiteX910" fmla="*/ 890016 w 2140521"/>
                  <a:gd name="connsiteY910" fmla="*/ 919353 h 1337564"/>
                  <a:gd name="connsiteX911" fmla="*/ 931418 w 2140521"/>
                  <a:gd name="connsiteY911" fmla="*/ 846519 h 1337564"/>
                  <a:gd name="connsiteX912" fmla="*/ 950659 w 2140521"/>
                  <a:gd name="connsiteY912" fmla="*/ 818705 h 1337564"/>
                  <a:gd name="connsiteX913" fmla="*/ 979932 w 2140521"/>
                  <a:gd name="connsiteY913" fmla="*/ 773748 h 1337564"/>
                  <a:gd name="connsiteX914" fmla="*/ 998538 w 2140521"/>
                  <a:gd name="connsiteY914" fmla="*/ 740156 h 1337564"/>
                  <a:gd name="connsiteX915" fmla="*/ 1017778 w 2140521"/>
                  <a:gd name="connsiteY915" fmla="*/ 712343 h 1337564"/>
                  <a:gd name="connsiteX916" fmla="*/ 1041336 w 2140521"/>
                  <a:gd name="connsiteY916" fmla="*/ 675259 h 1337564"/>
                  <a:gd name="connsiteX917" fmla="*/ 1071309 w 2140521"/>
                  <a:gd name="connsiteY917" fmla="*/ 623126 h 1337564"/>
                  <a:gd name="connsiteX918" fmla="*/ 1075563 w 2140521"/>
                  <a:gd name="connsiteY918" fmla="*/ 619570 h 1337564"/>
                  <a:gd name="connsiteX919" fmla="*/ 1084135 w 2140521"/>
                  <a:gd name="connsiteY919" fmla="*/ 598170 h 1337564"/>
                  <a:gd name="connsiteX920" fmla="*/ 1094867 w 2140521"/>
                  <a:gd name="connsiteY920" fmla="*/ 583184 h 1337564"/>
                  <a:gd name="connsiteX921" fmla="*/ 1100582 w 2140521"/>
                  <a:gd name="connsiteY921" fmla="*/ 570992 h 1337564"/>
                  <a:gd name="connsiteX922" fmla="*/ 1116266 w 2140521"/>
                  <a:gd name="connsiteY922" fmla="*/ 548196 h 1337564"/>
                  <a:gd name="connsiteX923" fmla="*/ 1146239 w 2140521"/>
                  <a:gd name="connsiteY923" fmla="*/ 496824 h 1337564"/>
                  <a:gd name="connsiteX924" fmla="*/ 1181227 w 2140521"/>
                  <a:gd name="connsiteY924" fmla="*/ 438277 h 1337564"/>
                  <a:gd name="connsiteX925" fmla="*/ 1197673 w 2140521"/>
                  <a:gd name="connsiteY925" fmla="*/ 415417 h 1337564"/>
                  <a:gd name="connsiteX926" fmla="*/ 1216216 w 2140521"/>
                  <a:gd name="connsiteY926" fmla="*/ 376174 h 1337564"/>
                  <a:gd name="connsiteX927" fmla="*/ 1224026 w 2140521"/>
                  <a:gd name="connsiteY927" fmla="*/ 359029 h 1337564"/>
                  <a:gd name="connsiteX928" fmla="*/ 1240472 w 2140521"/>
                  <a:gd name="connsiteY928" fmla="*/ 336931 h 1337564"/>
                  <a:gd name="connsiteX929" fmla="*/ 1251204 w 2140521"/>
                  <a:gd name="connsiteY929" fmla="*/ 319088 h 1337564"/>
                  <a:gd name="connsiteX930" fmla="*/ 1264031 w 2140521"/>
                  <a:gd name="connsiteY930" fmla="*/ 294069 h 1337564"/>
                  <a:gd name="connsiteX931" fmla="*/ 1273302 w 2140521"/>
                  <a:gd name="connsiteY931" fmla="*/ 281242 h 1337564"/>
                  <a:gd name="connsiteX932" fmla="*/ 1314006 w 2140521"/>
                  <a:gd name="connsiteY932" fmla="*/ 209868 h 1337564"/>
                  <a:gd name="connsiteX933" fmla="*/ 1317562 w 2140521"/>
                  <a:gd name="connsiteY933" fmla="*/ 200597 h 1337564"/>
                  <a:gd name="connsiteX934" fmla="*/ 1339660 w 2140521"/>
                  <a:gd name="connsiteY934" fmla="*/ 165608 h 1337564"/>
                  <a:gd name="connsiteX935" fmla="*/ 1353248 w 2140521"/>
                  <a:gd name="connsiteY935" fmla="*/ 139891 h 1337564"/>
                  <a:gd name="connsiteX936" fmla="*/ 1380363 w 2140521"/>
                  <a:gd name="connsiteY936" fmla="*/ 112078 h 1337564"/>
                  <a:gd name="connsiteX937" fmla="*/ 1383919 w 2140521"/>
                  <a:gd name="connsiteY937" fmla="*/ 107061 h 1337564"/>
                  <a:gd name="connsiteX938" fmla="*/ 1488885 w 2140521"/>
                  <a:gd name="connsiteY938" fmla="*/ 45022 h 1337564"/>
                  <a:gd name="connsiteX939" fmla="*/ 1508824 w 2140521"/>
                  <a:gd name="connsiteY939" fmla="*/ 42863 h 1337564"/>
                  <a:gd name="connsiteX940" fmla="*/ 1539558 w 2140521"/>
                  <a:gd name="connsiteY940" fmla="*/ 47815 h 1337564"/>
                  <a:gd name="connsiteX941" fmla="*/ 796544 w 2140521"/>
                  <a:gd name="connsiteY941" fmla="*/ 10732 h 1337564"/>
                  <a:gd name="connsiteX942" fmla="*/ 820103 w 2140521"/>
                  <a:gd name="connsiteY942" fmla="*/ 16447 h 1337564"/>
                  <a:gd name="connsiteX943" fmla="*/ 870014 w 2140521"/>
                  <a:gd name="connsiteY943" fmla="*/ 20701 h 1337564"/>
                  <a:gd name="connsiteX944" fmla="*/ 898589 w 2140521"/>
                  <a:gd name="connsiteY944" fmla="*/ 25019 h 1337564"/>
                  <a:gd name="connsiteX945" fmla="*/ 942150 w 2140521"/>
                  <a:gd name="connsiteY945" fmla="*/ 26416 h 1337564"/>
                  <a:gd name="connsiteX946" fmla="*/ 1058482 w 2140521"/>
                  <a:gd name="connsiteY946" fmla="*/ 25718 h 1337564"/>
                  <a:gd name="connsiteX947" fmla="*/ 1136269 w 2140521"/>
                  <a:gd name="connsiteY947" fmla="*/ 14986 h 1337564"/>
                  <a:gd name="connsiteX948" fmla="*/ 1236218 w 2140521"/>
                  <a:gd name="connsiteY948" fmla="*/ 0 h 1337564"/>
                  <a:gd name="connsiteX949" fmla="*/ 1325435 w 2140521"/>
                  <a:gd name="connsiteY949" fmla="*/ 46418 h 1337564"/>
                  <a:gd name="connsiteX950" fmla="*/ 1338961 w 2140521"/>
                  <a:gd name="connsiteY950" fmla="*/ 69977 h 1337564"/>
                  <a:gd name="connsiteX951" fmla="*/ 1358265 w 2140521"/>
                  <a:gd name="connsiteY951" fmla="*/ 111379 h 1337564"/>
                  <a:gd name="connsiteX952" fmla="*/ 1368235 w 2140521"/>
                  <a:gd name="connsiteY952" fmla="*/ 104204 h 1337564"/>
                  <a:gd name="connsiteX953" fmla="*/ 1436053 w 2140521"/>
                  <a:gd name="connsiteY953" fmla="*/ 52134 h 1337564"/>
                  <a:gd name="connsiteX954" fmla="*/ 1468184 w 2140521"/>
                  <a:gd name="connsiteY954" fmla="*/ 37846 h 1337564"/>
                  <a:gd name="connsiteX955" fmla="*/ 1508824 w 2140521"/>
                  <a:gd name="connsiteY955" fmla="*/ 27877 h 1337564"/>
                  <a:gd name="connsiteX956" fmla="*/ 1573784 w 2140521"/>
                  <a:gd name="connsiteY956" fmla="*/ 32830 h 1337564"/>
                  <a:gd name="connsiteX957" fmla="*/ 1608074 w 2140521"/>
                  <a:gd name="connsiteY957" fmla="*/ 45720 h 1337564"/>
                  <a:gd name="connsiteX958" fmla="*/ 1644460 w 2140521"/>
                  <a:gd name="connsiteY958" fmla="*/ 60008 h 1337564"/>
                  <a:gd name="connsiteX959" fmla="*/ 1707261 w 2140521"/>
                  <a:gd name="connsiteY959" fmla="*/ 79947 h 1337564"/>
                  <a:gd name="connsiteX960" fmla="*/ 1769364 w 2140521"/>
                  <a:gd name="connsiteY960" fmla="*/ 95695 h 1337564"/>
                  <a:gd name="connsiteX961" fmla="*/ 1922082 w 2140521"/>
                  <a:gd name="connsiteY961" fmla="*/ 142748 h 1337564"/>
                  <a:gd name="connsiteX962" fmla="*/ 2007743 w 2140521"/>
                  <a:gd name="connsiteY962" fmla="*/ 166307 h 1337564"/>
                  <a:gd name="connsiteX963" fmla="*/ 2039175 w 2140521"/>
                  <a:gd name="connsiteY963" fmla="*/ 171323 h 1337564"/>
                  <a:gd name="connsiteX964" fmla="*/ 2062734 w 2140521"/>
                  <a:gd name="connsiteY964" fmla="*/ 192024 h 1337564"/>
                  <a:gd name="connsiteX965" fmla="*/ 2049844 w 2140521"/>
                  <a:gd name="connsiteY965" fmla="*/ 229108 h 1337564"/>
                  <a:gd name="connsiteX966" fmla="*/ 2081975 w 2140521"/>
                  <a:gd name="connsiteY966" fmla="*/ 250571 h 1337564"/>
                  <a:gd name="connsiteX967" fmla="*/ 2121218 w 2140521"/>
                  <a:gd name="connsiteY967" fmla="*/ 250571 h 1337564"/>
                  <a:gd name="connsiteX968" fmla="*/ 2140522 w 2140521"/>
                  <a:gd name="connsiteY968" fmla="*/ 276987 h 1337564"/>
                  <a:gd name="connsiteX969" fmla="*/ 2109089 w 2140521"/>
                  <a:gd name="connsiteY969" fmla="*/ 344742 h 1337564"/>
                  <a:gd name="connsiteX970" fmla="*/ 2099818 w 2140521"/>
                  <a:gd name="connsiteY970" fmla="*/ 388303 h 1337564"/>
                  <a:gd name="connsiteX971" fmla="*/ 2086229 w 2140521"/>
                  <a:gd name="connsiteY971" fmla="*/ 414719 h 1337564"/>
                  <a:gd name="connsiteX972" fmla="*/ 2076958 w 2140521"/>
                  <a:gd name="connsiteY972" fmla="*/ 436118 h 1337564"/>
                  <a:gd name="connsiteX973" fmla="*/ 2064131 w 2140521"/>
                  <a:gd name="connsiteY973" fmla="*/ 463931 h 1337564"/>
                  <a:gd name="connsiteX974" fmla="*/ 2029904 w 2140521"/>
                  <a:gd name="connsiteY974" fmla="*/ 530352 h 1337564"/>
                  <a:gd name="connsiteX975" fmla="*/ 2027047 w 2140521"/>
                  <a:gd name="connsiteY975" fmla="*/ 543878 h 1337564"/>
                  <a:gd name="connsiteX976" fmla="*/ 2022729 w 2140521"/>
                  <a:gd name="connsiteY976" fmla="*/ 548196 h 1337564"/>
                  <a:gd name="connsiteX977" fmla="*/ 2020570 w 2140521"/>
                  <a:gd name="connsiteY977" fmla="*/ 557467 h 1337564"/>
                  <a:gd name="connsiteX978" fmla="*/ 2011299 w 2140521"/>
                  <a:gd name="connsiteY978" fmla="*/ 574611 h 1337564"/>
                  <a:gd name="connsiteX979" fmla="*/ 1934210 w 2140521"/>
                  <a:gd name="connsiteY979" fmla="*/ 735902 h 1337564"/>
                  <a:gd name="connsiteX980" fmla="*/ 1896427 w 2140521"/>
                  <a:gd name="connsiteY980" fmla="*/ 818007 h 1337564"/>
                  <a:gd name="connsiteX981" fmla="*/ 1815719 w 2140521"/>
                  <a:gd name="connsiteY981" fmla="*/ 984314 h 1337564"/>
                  <a:gd name="connsiteX982" fmla="*/ 1813624 w 2140521"/>
                  <a:gd name="connsiteY982" fmla="*/ 993585 h 1337564"/>
                  <a:gd name="connsiteX983" fmla="*/ 1755076 w 2140521"/>
                  <a:gd name="connsiteY983" fmla="*/ 1127760 h 1337564"/>
                  <a:gd name="connsiteX984" fmla="*/ 1736535 w 2140521"/>
                  <a:gd name="connsiteY984" fmla="*/ 1174877 h 1337564"/>
                  <a:gd name="connsiteX985" fmla="*/ 1721549 w 2140521"/>
                  <a:gd name="connsiteY985" fmla="*/ 1214819 h 1337564"/>
                  <a:gd name="connsiteX986" fmla="*/ 1701546 w 2140521"/>
                  <a:gd name="connsiteY986" fmla="*/ 1259078 h 1337564"/>
                  <a:gd name="connsiteX987" fmla="*/ 1691576 w 2140521"/>
                  <a:gd name="connsiteY987" fmla="*/ 1293304 h 1337564"/>
                  <a:gd name="connsiteX988" fmla="*/ 1690116 w 2140521"/>
                  <a:gd name="connsiteY988" fmla="*/ 1299782 h 1337564"/>
                  <a:gd name="connsiteX989" fmla="*/ 1681544 w 2140521"/>
                  <a:gd name="connsiteY989" fmla="*/ 1313307 h 1337564"/>
                  <a:gd name="connsiteX990" fmla="*/ 1635188 w 2140521"/>
                  <a:gd name="connsiteY990" fmla="*/ 1337564 h 1337564"/>
                  <a:gd name="connsiteX991" fmla="*/ 1594485 w 2140521"/>
                  <a:gd name="connsiteY991" fmla="*/ 1323340 h 1337564"/>
                  <a:gd name="connsiteX992" fmla="*/ 1566672 w 2140521"/>
                  <a:gd name="connsiteY992" fmla="*/ 1316165 h 1337564"/>
                  <a:gd name="connsiteX993" fmla="*/ 1523111 w 2140521"/>
                  <a:gd name="connsiteY993" fmla="*/ 1301179 h 1337564"/>
                  <a:gd name="connsiteX994" fmla="*/ 1424622 w 2140521"/>
                  <a:gd name="connsiteY994" fmla="*/ 1274064 h 1337564"/>
                  <a:gd name="connsiteX995" fmla="*/ 1338961 w 2140521"/>
                  <a:gd name="connsiteY995" fmla="*/ 1243394 h 1337564"/>
                  <a:gd name="connsiteX996" fmla="*/ 1307592 w 2140521"/>
                  <a:gd name="connsiteY996" fmla="*/ 1238377 h 1337564"/>
                  <a:gd name="connsiteX997" fmla="*/ 1165542 w 2140521"/>
                  <a:gd name="connsiteY997" fmla="*/ 1201293 h 1337564"/>
                  <a:gd name="connsiteX998" fmla="*/ 1129094 w 2140521"/>
                  <a:gd name="connsiteY998" fmla="*/ 1181989 h 1337564"/>
                  <a:gd name="connsiteX999" fmla="*/ 1043496 w 2140521"/>
                  <a:gd name="connsiteY999" fmla="*/ 1158431 h 1337564"/>
                  <a:gd name="connsiteX1000" fmla="*/ 954977 w 2140521"/>
                  <a:gd name="connsiteY1000" fmla="*/ 1142746 h 1337564"/>
                  <a:gd name="connsiteX1001" fmla="*/ 903605 w 2140521"/>
                  <a:gd name="connsiteY1001" fmla="*/ 1152716 h 1337564"/>
                  <a:gd name="connsiteX1002" fmla="*/ 852170 w 2140521"/>
                  <a:gd name="connsiteY1002" fmla="*/ 1168400 h 1337564"/>
                  <a:gd name="connsiteX1003" fmla="*/ 803656 w 2140521"/>
                  <a:gd name="connsiteY1003" fmla="*/ 1162748 h 1337564"/>
                  <a:gd name="connsiteX1004" fmla="*/ 769366 w 2140521"/>
                  <a:gd name="connsiteY1004" fmla="*/ 1152716 h 1337564"/>
                  <a:gd name="connsiteX1005" fmla="*/ 745871 w 2140521"/>
                  <a:gd name="connsiteY1005" fmla="*/ 1145604 h 1337564"/>
                  <a:gd name="connsiteX1006" fmla="*/ 699453 w 2140521"/>
                  <a:gd name="connsiteY1006" fmla="*/ 1127062 h 1337564"/>
                  <a:gd name="connsiteX1007" fmla="*/ 662305 w 2140521"/>
                  <a:gd name="connsiteY1007" fmla="*/ 1107758 h 1337564"/>
                  <a:gd name="connsiteX1008" fmla="*/ 633095 w 2140521"/>
                  <a:gd name="connsiteY1008" fmla="*/ 1106361 h 1337564"/>
                  <a:gd name="connsiteX1009" fmla="*/ 545973 w 2140521"/>
                  <a:gd name="connsiteY1009" fmla="*/ 1109218 h 1337564"/>
                  <a:gd name="connsiteX1010" fmla="*/ 468884 w 2140521"/>
                  <a:gd name="connsiteY1010" fmla="*/ 1114870 h 1337564"/>
                  <a:gd name="connsiteX1011" fmla="*/ 354013 w 2140521"/>
                  <a:gd name="connsiteY1011" fmla="*/ 1113473 h 1337564"/>
                  <a:gd name="connsiteX1012" fmla="*/ 246190 w 2140521"/>
                  <a:gd name="connsiteY1012" fmla="*/ 1114171 h 1337564"/>
                  <a:gd name="connsiteX1013" fmla="*/ 200533 w 2140521"/>
                  <a:gd name="connsiteY1013" fmla="*/ 1116330 h 1337564"/>
                  <a:gd name="connsiteX1014" fmla="*/ 128460 w 2140521"/>
                  <a:gd name="connsiteY1014" fmla="*/ 1117029 h 1337564"/>
                  <a:gd name="connsiteX1015" fmla="*/ 68516 w 2140521"/>
                  <a:gd name="connsiteY1015" fmla="*/ 1123442 h 1337564"/>
                  <a:gd name="connsiteX1016" fmla="*/ 31369 w 2140521"/>
                  <a:gd name="connsiteY1016" fmla="*/ 1123442 h 1337564"/>
                  <a:gd name="connsiteX1017" fmla="*/ 22098 w 2140521"/>
                  <a:gd name="connsiteY1017" fmla="*/ 1121347 h 1337564"/>
                  <a:gd name="connsiteX1018" fmla="*/ 11366 w 2140521"/>
                  <a:gd name="connsiteY1018" fmla="*/ 1117029 h 1337564"/>
                  <a:gd name="connsiteX1019" fmla="*/ 3556 w 2140521"/>
                  <a:gd name="connsiteY1019" fmla="*/ 1113473 h 1337564"/>
                  <a:gd name="connsiteX1020" fmla="*/ 4254 w 2140521"/>
                  <a:gd name="connsiteY1020" fmla="*/ 1104900 h 1337564"/>
                  <a:gd name="connsiteX1021" fmla="*/ 0 w 2140521"/>
                  <a:gd name="connsiteY1021" fmla="*/ 1089914 h 1337564"/>
                  <a:gd name="connsiteX1022" fmla="*/ 23559 w 2140521"/>
                  <a:gd name="connsiteY1022" fmla="*/ 1074229 h 1337564"/>
                  <a:gd name="connsiteX1023" fmla="*/ 40640 w 2140521"/>
                  <a:gd name="connsiteY1023" fmla="*/ 1068515 h 1337564"/>
                  <a:gd name="connsiteX1024" fmla="*/ 57086 w 2140521"/>
                  <a:gd name="connsiteY1024" fmla="*/ 1039241 h 1337564"/>
                  <a:gd name="connsiteX1025" fmla="*/ 83503 w 2140521"/>
                  <a:gd name="connsiteY1025" fmla="*/ 1009967 h 1337564"/>
                  <a:gd name="connsiteX1026" fmla="*/ 87757 w 2140521"/>
                  <a:gd name="connsiteY1026" fmla="*/ 1002157 h 1337564"/>
                  <a:gd name="connsiteX1027" fmla="*/ 101346 w 2140521"/>
                  <a:gd name="connsiteY1027" fmla="*/ 986409 h 1337564"/>
                  <a:gd name="connsiteX1028" fmla="*/ 109157 w 2140521"/>
                  <a:gd name="connsiteY1028" fmla="*/ 981456 h 1337564"/>
                  <a:gd name="connsiteX1029" fmla="*/ 111316 w 2140521"/>
                  <a:gd name="connsiteY1029" fmla="*/ 972122 h 1337564"/>
                  <a:gd name="connsiteX1030" fmla="*/ 119190 w 2140521"/>
                  <a:gd name="connsiteY1030" fmla="*/ 950722 h 1337564"/>
                  <a:gd name="connsiteX1031" fmla="*/ 132715 w 2140521"/>
                  <a:gd name="connsiteY1031" fmla="*/ 921448 h 1337564"/>
                  <a:gd name="connsiteX1032" fmla="*/ 121285 w 2140521"/>
                  <a:gd name="connsiteY1032" fmla="*/ 899351 h 1337564"/>
                  <a:gd name="connsiteX1033" fmla="*/ 130620 w 2140521"/>
                  <a:gd name="connsiteY1033" fmla="*/ 884365 h 1337564"/>
                  <a:gd name="connsiteX1034" fmla="*/ 145605 w 2140521"/>
                  <a:gd name="connsiteY1034" fmla="*/ 901510 h 1337564"/>
                  <a:gd name="connsiteX1035" fmla="*/ 161290 w 2140521"/>
                  <a:gd name="connsiteY1035" fmla="*/ 909320 h 1337564"/>
                  <a:gd name="connsiteX1036" fmla="*/ 244094 w 2140521"/>
                  <a:gd name="connsiteY1036" fmla="*/ 926465 h 1337564"/>
                  <a:gd name="connsiteX1037" fmla="*/ 474599 w 2140521"/>
                  <a:gd name="connsiteY1037" fmla="*/ 929323 h 1337564"/>
                  <a:gd name="connsiteX1038" fmla="*/ 687324 w 2140521"/>
                  <a:gd name="connsiteY1038" fmla="*/ 925068 h 1337564"/>
                  <a:gd name="connsiteX1039" fmla="*/ 698754 w 2140521"/>
                  <a:gd name="connsiteY1039" fmla="*/ 925068 h 1337564"/>
                  <a:gd name="connsiteX1040" fmla="*/ 750126 w 2140521"/>
                  <a:gd name="connsiteY1040" fmla="*/ 962851 h 1337564"/>
                  <a:gd name="connsiteX1041" fmla="*/ 783653 w 2140521"/>
                  <a:gd name="connsiteY1041" fmla="*/ 987108 h 1337564"/>
                  <a:gd name="connsiteX1042" fmla="*/ 815086 w 2140521"/>
                  <a:gd name="connsiteY1042" fmla="*/ 1014984 h 1337564"/>
                  <a:gd name="connsiteX1043" fmla="*/ 816483 w 2140521"/>
                  <a:gd name="connsiteY1043" fmla="*/ 1014984 h 1337564"/>
                  <a:gd name="connsiteX1044" fmla="*/ 822897 w 2140521"/>
                  <a:gd name="connsiteY1044" fmla="*/ 1008571 h 1337564"/>
                  <a:gd name="connsiteX1045" fmla="*/ 848614 w 2140521"/>
                  <a:gd name="connsiteY1045" fmla="*/ 967867 h 1337564"/>
                  <a:gd name="connsiteX1046" fmla="*/ 861441 w 2140521"/>
                  <a:gd name="connsiteY1046" fmla="*/ 943610 h 1337564"/>
                  <a:gd name="connsiteX1047" fmla="*/ 887857 w 2140521"/>
                  <a:gd name="connsiteY1047" fmla="*/ 888619 h 1337564"/>
                  <a:gd name="connsiteX1048" fmla="*/ 923544 w 2140521"/>
                  <a:gd name="connsiteY1048" fmla="*/ 832993 h 1337564"/>
                  <a:gd name="connsiteX1049" fmla="*/ 955675 w 2140521"/>
                  <a:gd name="connsiteY1049" fmla="*/ 785178 h 1337564"/>
                  <a:gd name="connsiteX1050" fmla="*/ 1036320 w 2140521"/>
                  <a:gd name="connsiteY1050" fmla="*/ 656654 h 1337564"/>
                  <a:gd name="connsiteX1051" fmla="*/ 1086993 w 2140521"/>
                  <a:gd name="connsiteY1051" fmla="*/ 566738 h 1337564"/>
                  <a:gd name="connsiteX1052" fmla="*/ 1107694 w 2140521"/>
                  <a:gd name="connsiteY1052" fmla="*/ 536067 h 1337564"/>
                  <a:gd name="connsiteX1053" fmla="*/ 1133412 w 2140521"/>
                  <a:gd name="connsiteY1053" fmla="*/ 491808 h 1337564"/>
                  <a:gd name="connsiteX1054" fmla="*/ 1194054 w 2140521"/>
                  <a:gd name="connsiteY1054" fmla="*/ 390462 h 1337564"/>
                  <a:gd name="connsiteX1055" fmla="*/ 1208341 w 2140521"/>
                  <a:gd name="connsiteY1055" fmla="*/ 360490 h 1337564"/>
                  <a:gd name="connsiteX1056" fmla="*/ 1295400 w 2140521"/>
                  <a:gd name="connsiteY1056" fmla="*/ 209169 h 1337564"/>
                  <a:gd name="connsiteX1057" fmla="*/ 1306830 w 2140521"/>
                  <a:gd name="connsiteY1057" fmla="*/ 187008 h 1337564"/>
                  <a:gd name="connsiteX1058" fmla="*/ 1328991 w 2140521"/>
                  <a:gd name="connsiteY1058" fmla="*/ 142748 h 1337564"/>
                  <a:gd name="connsiteX1059" fmla="*/ 1348931 w 2140521"/>
                  <a:gd name="connsiteY1059" fmla="*/ 119952 h 1337564"/>
                  <a:gd name="connsiteX1060" fmla="*/ 1341819 w 2140521"/>
                  <a:gd name="connsiteY1060" fmla="*/ 105664 h 1337564"/>
                  <a:gd name="connsiteX1061" fmla="*/ 1297559 w 2140521"/>
                  <a:gd name="connsiteY1061" fmla="*/ 37846 h 1337564"/>
                  <a:gd name="connsiteX1062" fmla="*/ 1225487 w 2140521"/>
                  <a:gd name="connsiteY1062" fmla="*/ 13589 h 1337564"/>
                  <a:gd name="connsiteX1063" fmla="*/ 1164082 w 2140521"/>
                  <a:gd name="connsiteY1063" fmla="*/ 23559 h 1337564"/>
                  <a:gd name="connsiteX1064" fmla="*/ 1131253 w 2140521"/>
                  <a:gd name="connsiteY1064" fmla="*/ 29274 h 1337564"/>
                  <a:gd name="connsiteX1065" fmla="*/ 1105598 w 2140521"/>
                  <a:gd name="connsiteY1065" fmla="*/ 34290 h 1337564"/>
                  <a:gd name="connsiteX1066" fmla="*/ 1086295 w 2140521"/>
                  <a:gd name="connsiteY1066" fmla="*/ 36449 h 1337564"/>
                  <a:gd name="connsiteX1067" fmla="*/ 1037082 w 2140521"/>
                  <a:gd name="connsiteY1067" fmla="*/ 37846 h 1337564"/>
                  <a:gd name="connsiteX1068" fmla="*/ 914273 w 2140521"/>
                  <a:gd name="connsiteY1068" fmla="*/ 36449 h 1337564"/>
                  <a:gd name="connsiteX1069" fmla="*/ 795084 w 2140521"/>
                  <a:gd name="connsiteY1069" fmla="*/ 24321 h 1337564"/>
                  <a:gd name="connsiteX1070" fmla="*/ 783653 w 2140521"/>
                  <a:gd name="connsiteY1070" fmla="*/ 21463 h 1337564"/>
                  <a:gd name="connsiteX1071" fmla="*/ 770827 w 2140521"/>
                  <a:gd name="connsiteY1071" fmla="*/ 11430 h 1337564"/>
                  <a:gd name="connsiteX1072" fmla="*/ 744410 w 2140521"/>
                  <a:gd name="connsiteY1072" fmla="*/ 52832 h 1337564"/>
                  <a:gd name="connsiteX1073" fmla="*/ 737298 w 2140521"/>
                  <a:gd name="connsiteY1073" fmla="*/ 62103 h 1337564"/>
                  <a:gd name="connsiteX1074" fmla="*/ 716597 w 2140521"/>
                  <a:gd name="connsiteY1074" fmla="*/ 105664 h 1337564"/>
                  <a:gd name="connsiteX1075" fmla="*/ 706565 w 2140521"/>
                  <a:gd name="connsiteY1075" fmla="*/ 117793 h 1337564"/>
                  <a:gd name="connsiteX1076" fmla="*/ 689483 w 2140521"/>
                  <a:gd name="connsiteY1076" fmla="*/ 152781 h 1337564"/>
                  <a:gd name="connsiteX1077" fmla="*/ 670878 w 2140521"/>
                  <a:gd name="connsiteY1077" fmla="*/ 178435 h 1337564"/>
                  <a:gd name="connsiteX1078" fmla="*/ 655891 w 2140521"/>
                  <a:gd name="connsiteY1078" fmla="*/ 204153 h 1337564"/>
                  <a:gd name="connsiteX1079" fmla="*/ 630936 w 2140521"/>
                  <a:gd name="connsiteY1079" fmla="*/ 236982 h 1337564"/>
                  <a:gd name="connsiteX1080" fmla="*/ 617347 w 2140521"/>
                  <a:gd name="connsiteY1080" fmla="*/ 258382 h 1337564"/>
                  <a:gd name="connsiteX1081" fmla="*/ 605219 w 2140521"/>
                  <a:gd name="connsiteY1081" fmla="*/ 273368 h 1337564"/>
                  <a:gd name="connsiteX1082" fmla="*/ 568833 w 2140521"/>
                  <a:gd name="connsiteY1082" fmla="*/ 326200 h 1337564"/>
                  <a:gd name="connsiteX1083" fmla="*/ 550291 w 2140521"/>
                  <a:gd name="connsiteY1083" fmla="*/ 356172 h 1337564"/>
                  <a:gd name="connsiteX1084" fmla="*/ 529590 w 2140521"/>
                  <a:gd name="connsiteY1084" fmla="*/ 383286 h 1337564"/>
                  <a:gd name="connsiteX1085" fmla="*/ 482473 w 2140521"/>
                  <a:gd name="connsiteY1085" fmla="*/ 450406 h 1337564"/>
                  <a:gd name="connsiteX1086" fmla="*/ 469646 w 2140521"/>
                  <a:gd name="connsiteY1086" fmla="*/ 469646 h 1337564"/>
                  <a:gd name="connsiteX1087" fmla="*/ 416116 w 2140521"/>
                  <a:gd name="connsiteY1087" fmla="*/ 549592 h 1337564"/>
                  <a:gd name="connsiteX1088" fmla="*/ 412496 w 2140521"/>
                  <a:gd name="connsiteY1088" fmla="*/ 555308 h 1337564"/>
                  <a:gd name="connsiteX1089" fmla="*/ 409639 w 2140521"/>
                  <a:gd name="connsiteY1089" fmla="*/ 566039 h 1337564"/>
                  <a:gd name="connsiteX1090" fmla="*/ 403225 w 2140521"/>
                  <a:gd name="connsiteY1090" fmla="*/ 568897 h 1337564"/>
                  <a:gd name="connsiteX1091" fmla="*/ 372554 w 2140521"/>
                  <a:gd name="connsiteY1091" fmla="*/ 606679 h 1337564"/>
                  <a:gd name="connsiteX1092" fmla="*/ 368300 w 2140521"/>
                  <a:gd name="connsiteY1092" fmla="*/ 617411 h 1337564"/>
                  <a:gd name="connsiteX1093" fmla="*/ 353251 w 2140521"/>
                  <a:gd name="connsiteY1093" fmla="*/ 633857 h 1337564"/>
                  <a:gd name="connsiteX1094" fmla="*/ 339725 w 2140521"/>
                  <a:gd name="connsiteY1094" fmla="*/ 651701 h 1337564"/>
                  <a:gd name="connsiteX1095" fmla="*/ 310452 w 2140521"/>
                  <a:gd name="connsiteY1095" fmla="*/ 685927 h 1337564"/>
                  <a:gd name="connsiteX1096" fmla="*/ 283337 w 2140521"/>
                  <a:gd name="connsiteY1096" fmla="*/ 727329 h 1337564"/>
                  <a:gd name="connsiteX1097" fmla="*/ 251206 w 2140521"/>
                  <a:gd name="connsiteY1097" fmla="*/ 763715 h 1337564"/>
                  <a:gd name="connsiteX1098" fmla="*/ 229807 w 2140521"/>
                  <a:gd name="connsiteY1098" fmla="*/ 791591 h 1337564"/>
                  <a:gd name="connsiteX1099" fmla="*/ 211963 w 2140521"/>
                  <a:gd name="connsiteY1099" fmla="*/ 809435 h 1337564"/>
                  <a:gd name="connsiteX1100" fmla="*/ 182690 w 2140521"/>
                  <a:gd name="connsiteY1100" fmla="*/ 837946 h 1337564"/>
                  <a:gd name="connsiteX1101" fmla="*/ 139891 w 2140521"/>
                  <a:gd name="connsiteY1101" fmla="*/ 879348 h 1337564"/>
                  <a:gd name="connsiteX1102" fmla="*/ 137033 w 2140521"/>
                  <a:gd name="connsiteY1102" fmla="*/ 873633 h 1337564"/>
                  <a:gd name="connsiteX1103" fmla="*/ 147701 w 2140521"/>
                  <a:gd name="connsiteY1103" fmla="*/ 858647 h 1337564"/>
                  <a:gd name="connsiteX1104" fmla="*/ 168402 w 2140521"/>
                  <a:gd name="connsiteY1104" fmla="*/ 837946 h 1337564"/>
                  <a:gd name="connsiteX1105" fmla="*/ 184150 w 2140521"/>
                  <a:gd name="connsiteY1105" fmla="*/ 822960 h 1337564"/>
                  <a:gd name="connsiteX1106" fmla="*/ 216217 w 2140521"/>
                  <a:gd name="connsiteY1106" fmla="*/ 792290 h 1337564"/>
                  <a:gd name="connsiteX1107" fmla="*/ 256921 w 2140521"/>
                  <a:gd name="connsiteY1107" fmla="*/ 737298 h 1337564"/>
                  <a:gd name="connsiteX1108" fmla="*/ 296926 w 2140521"/>
                  <a:gd name="connsiteY1108" fmla="*/ 690245 h 1337564"/>
                  <a:gd name="connsiteX1109" fmla="*/ 334709 w 2140521"/>
                  <a:gd name="connsiteY1109" fmla="*/ 640969 h 1337564"/>
                  <a:gd name="connsiteX1110" fmla="*/ 373253 w 2140521"/>
                  <a:gd name="connsiteY1110" fmla="*/ 584581 h 1337564"/>
                  <a:gd name="connsiteX1111" fmla="*/ 409639 w 2140521"/>
                  <a:gd name="connsiteY1111" fmla="*/ 538925 h 1337564"/>
                  <a:gd name="connsiteX1112" fmla="*/ 476758 w 2140521"/>
                  <a:gd name="connsiteY1112" fmla="*/ 439674 h 1337564"/>
                  <a:gd name="connsiteX1113" fmla="*/ 514604 w 2140521"/>
                  <a:gd name="connsiteY1113" fmla="*/ 384747 h 1337564"/>
                  <a:gd name="connsiteX1114" fmla="*/ 548830 w 2140521"/>
                  <a:gd name="connsiteY1114" fmla="*/ 342646 h 1337564"/>
                  <a:gd name="connsiteX1115" fmla="*/ 620204 w 2140521"/>
                  <a:gd name="connsiteY1115" fmla="*/ 234823 h 1337564"/>
                  <a:gd name="connsiteX1116" fmla="*/ 678752 w 2140521"/>
                  <a:gd name="connsiteY1116" fmla="*/ 144907 h 1337564"/>
                  <a:gd name="connsiteX1117" fmla="*/ 685165 w 2140521"/>
                  <a:gd name="connsiteY1117" fmla="*/ 131382 h 1337564"/>
                  <a:gd name="connsiteX1118" fmla="*/ 723011 w 2140521"/>
                  <a:gd name="connsiteY1118" fmla="*/ 65659 h 1337564"/>
                  <a:gd name="connsiteX1119" fmla="*/ 769366 w 2140521"/>
                  <a:gd name="connsiteY1119" fmla="*/ 0 h 1337564"/>
                  <a:gd name="connsiteX1120" fmla="*/ 796544 w 2140521"/>
                  <a:gd name="connsiteY1120" fmla="*/ 10732 h 133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</a:cxnLst>
                <a:rect l="l" t="t" r="r" b="b"/>
                <a:pathLst>
                  <a:path w="2140521" h="1337564">
                    <a:moveTo>
                      <a:pt x="1395349" y="1206246"/>
                    </a:moveTo>
                    <a:lnTo>
                      <a:pt x="1395349" y="1209104"/>
                    </a:lnTo>
                    <a:cubicBezTo>
                      <a:pt x="1393190" y="1208405"/>
                      <a:pt x="1390333" y="1206945"/>
                      <a:pt x="1387475" y="1204849"/>
                    </a:cubicBezTo>
                    <a:lnTo>
                      <a:pt x="1391793" y="1204087"/>
                    </a:lnTo>
                    <a:cubicBezTo>
                      <a:pt x="1392491" y="1204849"/>
                      <a:pt x="1393952" y="1204849"/>
                      <a:pt x="1395349" y="1206246"/>
                    </a:cubicBezTo>
                    <a:close/>
                    <a:moveTo>
                      <a:pt x="1263333" y="1147763"/>
                    </a:moveTo>
                    <a:cubicBezTo>
                      <a:pt x="1274699" y="1150557"/>
                      <a:pt x="1286129" y="1158431"/>
                      <a:pt x="1298258" y="1161987"/>
                    </a:cubicBezTo>
                    <a:cubicBezTo>
                      <a:pt x="1314704" y="1167702"/>
                      <a:pt x="1333246" y="1172020"/>
                      <a:pt x="1351090" y="1176973"/>
                    </a:cubicBezTo>
                    <a:cubicBezTo>
                      <a:pt x="1368235" y="1181989"/>
                      <a:pt x="1389634" y="1184148"/>
                      <a:pt x="1407478" y="1186244"/>
                    </a:cubicBezTo>
                    <a:cubicBezTo>
                      <a:pt x="1420304" y="1187704"/>
                      <a:pt x="1434592" y="1196277"/>
                      <a:pt x="1448181" y="1201293"/>
                    </a:cubicBezTo>
                    <a:cubicBezTo>
                      <a:pt x="1471740" y="1210564"/>
                      <a:pt x="1496695" y="1219137"/>
                      <a:pt x="1520952" y="1224788"/>
                    </a:cubicBezTo>
                    <a:cubicBezTo>
                      <a:pt x="1530985" y="1226947"/>
                      <a:pt x="1532382" y="1232662"/>
                      <a:pt x="1540954" y="1232662"/>
                    </a:cubicBezTo>
                    <a:cubicBezTo>
                      <a:pt x="1543113" y="1232662"/>
                      <a:pt x="1548066" y="1231265"/>
                      <a:pt x="1550225" y="1231265"/>
                    </a:cubicBezTo>
                    <a:cubicBezTo>
                      <a:pt x="1560957" y="1231265"/>
                      <a:pt x="1593088" y="1256221"/>
                      <a:pt x="1596644" y="1263333"/>
                    </a:cubicBezTo>
                    <a:lnTo>
                      <a:pt x="1592326" y="1263333"/>
                    </a:lnTo>
                    <a:cubicBezTo>
                      <a:pt x="1576641" y="1258379"/>
                      <a:pt x="1559497" y="1253363"/>
                      <a:pt x="1544511" y="1249109"/>
                    </a:cubicBezTo>
                    <a:cubicBezTo>
                      <a:pt x="1523810" y="1242632"/>
                      <a:pt x="1504569" y="1242632"/>
                      <a:pt x="1484566" y="1224788"/>
                    </a:cubicBezTo>
                    <a:cubicBezTo>
                      <a:pt x="1482408" y="1223391"/>
                      <a:pt x="1478851" y="1222692"/>
                      <a:pt x="1477454" y="1221931"/>
                    </a:cubicBezTo>
                    <a:cubicBezTo>
                      <a:pt x="1470279" y="1220534"/>
                      <a:pt x="1463167" y="1219137"/>
                      <a:pt x="1457452" y="1218375"/>
                    </a:cubicBezTo>
                    <a:cubicBezTo>
                      <a:pt x="1443165" y="1216978"/>
                      <a:pt x="1428178" y="1215517"/>
                      <a:pt x="1414653" y="1209802"/>
                    </a:cubicBezTo>
                    <a:cubicBezTo>
                      <a:pt x="1400366" y="1204087"/>
                      <a:pt x="1401064" y="1196975"/>
                      <a:pt x="1388935" y="1196975"/>
                    </a:cubicBezTo>
                    <a:lnTo>
                      <a:pt x="1369632" y="1196975"/>
                    </a:lnTo>
                    <a:cubicBezTo>
                      <a:pt x="1348232" y="1195578"/>
                      <a:pt x="1327531" y="1187006"/>
                      <a:pt x="1306830" y="1183450"/>
                    </a:cubicBezTo>
                    <a:cubicBezTo>
                      <a:pt x="1299718" y="1182688"/>
                      <a:pt x="1293304" y="1179830"/>
                      <a:pt x="1287590" y="1176973"/>
                    </a:cubicBezTo>
                    <a:cubicBezTo>
                      <a:pt x="1268285" y="1169162"/>
                      <a:pt x="1246886" y="1161987"/>
                      <a:pt x="1229042" y="1157732"/>
                    </a:cubicBezTo>
                    <a:cubicBezTo>
                      <a:pt x="1222629" y="1156272"/>
                      <a:pt x="1212660" y="1156272"/>
                      <a:pt x="1207643" y="1149160"/>
                    </a:cubicBezTo>
                    <a:cubicBezTo>
                      <a:pt x="1209802" y="1146302"/>
                      <a:pt x="1213358" y="1147001"/>
                      <a:pt x="1217613" y="1147001"/>
                    </a:cubicBezTo>
                    <a:lnTo>
                      <a:pt x="1241870" y="1146302"/>
                    </a:lnTo>
                    <a:cubicBezTo>
                      <a:pt x="1243330" y="1146302"/>
                      <a:pt x="1256157" y="1145604"/>
                      <a:pt x="1263333" y="1147763"/>
                    </a:cubicBezTo>
                    <a:close/>
                    <a:moveTo>
                      <a:pt x="1558100" y="1141286"/>
                    </a:moveTo>
                    <a:cubicBezTo>
                      <a:pt x="1558100" y="1144905"/>
                      <a:pt x="1547368" y="1169861"/>
                      <a:pt x="1540954" y="1169861"/>
                    </a:cubicBezTo>
                    <a:cubicBezTo>
                      <a:pt x="1539558" y="1169861"/>
                      <a:pt x="1538097" y="1167702"/>
                      <a:pt x="1538097" y="1165606"/>
                    </a:cubicBezTo>
                    <a:cubicBezTo>
                      <a:pt x="1538097" y="1158431"/>
                      <a:pt x="1551686" y="1144143"/>
                      <a:pt x="1557401" y="1139889"/>
                    </a:cubicBezTo>
                    <a:cubicBezTo>
                      <a:pt x="1558100" y="1140587"/>
                      <a:pt x="1558100" y="1139889"/>
                      <a:pt x="1558100" y="1141286"/>
                    </a:cubicBezTo>
                    <a:close/>
                    <a:moveTo>
                      <a:pt x="902145" y="1134173"/>
                    </a:moveTo>
                    <a:cubicBezTo>
                      <a:pt x="902145" y="1134872"/>
                      <a:pt x="902843" y="1134872"/>
                      <a:pt x="902843" y="1136333"/>
                    </a:cubicBezTo>
                    <a:cubicBezTo>
                      <a:pt x="902843" y="1138428"/>
                      <a:pt x="900747" y="1140587"/>
                      <a:pt x="899287" y="1141286"/>
                    </a:cubicBezTo>
                    <a:lnTo>
                      <a:pt x="897128" y="1141286"/>
                    </a:lnTo>
                    <a:cubicBezTo>
                      <a:pt x="896429" y="1140587"/>
                      <a:pt x="895731" y="1140587"/>
                      <a:pt x="895731" y="1138428"/>
                    </a:cubicBezTo>
                    <a:cubicBezTo>
                      <a:pt x="895731" y="1137031"/>
                      <a:pt x="897890" y="1135571"/>
                      <a:pt x="899287" y="1134173"/>
                    </a:cubicBezTo>
                    <a:lnTo>
                      <a:pt x="902145" y="1134173"/>
                    </a:lnTo>
                    <a:close/>
                    <a:moveTo>
                      <a:pt x="1222629" y="1132713"/>
                    </a:moveTo>
                    <a:cubicBezTo>
                      <a:pt x="1222629" y="1136333"/>
                      <a:pt x="1214057" y="1135571"/>
                      <a:pt x="1214057" y="1135571"/>
                    </a:cubicBezTo>
                    <a:cubicBezTo>
                      <a:pt x="1202627" y="1135571"/>
                      <a:pt x="1187641" y="1131316"/>
                      <a:pt x="1177671" y="1121347"/>
                    </a:cubicBezTo>
                    <a:cubicBezTo>
                      <a:pt x="1179830" y="1117727"/>
                      <a:pt x="1181227" y="1118489"/>
                      <a:pt x="1184085" y="1118489"/>
                    </a:cubicBezTo>
                    <a:cubicBezTo>
                      <a:pt x="1187641" y="1118489"/>
                      <a:pt x="1222629" y="1124204"/>
                      <a:pt x="1222629" y="1132713"/>
                    </a:cubicBezTo>
                    <a:close/>
                    <a:moveTo>
                      <a:pt x="1094867" y="1108456"/>
                    </a:moveTo>
                    <a:cubicBezTo>
                      <a:pt x="1109154" y="1114870"/>
                      <a:pt x="1122680" y="1124903"/>
                      <a:pt x="1137666" y="1127062"/>
                    </a:cubicBezTo>
                    <a:cubicBezTo>
                      <a:pt x="1150557" y="1129157"/>
                      <a:pt x="1164781" y="1132015"/>
                      <a:pt x="1178370" y="1139889"/>
                    </a:cubicBezTo>
                    <a:lnTo>
                      <a:pt x="1176210" y="1142048"/>
                    </a:lnTo>
                    <a:lnTo>
                      <a:pt x="1162685" y="1142048"/>
                    </a:lnTo>
                    <a:cubicBezTo>
                      <a:pt x="1156272" y="1140587"/>
                      <a:pt x="1148397" y="1139190"/>
                      <a:pt x="1142683" y="1136333"/>
                    </a:cubicBezTo>
                    <a:cubicBezTo>
                      <a:pt x="1138428" y="1134872"/>
                      <a:pt x="1134809" y="1131316"/>
                      <a:pt x="1130554" y="1130617"/>
                    </a:cubicBezTo>
                    <a:cubicBezTo>
                      <a:pt x="1111250" y="1126300"/>
                      <a:pt x="1088453" y="1122045"/>
                      <a:pt x="1070610" y="1107758"/>
                    </a:cubicBezTo>
                    <a:cubicBezTo>
                      <a:pt x="1073467" y="1106361"/>
                      <a:pt x="1078421" y="1105598"/>
                      <a:pt x="1080579" y="1105598"/>
                    </a:cubicBezTo>
                    <a:cubicBezTo>
                      <a:pt x="1082040" y="1105598"/>
                      <a:pt x="1089851" y="1106361"/>
                      <a:pt x="1094867" y="1108456"/>
                    </a:cubicBezTo>
                    <a:close/>
                    <a:moveTo>
                      <a:pt x="1577340" y="1101344"/>
                    </a:moveTo>
                    <a:cubicBezTo>
                      <a:pt x="1575943" y="1104202"/>
                      <a:pt x="1572387" y="1110615"/>
                      <a:pt x="1569529" y="1112774"/>
                    </a:cubicBezTo>
                    <a:lnTo>
                      <a:pt x="1569529" y="1109917"/>
                    </a:lnTo>
                    <a:cubicBezTo>
                      <a:pt x="1571625" y="1106361"/>
                      <a:pt x="1572387" y="1102042"/>
                      <a:pt x="1577340" y="1099884"/>
                    </a:cubicBezTo>
                    <a:lnTo>
                      <a:pt x="1577340" y="1101344"/>
                    </a:lnTo>
                    <a:close/>
                    <a:moveTo>
                      <a:pt x="717995" y="1108456"/>
                    </a:moveTo>
                    <a:cubicBezTo>
                      <a:pt x="717995" y="1111314"/>
                      <a:pt x="716597" y="1113473"/>
                      <a:pt x="713740" y="1113473"/>
                    </a:cubicBezTo>
                    <a:cubicBezTo>
                      <a:pt x="710184" y="1113473"/>
                      <a:pt x="690182" y="1104900"/>
                      <a:pt x="690182" y="1099185"/>
                    </a:cubicBezTo>
                    <a:cubicBezTo>
                      <a:pt x="690182" y="1094931"/>
                      <a:pt x="697992" y="1095629"/>
                      <a:pt x="700151" y="1095629"/>
                    </a:cubicBezTo>
                    <a:cubicBezTo>
                      <a:pt x="706565" y="1095629"/>
                      <a:pt x="717995" y="1097026"/>
                      <a:pt x="717995" y="1108456"/>
                    </a:cubicBezTo>
                    <a:close/>
                    <a:moveTo>
                      <a:pt x="906463" y="1093470"/>
                    </a:moveTo>
                    <a:cubicBezTo>
                      <a:pt x="910717" y="1092772"/>
                      <a:pt x="915734" y="1092772"/>
                      <a:pt x="919988" y="1093470"/>
                    </a:cubicBezTo>
                    <a:cubicBezTo>
                      <a:pt x="915734" y="1094169"/>
                      <a:pt x="910717" y="1094169"/>
                      <a:pt x="906463" y="1093470"/>
                    </a:cubicBezTo>
                    <a:close/>
                    <a:moveTo>
                      <a:pt x="1580896" y="1091375"/>
                    </a:moveTo>
                    <a:cubicBezTo>
                      <a:pt x="1580896" y="1092772"/>
                      <a:pt x="1580198" y="1093470"/>
                      <a:pt x="1579499" y="1094169"/>
                    </a:cubicBezTo>
                    <a:lnTo>
                      <a:pt x="1576641" y="1094169"/>
                    </a:lnTo>
                    <a:cubicBezTo>
                      <a:pt x="1576641" y="1093470"/>
                      <a:pt x="1577340" y="1089216"/>
                      <a:pt x="1580198" y="1089216"/>
                    </a:cubicBezTo>
                    <a:cubicBezTo>
                      <a:pt x="1580896" y="1089914"/>
                      <a:pt x="1580896" y="1089216"/>
                      <a:pt x="1580896" y="1091375"/>
                    </a:cubicBezTo>
                    <a:close/>
                    <a:moveTo>
                      <a:pt x="1599501" y="1061339"/>
                    </a:moveTo>
                    <a:cubicBezTo>
                      <a:pt x="1598041" y="1062800"/>
                      <a:pt x="1597342" y="1064197"/>
                      <a:pt x="1595946" y="1064959"/>
                    </a:cubicBezTo>
                    <a:cubicBezTo>
                      <a:pt x="1595946" y="1063498"/>
                      <a:pt x="1597342" y="1059942"/>
                      <a:pt x="1599501" y="1058482"/>
                    </a:cubicBezTo>
                    <a:lnTo>
                      <a:pt x="1599501" y="1061339"/>
                    </a:lnTo>
                    <a:close/>
                    <a:moveTo>
                      <a:pt x="938530" y="1063498"/>
                    </a:moveTo>
                    <a:cubicBezTo>
                      <a:pt x="945705" y="1066356"/>
                      <a:pt x="954278" y="1065657"/>
                      <a:pt x="962089" y="1067816"/>
                    </a:cubicBezTo>
                    <a:cubicBezTo>
                      <a:pt x="972820" y="1069912"/>
                      <a:pt x="985647" y="1079945"/>
                      <a:pt x="997776" y="1082802"/>
                    </a:cubicBezTo>
                    <a:cubicBezTo>
                      <a:pt x="1014222" y="1087057"/>
                      <a:pt x="1032764" y="1091375"/>
                      <a:pt x="1050608" y="1102042"/>
                    </a:cubicBezTo>
                    <a:cubicBezTo>
                      <a:pt x="1051306" y="1102741"/>
                      <a:pt x="1052766" y="1104202"/>
                      <a:pt x="1053465" y="1106361"/>
                    </a:cubicBezTo>
                    <a:cubicBezTo>
                      <a:pt x="1052766" y="1106361"/>
                      <a:pt x="1052068" y="1107059"/>
                      <a:pt x="1049909" y="1107059"/>
                    </a:cubicBezTo>
                    <a:cubicBezTo>
                      <a:pt x="1048448" y="1107059"/>
                      <a:pt x="1034225" y="1103503"/>
                      <a:pt x="1027049" y="1101344"/>
                    </a:cubicBezTo>
                    <a:cubicBezTo>
                      <a:pt x="1017079" y="1099185"/>
                      <a:pt x="1005650" y="1097026"/>
                      <a:pt x="996378" y="1094931"/>
                    </a:cubicBezTo>
                    <a:cubicBezTo>
                      <a:pt x="987108" y="1093470"/>
                      <a:pt x="977075" y="1091375"/>
                      <a:pt x="968502" y="1088517"/>
                    </a:cubicBezTo>
                    <a:cubicBezTo>
                      <a:pt x="952817" y="1084199"/>
                      <a:pt x="934276" y="1074229"/>
                      <a:pt x="917829" y="1074229"/>
                    </a:cubicBezTo>
                    <a:lnTo>
                      <a:pt x="905002" y="1074229"/>
                    </a:lnTo>
                    <a:cubicBezTo>
                      <a:pt x="901446" y="1072769"/>
                      <a:pt x="885761" y="1075627"/>
                      <a:pt x="885761" y="1068515"/>
                    </a:cubicBezTo>
                    <a:cubicBezTo>
                      <a:pt x="885761" y="1061339"/>
                      <a:pt x="912114" y="1055688"/>
                      <a:pt x="914972" y="1055688"/>
                    </a:cubicBezTo>
                    <a:cubicBezTo>
                      <a:pt x="923544" y="1055688"/>
                      <a:pt x="928560" y="1060641"/>
                      <a:pt x="938530" y="1063498"/>
                    </a:cubicBezTo>
                    <a:close/>
                    <a:moveTo>
                      <a:pt x="661607" y="1048512"/>
                    </a:moveTo>
                    <a:lnTo>
                      <a:pt x="651637" y="1049211"/>
                    </a:lnTo>
                    <a:cubicBezTo>
                      <a:pt x="653034" y="1048512"/>
                      <a:pt x="655193" y="1047814"/>
                      <a:pt x="656653" y="1047814"/>
                    </a:cubicBezTo>
                    <a:cubicBezTo>
                      <a:pt x="658749" y="1047814"/>
                      <a:pt x="660210" y="1048512"/>
                      <a:pt x="661607" y="1048512"/>
                    </a:cubicBezTo>
                    <a:close/>
                    <a:moveTo>
                      <a:pt x="962851" y="1041400"/>
                    </a:moveTo>
                    <a:cubicBezTo>
                      <a:pt x="995680" y="1049973"/>
                      <a:pt x="1029907" y="1064197"/>
                      <a:pt x="1064895" y="1079945"/>
                    </a:cubicBezTo>
                    <a:cubicBezTo>
                      <a:pt x="1074865" y="1084898"/>
                      <a:pt x="1086295" y="1085660"/>
                      <a:pt x="1097026" y="1088517"/>
                    </a:cubicBezTo>
                    <a:cubicBezTo>
                      <a:pt x="1110552" y="1091375"/>
                      <a:pt x="1125538" y="1095629"/>
                      <a:pt x="1141285" y="1099884"/>
                    </a:cubicBezTo>
                    <a:cubicBezTo>
                      <a:pt x="1146937" y="1102042"/>
                      <a:pt x="1154811" y="1099185"/>
                      <a:pt x="1161225" y="1099884"/>
                    </a:cubicBezTo>
                    <a:cubicBezTo>
                      <a:pt x="1169797" y="1099884"/>
                      <a:pt x="1183386" y="1102042"/>
                      <a:pt x="1190498" y="1111314"/>
                    </a:cubicBezTo>
                    <a:cubicBezTo>
                      <a:pt x="1186942" y="1114171"/>
                      <a:pt x="1183386" y="1114870"/>
                      <a:pt x="1179830" y="1114870"/>
                    </a:cubicBezTo>
                    <a:cubicBezTo>
                      <a:pt x="1165542" y="1114870"/>
                      <a:pt x="1165542" y="1107758"/>
                      <a:pt x="1157669" y="1107758"/>
                    </a:cubicBezTo>
                    <a:lnTo>
                      <a:pt x="1154811" y="1107758"/>
                    </a:lnTo>
                    <a:cubicBezTo>
                      <a:pt x="1154811" y="1107758"/>
                      <a:pt x="1154113" y="1107059"/>
                      <a:pt x="1154113" y="1109218"/>
                    </a:cubicBezTo>
                    <a:cubicBezTo>
                      <a:pt x="1154113" y="1110615"/>
                      <a:pt x="1159129" y="1116330"/>
                      <a:pt x="1161225" y="1119886"/>
                    </a:cubicBezTo>
                    <a:lnTo>
                      <a:pt x="1151255" y="1119886"/>
                    </a:lnTo>
                    <a:cubicBezTo>
                      <a:pt x="1128395" y="1116330"/>
                      <a:pt x="1108456" y="1096328"/>
                      <a:pt x="1086295" y="1094931"/>
                    </a:cubicBezTo>
                    <a:cubicBezTo>
                      <a:pt x="1057720" y="1093470"/>
                      <a:pt x="1025652" y="1078484"/>
                      <a:pt x="997776" y="1071372"/>
                    </a:cubicBezTo>
                    <a:cubicBezTo>
                      <a:pt x="988504" y="1069213"/>
                      <a:pt x="976376" y="1056386"/>
                      <a:pt x="966407" y="1056386"/>
                    </a:cubicBezTo>
                    <a:cubicBezTo>
                      <a:pt x="959231" y="1056386"/>
                      <a:pt x="952119" y="1055688"/>
                      <a:pt x="945007" y="1053529"/>
                    </a:cubicBezTo>
                    <a:cubicBezTo>
                      <a:pt x="934276" y="1051370"/>
                      <a:pt x="927862" y="1047115"/>
                      <a:pt x="917829" y="1047115"/>
                    </a:cubicBezTo>
                    <a:cubicBezTo>
                      <a:pt x="905701" y="1047115"/>
                      <a:pt x="884301" y="1058482"/>
                      <a:pt x="877888" y="1058482"/>
                    </a:cubicBezTo>
                    <a:cubicBezTo>
                      <a:pt x="876427" y="1058482"/>
                      <a:pt x="876427" y="1057783"/>
                      <a:pt x="875728" y="1057783"/>
                    </a:cubicBezTo>
                    <a:lnTo>
                      <a:pt x="875728" y="1054926"/>
                    </a:lnTo>
                    <a:cubicBezTo>
                      <a:pt x="882142" y="1046353"/>
                      <a:pt x="890016" y="1040638"/>
                      <a:pt x="898589" y="1037082"/>
                    </a:cubicBezTo>
                    <a:cubicBezTo>
                      <a:pt x="905701" y="1033526"/>
                      <a:pt x="920686" y="1028510"/>
                      <a:pt x="922846" y="1028510"/>
                    </a:cubicBezTo>
                    <a:cubicBezTo>
                      <a:pt x="925004" y="1028510"/>
                      <a:pt x="950659" y="1037844"/>
                      <a:pt x="962851" y="1041400"/>
                    </a:cubicBezTo>
                    <a:close/>
                    <a:moveTo>
                      <a:pt x="1628775" y="1002855"/>
                    </a:moveTo>
                    <a:cubicBezTo>
                      <a:pt x="1624457" y="1011428"/>
                      <a:pt x="1623060" y="1018540"/>
                      <a:pt x="1613027" y="1027113"/>
                    </a:cubicBezTo>
                    <a:lnTo>
                      <a:pt x="1613027" y="1022795"/>
                    </a:lnTo>
                    <a:cubicBezTo>
                      <a:pt x="1616583" y="1012825"/>
                      <a:pt x="1620901" y="1000697"/>
                      <a:pt x="1628775" y="997839"/>
                    </a:cubicBezTo>
                    <a:lnTo>
                      <a:pt x="1628775" y="1002855"/>
                    </a:lnTo>
                    <a:close/>
                    <a:moveTo>
                      <a:pt x="953516" y="971423"/>
                    </a:moveTo>
                    <a:cubicBezTo>
                      <a:pt x="974217" y="979297"/>
                      <a:pt x="994220" y="987870"/>
                      <a:pt x="1015619" y="1003554"/>
                    </a:cubicBezTo>
                    <a:cubicBezTo>
                      <a:pt x="1022795" y="1009269"/>
                      <a:pt x="1035622" y="1012825"/>
                      <a:pt x="1044194" y="1014984"/>
                    </a:cubicBezTo>
                    <a:cubicBezTo>
                      <a:pt x="1057720" y="1017842"/>
                      <a:pt x="1072007" y="1020699"/>
                      <a:pt x="1086295" y="1023557"/>
                    </a:cubicBezTo>
                    <a:cubicBezTo>
                      <a:pt x="1094867" y="1024954"/>
                      <a:pt x="1104138" y="1027113"/>
                      <a:pt x="1113409" y="1030669"/>
                    </a:cubicBezTo>
                    <a:cubicBezTo>
                      <a:pt x="1117727" y="1032129"/>
                      <a:pt x="1121982" y="1036384"/>
                      <a:pt x="1126998" y="1038542"/>
                    </a:cubicBezTo>
                    <a:cubicBezTo>
                      <a:pt x="1134809" y="1042797"/>
                      <a:pt x="1144841" y="1046353"/>
                      <a:pt x="1154113" y="1049211"/>
                    </a:cubicBezTo>
                    <a:cubicBezTo>
                      <a:pt x="1158367" y="1050671"/>
                      <a:pt x="1164781" y="1051370"/>
                      <a:pt x="1170496" y="1052830"/>
                    </a:cubicBezTo>
                    <a:cubicBezTo>
                      <a:pt x="1194054" y="1058482"/>
                      <a:pt x="1219073" y="1073531"/>
                      <a:pt x="1243330" y="1077087"/>
                    </a:cubicBezTo>
                    <a:cubicBezTo>
                      <a:pt x="1246188" y="1077087"/>
                      <a:pt x="1249045" y="1079945"/>
                      <a:pt x="1251204" y="1082040"/>
                    </a:cubicBezTo>
                    <a:cubicBezTo>
                      <a:pt x="1249744" y="1084898"/>
                      <a:pt x="1242632" y="1084898"/>
                      <a:pt x="1240472" y="1084898"/>
                    </a:cubicBezTo>
                    <a:cubicBezTo>
                      <a:pt x="1216216" y="1084898"/>
                      <a:pt x="1193356" y="1074928"/>
                      <a:pt x="1169098" y="1068515"/>
                    </a:cubicBezTo>
                    <a:cubicBezTo>
                      <a:pt x="1158367" y="1066356"/>
                      <a:pt x="1148397" y="1058482"/>
                      <a:pt x="1138428" y="1056386"/>
                    </a:cubicBezTo>
                    <a:cubicBezTo>
                      <a:pt x="1133412" y="1054926"/>
                      <a:pt x="1127697" y="1055688"/>
                      <a:pt x="1123442" y="1054227"/>
                    </a:cubicBezTo>
                    <a:cubicBezTo>
                      <a:pt x="1101281" y="1048512"/>
                      <a:pt x="1079881" y="1043496"/>
                      <a:pt x="1057720" y="1027811"/>
                    </a:cubicBezTo>
                    <a:cubicBezTo>
                      <a:pt x="1047052" y="1020699"/>
                      <a:pt x="1033463" y="1021398"/>
                      <a:pt x="1022033" y="1020001"/>
                    </a:cubicBezTo>
                    <a:cubicBezTo>
                      <a:pt x="1016381" y="1019239"/>
                      <a:pt x="1009904" y="1017842"/>
                      <a:pt x="1004951" y="1015683"/>
                    </a:cubicBezTo>
                    <a:cubicBezTo>
                      <a:pt x="997077" y="1013523"/>
                      <a:pt x="989965" y="1010666"/>
                      <a:pt x="983552" y="1006411"/>
                    </a:cubicBezTo>
                    <a:cubicBezTo>
                      <a:pt x="979932" y="1004951"/>
                      <a:pt x="977075" y="1002855"/>
                      <a:pt x="973519" y="1000697"/>
                    </a:cubicBezTo>
                    <a:cubicBezTo>
                      <a:pt x="972122" y="999998"/>
                      <a:pt x="952817" y="985711"/>
                      <a:pt x="949960" y="985711"/>
                    </a:cubicBezTo>
                    <a:cubicBezTo>
                      <a:pt x="948563" y="985711"/>
                      <a:pt x="922147" y="992823"/>
                      <a:pt x="907860" y="996442"/>
                    </a:cubicBezTo>
                    <a:cubicBezTo>
                      <a:pt x="901446" y="998538"/>
                      <a:pt x="894271" y="997839"/>
                      <a:pt x="888619" y="999300"/>
                    </a:cubicBezTo>
                    <a:cubicBezTo>
                      <a:pt x="875030" y="1001395"/>
                      <a:pt x="859346" y="1020001"/>
                      <a:pt x="857885" y="1032828"/>
                    </a:cubicBezTo>
                    <a:cubicBezTo>
                      <a:pt x="857885" y="1032828"/>
                      <a:pt x="851472" y="1049211"/>
                      <a:pt x="845757" y="1049211"/>
                    </a:cubicBezTo>
                    <a:cubicBezTo>
                      <a:pt x="840041" y="1049211"/>
                      <a:pt x="840041" y="1038542"/>
                      <a:pt x="840041" y="1035685"/>
                    </a:cubicBezTo>
                    <a:lnTo>
                      <a:pt x="840041" y="1032129"/>
                    </a:lnTo>
                    <a:cubicBezTo>
                      <a:pt x="837946" y="1024954"/>
                      <a:pt x="850075" y="1023557"/>
                      <a:pt x="852170" y="1019239"/>
                    </a:cubicBezTo>
                    <a:cubicBezTo>
                      <a:pt x="858584" y="1007110"/>
                      <a:pt x="873633" y="989267"/>
                      <a:pt x="887159" y="982154"/>
                    </a:cubicBezTo>
                    <a:cubicBezTo>
                      <a:pt x="894271" y="977836"/>
                      <a:pt x="916432" y="964311"/>
                      <a:pt x="926402" y="964311"/>
                    </a:cubicBezTo>
                    <a:cubicBezTo>
                      <a:pt x="927862" y="964311"/>
                      <a:pt x="944245" y="967867"/>
                      <a:pt x="953516" y="971423"/>
                    </a:cubicBezTo>
                    <a:close/>
                    <a:moveTo>
                      <a:pt x="822897" y="992124"/>
                    </a:moveTo>
                    <a:lnTo>
                      <a:pt x="820801" y="992124"/>
                    </a:lnTo>
                    <a:cubicBezTo>
                      <a:pt x="819341" y="991426"/>
                      <a:pt x="795084" y="975741"/>
                      <a:pt x="795084" y="967867"/>
                    </a:cubicBezTo>
                    <a:cubicBezTo>
                      <a:pt x="795084" y="965708"/>
                      <a:pt x="795084" y="964311"/>
                      <a:pt x="797242" y="964311"/>
                    </a:cubicBezTo>
                    <a:cubicBezTo>
                      <a:pt x="801497" y="964311"/>
                      <a:pt x="820103" y="987108"/>
                      <a:pt x="822897" y="992124"/>
                    </a:cubicBezTo>
                    <a:close/>
                    <a:moveTo>
                      <a:pt x="817944" y="952183"/>
                    </a:moveTo>
                    <a:cubicBezTo>
                      <a:pt x="820801" y="953579"/>
                      <a:pt x="822897" y="955739"/>
                      <a:pt x="826516" y="957898"/>
                    </a:cubicBezTo>
                    <a:cubicBezTo>
                      <a:pt x="827913" y="959295"/>
                      <a:pt x="831469" y="959993"/>
                      <a:pt x="834327" y="961454"/>
                    </a:cubicBezTo>
                    <a:cubicBezTo>
                      <a:pt x="835787" y="962152"/>
                      <a:pt x="836485" y="963613"/>
                      <a:pt x="836485" y="965708"/>
                    </a:cubicBezTo>
                    <a:cubicBezTo>
                      <a:pt x="836485" y="967169"/>
                      <a:pt x="835089" y="970026"/>
                      <a:pt x="832929" y="970026"/>
                    </a:cubicBezTo>
                    <a:cubicBezTo>
                      <a:pt x="827913" y="970026"/>
                      <a:pt x="816483" y="960755"/>
                      <a:pt x="815086" y="953579"/>
                    </a:cubicBezTo>
                    <a:lnTo>
                      <a:pt x="815785" y="952183"/>
                    </a:lnTo>
                    <a:lnTo>
                      <a:pt x="817944" y="952183"/>
                    </a:lnTo>
                    <a:close/>
                    <a:moveTo>
                      <a:pt x="183388" y="931482"/>
                    </a:moveTo>
                    <a:cubicBezTo>
                      <a:pt x="203391" y="937895"/>
                      <a:pt x="225489" y="942911"/>
                      <a:pt x="246952" y="942911"/>
                    </a:cubicBezTo>
                    <a:lnTo>
                      <a:pt x="358267" y="941451"/>
                    </a:lnTo>
                    <a:lnTo>
                      <a:pt x="507428" y="942911"/>
                    </a:lnTo>
                    <a:lnTo>
                      <a:pt x="697992" y="936435"/>
                    </a:lnTo>
                    <a:cubicBezTo>
                      <a:pt x="705167" y="941451"/>
                      <a:pt x="712279" y="947865"/>
                      <a:pt x="720852" y="954278"/>
                    </a:cubicBezTo>
                    <a:cubicBezTo>
                      <a:pt x="723710" y="957136"/>
                      <a:pt x="728726" y="959295"/>
                      <a:pt x="732282" y="962152"/>
                    </a:cubicBezTo>
                    <a:cubicBezTo>
                      <a:pt x="734441" y="963613"/>
                      <a:pt x="734441" y="966470"/>
                      <a:pt x="735838" y="968566"/>
                    </a:cubicBezTo>
                    <a:cubicBezTo>
                      <a:pt x="751522" y="984314"/>
                      <a:pt x="771525" y="992823"/>
                      <a:pt x="788670" y="1001395"/>
                    </a:cubicBezTo>
                    <a:cubicBezTo>
                      <a:pt x="794385" y="1004253"/>
                      <a:pt x="802259" y="1015683"/>
                      <a:pt x="805053" y="1020699"/>
                    </a:cubicBezTo>
                    <a:cubicBezTo>
                      <a:pt x="807212" y="1023557"/>
                      <a:pt x="811530" y="1034225"/>
                      <a:pt x="811530" y="1039241"/>
                    </a:cubicBezTo>
                    <a:cubicBezTo>
                      <a:pt x="811530" y="1040638"/>
                      <a:pt x="810768" y="1044956"/>
                      <a:pt x="807910" y="1044956"/>
                    </a:cubicBezTo>
                    <a:cubicBezTo>
                      <a:pt x="804354" y="1044956"/>
                      <a:pt x="795084" y="1036384"/>
                      <a:pt x="791528" y="1032828"/>
                    </a:cubicBezTo>
                    <a:cubicBezTo>
                      <a:pt x="788670" y="1029970"/>
                      <a:pt x="784416" y="1027113"/>
                      <a:pt x="782257" y="1025652"/>
                    </a:cubicBezTo>
                    <a:cubicBezTo>
                      <a:pt x="768667" y="1017143"/>
                      <a:pt x="754380" y="1009967"/>
                      <a:pt x="741553" y="1001395"/>
                    </a:cubicBezTo>
                    <a:cubicBezTo>
                      <a:pt x="728028" y="993585"/>
                      <a:pt x="710883" y="977836"/>
                      <a:pt x="697992" y="973582"/>
                    </a:cubicBezTo>
                    <a:cubicBezTo>
                      <a:pt x="690182" y="970725"/>
                      <a:pt x="682308" y="967169"/>
                      <a:pt x="675894" y="965708"/>
                    </a:cubicBezTo>
                    <a:cubicBezTo>
                      <a:pt x="663766" y="962152"/>
                      <a:pt x="639509" y="959295"/>
                      <a:pt x="637350" y="959295"/>
                    </a:cubicBezTo>
                    <a:lnTo>
                      <a:pt x="598107" y="959295"/>
                    </a:lnTo>
                    <a:lnTo>
                      <a:pt x="513905" y="965708"/>
                    </a:lnTo>
                    <a:lnTo>
                      <a:pt x="503174" y="965708"/>
                    </a:lnTo>
                    <a:lnTo>
                      <a:pt x="418973" y="974280"/>
                    </a:lnTo>
                    <a:lnTo>
                      <a:pt x="371856" y="975741"/>
                    </a:lnTo>
                    <a:lnTo>
                      <a:pt x="264033" y="984314"/>
                    </a:lnTo>
                    <a:lnTo>
                      <a:pt x="226949" y="985711"/>
                    </a:lnTo>
                    <a:lnTo>
                      <a:pt x="129159" y="986409"/>
                    </a:lnTo>
                    <a:cubicBezTo>
                      <a:pt x="122047" y="985711"/>
                      <a:pt x="122746" y="985012"/>
                      <a:pt x="122746" y="980694"/>
                    </a:cubicBezTo>
                    <a:cubicBezTo>
                      <a:pt x="122746" y="968566"/>
                      <a:pt x="130620" y="966470"/>
                      <a:pt x="134874" y="955040"/>
                    </a:cubicBezTo>
                    <a:cubicBezTo>
                      <a:pt x="134874" y="952881"/>
                      <a:pt x="134176" y="950722"/>
                      <a:pt x="134176" y="948627"/>
                    </a:cubicBezTo>
                    <a:cubicBezTo>
                      <a:pt x="134176" y="946467"/>
                      <a:pt x="134874" y="944309"/>
                      <a:pt x="137033" y="943610"/>
                    </a:cubicBezTo>
                    <a:cubicBezTo>
                      <a:pt x="139128" y="941451"/>
                      <a:pt x="143447" y="940054"/>
                      <a:pt x="147003" y="936435"/>
                    </a:cubicBezTo>
                    <a:cubicBezTo>
                      <a:pt x="152019" y="932180"/>
                      <a:pt x="159131" y="922211"/>
                      <a:pt x="161290" y="922211"/>
                    </a:cubicBezTo>
                    <a:cubicBezTo>
                      <a:pt x="162687" y="922211"/>
                      <a:pt x="176276" y="929323"/>
                      <a:pt x="183388" y="931482"/>
                    </a:cubicBezTo>
                    <a:close/>
                    <a:moveTo>
                      <a:pt x="849313" y="939292"/>
                    </a:moveTo>
                    <a:cubicBezTo>
                      <a:pt x="849313" y="943610"/>
                      <a:pt x="846455" y="944309"/>
                      <a:pt x="845058" y="944309"/>
                    </a:cubicBezTo>
                    <a:cubicBezTo>
                      <a:pt x="836485" y="944309"/>
                      <a:pt x="832929" y="925767"/>
                      <a:pt x="832929" y="924306"/>
                    </a:cubicBezTo>
                    <a:cubicBezTo>
                      <a:pt x="832929" y="924306"/>
                      <a:pt x="832929" y="920052"/>
                      <a:pt x="835787" y="920052"/>
                    </a:cubicBezTo>
                    <a:cubicBezTo>
                      <a:pt x="842899" y="920052"/>
                      <a:pt x="849313" y="937895"/>
                      <a:pt x="849313" y="939292"/>
                    </a:cubicBezTo>
                    <a:close/>
                    <a:moveTo>
                      <a:pt x="1783651" y="907923"/>
                    </a:moveTo>
                    <a:cubicBezTo>
                      <a:pt x="1783651" y="914336"/>
                      <a:pt x="1737233" y="1004951"/>
                      <a:pt x="1724406" y="1037844"/>
                    </a:cubicBezTo>
                    <a:cubicBezTo>
                      <a:pt x="1718691" y="1053529"/>
                      <a:pt x="1712277" y="1069912"/>
                      <a:pt x="1705864" y="1085660"/>
                    </a:cubicBezTo>
                    <a:cubicBezTo>
                      <a:pt x="1701546" y="1097026"/>
                      <a:pt x="1694434" y="1108456"/>
                      <a:pt x="1688719" y="1121347"/>
                    </a:cubicBezTo>
                    <a:cubicBezTo>
                      <a:pt x="1686560" y="1125601"/>
                      <a:pt x="1678686" y="1152716"/>
                      <a:pt x="1671574" y="1152716"/>
                    </a:cubicBezTo>
                    <a:cubicBezTo>
                      <a:pt x="1670113" y="1152716"/>
                      <a:pt x="1669415" y="1152017"/>
                      <a:pt x="1668018" y="1151319"/>
                    </a:cubicBezTo>
                    <a:lnTo>
                      <a:pt x="1668018" y="1149160"/>
                    </a:lnTo>
                    <a:cubicBezTo>
                      <a:pt x="1677289" y="1127760"/>
                      <a:pt x="1688719" y="1105598"/>
                      <a:pt x="1697990" y="1083501"/>
                    </a:cubicBezTo>
                    <a:cubicBezTo>
                      <a:pt x="1720088" y="1029272"/>
                      <a:pt x="1746504" y="970026"/>
                      <a:pt x="1775079" y="915734"/>
                    </a:cubicBezTo>
                    <a:cubicBezTo>
                      <a:pt x="1776476" y="912178"/>
                      <a:pt x="1778635" y="907225"/>
                      <a:pt x="1782889" y="906463"/>
                    </a:cubicBezTo>
                    <a:cubicBezTo>
                      <a:pt x="1783651" y="907225"/>
                      <a:pt x="1783651" y="906463"/>
                      <a:pt x="1783651" y="907923"/>
                    </a:cubicBezTo>
                    <a:close/>
                    <a:moveTo>
                      <a:pt x="862203" y="910082"/>
                    </a:moveTo>
                    <a:cubicBezTo>
                      <a:pt x="862203" y="911479"/>
                      <a:pt x="861441" y="910780"/>
                      <a:pt x="861441" y="912178"/>
                    </a:cubicBezTo>
                    <a:cubicBezTo>
                      <a:pt x="860044" y="912178"/>
                      <a:pt x="858584" y="912940"/>
                      <a:pt x="857186" y="912940"/>
                    </a:cubicBezTo>
                    <a:cubicBezTo>
                      <a:pt x="854329" y="912940"/>
                      <a:pt x="850773" y="910780"/>
                      <a:pt x="850773" y="907923"/>
                    </a:cubicBezTo>
                    <a:cubicBezTo>
                      <a:pt x="850773" y="905764"/>
                      <a:pt x="851472" y="902208"/>
                      <a:pt x="854329" y="902208"/>
                    </a:cubicBezTo>
                    <a:cubicBezTo>
                      <a:pt x="857186" y="902208"/>
                      <a:pt x="862203" y="907225"/>
                      <a:pt x="862203" y="910082"/>
                    </a:cubicBezTo>
                    <a:close/>
                    <a:moveTo>
                      <a:pt x="875030" y="888619"/>
                    </a:moveTo>
                    <a:cubicBezTo>
                      <a:pt x="875030" y="891477"/>
                      <a:pt x="872871" y="893636"/>
                      <a:pt x="870014" y="893636"/>
                    </a:cubicBezTo>
                    <a:cubicBezTo>
                      <a:pt x="867918" y="893636"/>
                      <a:pt x="867918" y="892937"/>
                      <a:pt x="866458" y="891477"/>
                    </a:cubicBezTo>
                    <a:cubicBezTo>
                      <a:pt x="865759" y="887222"/>
                      <a:pt x="862902" y="878650"/>
                      <a:pt x="862902" y="877253"/>
                    </a:cubicBezTo>
                    <a:cubicBezTo>
                      <a:pt x="862902" y="875094"/>
                      <a:pt x="864298" y="874395"/>
                      <a:pt x="865759" y="874395"/>
                    </a:cubicBezTo>
                    <a:cubicBezTo>
                      <a:pt x="872172" y="874395"/>
                      <a:pt x="875030" y="886523"/>
                      <a:pt x="875030" y="888619"/>
                    </a:cubicBezTo>
                    <a:close/>
                    <a:moveTo>
                      <a:pt x="893572" y="857948"/>
                    </a:moveTo>
                    <a:lnTo>
                      <a:pt x="893572" y="863664"/>
                    </a:lnTo>
                    <a:cubicBezTo>
                      <a:pt x="892873" y="864362"/>
                      <a:pt x="892873" y="864362"/>
                      <a:pt x="891477" y="864362"/>
                    </a:cubicBezTo>
                    <a:cubicBezTo>
                      <a:pt x="886460" y="864362"/>
                      <a:pt x="881444" y="852932"/>
                      <a:pt x="881444" y="850836"/>
                    </a:cubicBezTo>
                    <a:lnTo>
                      <a:pt x="882142" y="849376"/>
                    </a:lnTo>
                    <a:lnTo>
                      <a:pt x="885000" y="849376"/>
                    </a:lnTo>
                    <a:cubicBezTo>
                      <a:pt x="889317" y="849376"/>
                      <a:pt x="893572" y="855790"/>
                      <a:pt x="893572" y="857948"/>
                    </a:cubicBezTo>
                    <a:close/>
                    <a:moveTo>
                      <a:pt x="1716532" y="845122"/>
                    </a:moveTo>
                    <a:cubicBezTo>
                      <a:pt x="1714373" y="850075"/>
                      <a:pt x="1711515" y="854392"/>
                      <a:pt x="1710119" y="859409"/>
                    </a:cubicBezTo>
                    <a:cubicBezTo>
                      <a:pt x="1708658" y="862203"/>
                      <a:pt x="1708658" y="866521"/>
                      <a:pt x="1707261" y="870077"/>
                    </a:cubicBezTo>
                    <a:cubicBezTo>
                      <a:pt x="1703705" y="877253"/>
                      <a:pt x="1696529" y="889381"/>
                      <a:pt x="1686560" y="895795"/>
                    </a:cubicBezTo>
                    <a:lnTo>
                      <a:pt x="1686560" y="890778"/>
                    </a:lnTo>
                    <a:cubicBezTo>
                      <a:pt x="1695831" y="875792"/>
                      <a:pt x="1695831" y="857250"/>
                      <a:pt x="1716532" y="842963"/>
                    </a:cubicBezTo>
                    <a:lnTo>
                      <a:pt x="1716532" y="845122"/>
                    </a:lnTo>
                    <a:close/>
                    <a:moveTo>
                      <a:pt x="909320" y="832993"/>
                    </a:moveTo>
                    <a:cubicBezTo>
                      <a:pt x="909320" y="835851"/>
                      <a:pt x="906463" y="837946"/>
                      <a:pt x="904303" y="837946"/>
                    </a:cubicBezTo>
                    <a:cubicBezTo>
                      <a:pt x="898589" y="837946"/>
                      <a:pt x="897890" y="826516"/>
                      <a:pt x="897890" y="825119"/>
                    </a:cubicBezTo>
                    <a:cubicBezTo>
                      <a:pt x="897890" y="822960"/>
                      <a:pt x="897890" y="820865"/>
                      <a:pt x="899985" y="820865"/>
                    </a:cubicBezTo>
                    <a:cubicBezTo>
                      <a:pt x="904303" y="820865"/>
                      <a:pt x="909320" y="831533"/>
                      <a:pt x="909320" y="832993"/>
                    </a:cubicBezTo>
                    <a:close/>
                    <a:moveTo>
                      <a:pt x="925703" y="810133"/>
                    </a:moveTo>
                    <a:cubicBezTo>
                      <a:pt x="925703" y="812292"/>
                      <a:pt x="924306" y="813689"/>
                      <a:pt x="922147" y="813689"/>
                    </a:cubicBezTo>
                    <a:cubicBezTo>
                      <a:pt x="914273" y="813689"/>
                      <a:pt x="913575" y="801561"/>
                      <a:pt x="913575" y="798703"/>
                    </a:cubicBezTo>
                    <a:cubicBezTo>
                      <a:pt x="913575" y="796544"/>
                      <a:pt x="914273" y="793686"/>
                      <a:pt x="914972" y="791591"/>
                    </a:cubicBezTo>
                    <a:cubicBezTo>
                      <a:pt x="919290" y="792290"/>
                      <a:pt x="925703" y="805815"/>
                      <a:pt x="925703" y="810133"/>
                    </a:cubicBezTo>
                    <a:close/>
                    <a:moveTo>
                      <a:pt x="941388" y="783717"/>
                    </a:moveTo>
                    <a:cubicBezTo>
                      <a:pt x="941388" y="787972"/>
                      <a:pt x="937133" y="787972"/>
                      <a:pt x="935672" y="787972"/>
                    </a:cubicBezTo>
                    <a:cubicBezTo>
                      <a:pt x="928560" y="787972"/>
                      <a:pt x="929259" y="780161"/>
                      <a:pt x="929259" y="777304"/>
                    </a:cubicBezTo>
                    <a:cubicBezTo>
                      <a:pt x="929259" y="775843"/>
                      <a:pt x="929958" y="766572"/>
                      <a:pt x="932116" y="766572"/>
                    </a:cubicBezTo>
                    <a:cubicBezTo>
                      <a:pt x="937133" y="766572"/>
                      <a:pt x="941388" y="783717"/>
                      <a:pt x="941388" y="783717"/>
                    </a:cubicBezTo>
                    <a:close/>
                    <a:moveTo>
                      <a:pt x="957834" y="752285"/>
                    </a:moveTo>
                    <a:cubicBezTo>
                      <a:pt x="957834" y="753745"/>
                      <a:pt x="957834" y="754444"/>
                      <a:pt x="957135" y="755904"/>
                    </a:cubicBezTo>
                    <a:lnTo>
                      <a:pt x="954278" y="755904"/>
                    </a:lnTo>
                    <a:cubicBezTo>
                      <a:pt x="952119" y="753745"/>
                      <a:pt x="945705" y="745173"/>
                      <a:pt x="945705" y="742315"/>
                    </a:cubicBezTo>
                    <a:cubicBezTo>
                      <a:pt x="945705" y="740918"/>
                      <a:pt x="947103" y="740156"/>
                      <a:pt x="948563" y="740156"/>
                    </a:cubicBezTo>
                    <a:cubicBezTo>
                      <a:pt x="954977" y="740156"/>
                      <a:pt x="957834" y="749491"/>
                      <a:pt x="957834" y="752285"/>
                    </a:cubicBezTo>
                    <a:close/>
                    <a:moveTo>
                      <a:pt x="989965" y="688086"/>
                    </a:moveTo>
                    <a:cubicBezTo>
                      <a:pt x="989965" y="691642"/>
                      <a:pt x="985647" y="691642"/>
                      <a:pt x="984948" y="691642"/>
                    </a:cubicBezTo>
                    <a:cubicBezTo>
                      <a:pt x="978535" y="691642"/>
                      <a:pt x="977836" y="686626"/>
                      <a:pt x="977836" y="683070"/>
                    </a:cubicBezTo>
                    <a:cubicBezTo>
                      <a:pt x="977836" y="680911"/>
                      <a:pt x="977075" y="680212"/>
                      <a:pt x="980694" y="680212"/>
                    </a:cubicBezTo>
                    <a:cubicBezTo>
                      <a:pt x="983552" y="680212"/>
                      <a:pt x="989965" y="683768"/>
                      <a:pt x="989965" y="688086"/>
                    </a:cubicBezTo>
                    <a:close/>
                    <a:moveTo>
                      <a:pt x="1001395" y="649542"/>
                    </a:moveTo>
                    <a:cubicBezTo>
                      <a:pt x="1003491" y="653796"/>
                      <a:pt x="1005650" y="660972"/>
                      <a:pt x="1005650" y="662369"/>
                    </a:cubicBezTo>
                    <a:cubicBezTo>
                      <a:pt x="1005650" y="664528"/>
                      <a:pt x="1003491" y="665925"/>
                      <a:pt x="1002094" y="665925"/>
                    </a:cubicBezTo>
                    <a:cubicBezTo>
                      <a:pt x="996378" y="665925"/>
                      <a:pt x="996378" y="657416"/>
                      <a:pt x="996378" y="655257"/>
                    </a:cubicBezTo>
                    <a:cubicBezTo>
                      <a:pt x="996378" y="653796"/>
                      <a:pt x="997776" y="647383"/>
                      <a:pt x="999236" y="647383"/>
                    </a:cubicBezTo>
                    <a:cubicBezTo>
                      <a:pt x="999935" y="648081"/>
                      <a:pt x="1001395" y="648843"/>
                      <a:pt x="1001395" y="649542"/>
                    </a:cubicBezTo>
                    <a:close/>
                    <a:moveTo>
                      <a:pt x="1027747" y="633095"/>
                    </a:moveTo>
                    <a:cubicBezTo>
                      <a:pt x="1027747" y="634555"/>
                      <a:pt x="1026351" y="635953"/>
                      <a:pt x="1025652" y="635953"/>
                    </a:cubicBezTo>
                    <a:cubicBezTo>
                      <a:pt x="1019239" y="635953"/>
                      <a:pt x="1017079" y="623126"/>
                      <a:pt x="1017079" y="621729"/>
                    </a:cubicBezTo>
                    <a:cubicBezTo>
                      <a:pt x="1017079" y="619570"/>
                      <a:pt x="1017079" y="617411"/>
                      <a:pt x="1019239" y="617411"/>
                    </a:cubicBezTo>
                    <a:cubicBezTo>
                      <a:pt x="1024191" y="617411"/>
                      <a:pt x="1027747" y="632397"/>
                      <a:pt x="1027747" y="633095"/>
                    </a:cubicBezTo>
                    <a:close/>
                    <a:moveTo>
                      <a:pt x="1049909" y="601726"/>
                    </a:moveTo>
                    <a:lnTo>
                      <a:pt x="1049909" y="605980"/>
                    </a:lnTo>
                    <a:lnTo>
                      <a:pt x="1047052" y="605980"/>
                    </a:lnTo>
                    <a:cubicBezTo>
                      <a:pt x="1044194" y="604584"/>
                      <a:pt x="1034923" y="597408"/>
                      <a:pt x="1034923" y="593154"/>
                    </a:cubicBezTo>
                    <a:cubicBezTo>
                      <a:pt x="1034923" y="590995"/>
                      <a:pt x="1037082" y="590296"/>
                      <a:pt x="1039178" y="590296"/>
                    </a:cubicBezTo>
                    <a:cubicBezTo>
                      <a:pt x="1042035" y="590296"/>
                      <a:pt x="1049909" y="597408"/>
                      <a:pt x="1049909" y="601726"/>
                    </a:cubicBezTo>
                    <a:close/>
                    <a:moveTo>
                      <a:pt x="1072769" y="560324"/>
                    </a:moveTo>
                    <a:cubicBezTo>
                      <a:pt x="1072769" y="561721"/>
                      <a:pt x="1071309" y="566039"/>
                      <a:pt x="1069150" y="566039"/>
                    </a:cubicBezTo>
                    <a:cubicBezTo>
                      <a:pt x="1062736" y="566039"/>
                      <a:pt x="1061339" y="557467"/>
                      <a:pt x="1061339" y="556006"/>
                    </a:cubicBezTo>
                    <a:cubicBezTo>
                      <a:pt x="1061339" y="554609"/>
                      <a:pt x="1062038" y="549592"/>
                      <a:pt x="1064895" y="549592"/>
                    </a:cubicBezTo>
                    <a:cubicBezTo>
                      <a:pt x="1069912" y="549592"/>
                      <a:pt x="1072769" y="558864"/>
                      <a:pt x="1072769" y="560324"/>
                    </a:cubicBezTo>
                    <a:close/>
                    <a:moveTo>
                      <a:pt x="1092010" y="528193"/>
                    </a:moveTo>
                    <a:cubicBezTo>
                      <a:pt x="1092010" y="529654"/>
                      <a:pt x="1089152" y="532511"/>
                      <a:pt x="1087755" y="532511"/>
                    </a:cubicBezTo>
                    <a:cubicBezTo>
                      <a:pt x="1081278" y="532511"/>
                      <a:pt x="1079881" y="525336"/>
                      <a:pt x="1079881" y="523177"/>
                    </a:cubicBezTo>
                    <a:cubicBezTo>
                      <a:pt x="1079881" y="521081"/>
                      <a:pt x="1080579" y="520319"/>
                      <a:pt x="1082739" y="520319"/>
                    </a:cubicBezTo>
                    <a:cubicBezTo>
                      <a:pt x="1085596" y="520319"/>
                      <a:pt x="1092010" y="523939"/>
                      <a:pt x="1092010" y="528193"/>
                    </a:cubicBezTo>
                    <a:close/>
                    <a:moveTo>
                      <a:pt x="1102741" y="485394"/>
                    </a:moveTo>
                    <a:cubicBezTo>
                      <a:pt x="1104138" y="486093"/>
                      <a:pt x="1112710" y="488950"/>
                      <a:pt x="1112710" y="493205"/>
                    </a:cubicBezTo>
                    <a:cubicBezTo>
                      <a:pt x="1112710" y="496062"/>
                      <a:pt x="1108456" y="496824"/>
                      <a:pt x="1106996" y="496824"/>
                    </a:cubicBezTo>
                    <a:cubicBezTo>
                      <a:pt x="1100582" y="496824"/>
                      <a:pt x="1099122" y="491808"/>
                      <a:pt x="1099122" y="488252"/>
                    </a:cubicBezTo>
                    <a:cubicBezTo>
                      <a:pt x="1099122" y="486791"/>
                      <a:pt x="1099884" y="486093"/>
                      <a:pt x="1099884" y="485394"/>
                    </a:cubicBezTo>
                    <a:lnTo>
                      <a:pt x="1102741" y="485394"/>
                    </a:lnTo>
                    <a:close/>
                    <a:moveTo>
                      <a:pt x="1126998" y="455422"/>
                    </a:moveTo>
                    <a:cubicBezTo>
                      <a:pt x="1126998" y="458280"/>
                      <a:pt x="1125538" y="461836"/>
                      <a:pt x="1122680" y="461836"/>
                    </a:cubicBezTo>
                    <a:cubicBezTo>
                      <a:pt x="1116965" y="461836"/>
                      <a:pt x="1118426" y="456121"/>
                      <a:pt x="1118426" y="455422"/>
                    </a:cubicBezTo>
                    <a:cubicBezTo>
                      <a:pt x="1118426" y="453263"/>
                      <a:pt x="1118426" y="449707"/>
                      <a:pt x="1122680" y="449707"/>
                    </a:cubicBezTo>
                    <a:cubicBezTo>
                      <a:pt x="1126300" y="449707"/>
                      <a:pt x="1126998" y="453263"/>
                      <a:pt x="1126998" y="455422"/>
                    </a:cubicBezTo>
                    <a:close/>
                    <a:moveTo>
                      <a:pt x="1150557" y="421831"/>
                    </a:moveTo>
                    <a:cubicBezTo>
                      <a:pt x="1150557" y="424688"/>
                      <a:pt x="1146239" y="426149"/>
                      <a:pt x="1144841" y="426149"/>
                    </a:cubicBezTo>
                    <a:cubicBezTo>
                      <a:pt x="1138428" y="426149"/>
                      <a:pt x="1137666" y="421132"/>
                      <a:pt x="1137666" y="418275"/>
                    </a:cubicBezTo>
                    <a:cubicBezTo>
                      <a:pt x="1137666" y="415417"/>
                      <a:pt x="1138428" y="414719"/>
                      <a:pt x="1140523" y="414719"/>
                    </a:cubicBezTo>
                    <a:cubicBezTo>
                      <a:pt x="1144143" y="414719"/>
                      <a:pt x="1150557" y="418275"/>
                      <a:pt x="1150557" y="421831"/>
                    </a:cubicBezTo>
                    <a:close/>
                    <a:moveTo>
                      <a:pt x="1175512" y="378333"/>
                    </a:moveTo>
                    <a:cubicBezTo>
                      <a:pt x="1175512" y="380429"/>
                      <a:pt x="1174814" y="386906"/>
                      <a:pt x="1174814" y="391160"/>
                    </a:cubicBezTo>
                    <a:cubicBezTo>
                      <a:pt x="1166940" y="392557"/>
                      <a:pt x="1165542" y="380429"/>
                      <a:pt x="1165542" y="376174"/>
                    </a:cubicBezTo>
                    <a:cubicBezTo>
                      <a:pt x="1165542" y="374015"/>
                      <a:pt x="1166241" y="363347"/>
                      <a:pt x="1170496" y="363347"/>
                    </a:cubicBezTo>
                    <a:cubicBezTo>
                      <a:pt x="1174814" y="363347"/>
                      <a:pt x="1175512" y="378333"/>
                      <a:pt x="1175512" y="378333"/>
                    </a:cubicBezTo>
                    <a:close/>
                    <a:moveTo>
                      <a:pt x="1202627" y="346202"/>
                    </a:moveTo>
                    <a:cubicBezTo>
                      <a:pt x="1202627" y="352616"/>
                      <a:pt x="1203325" y="352616"/>
                      <a:pt x="1198372" y="359728"/>
                    </a:cubicBezTo>
                    <a:cubicBezTo>
                      <a:pt x="1194054" y="356172"/>
                      <a:pt x="1194054" y="351219"/>
                      <a:pt x="1194054" y="347599"/>
                    </a:cubicBezTo>
                    <a:cubicBezTo>
                      <a:pt x="1192657" y="334772"/>
                      <a:pt x="1193356" y="333375"/>
                      <a:pt x="1193356" y="331216"/>
                    </a:cubicBezTo>
                    <a:cubicBezTo>
                      <a:pt x="1193356" y="330518"/>
                      <a:pt x="1194054" y="327660"/>
                      <a:pt x="1196213" y="326898"/>
                    </a:cubicBezTo>
                    <a:cubicBezTo>
                      <a:pt x="1201229" y="331216"/>
                      <a:pt x="1202627" y="340487"/>
                      <a:pt x="1202627" y="346202"/>
                    </a:cubicBezTo>
                    <a:close/>
                    <a:moveTo>
                      <a:pt x="2052002" y="299085"/>
                    </a:moveTo>
                    <a:cubicBezTo>
                      <a:pt x="2048447" y="309817"/>
                      <a:pt x="2044890" y="319786"/>
                      <a:pt x="2040573" y="329756"/>
                    </a:cubicBezTo>
                    <a:cubicBezTo>
                      <a:pt x="2037715" y="337630"/>
                      <a:pt x="2034159" y="346202"/>
                      <a:pt x="2031301" y="354013"/>
                    </a:cubicBezTo>
                    <a:cubicBezTo>
                      <a:pt x="2029142" y="359029"/>
                      <a:pt x="2027047" y="366205"/>
                      <a:pt x="2024189" y="372618"/>
                    </a:cubicBezTo>
                    <a:cubicBezTo>
                      <a:pt x="2020570" y="381889"/>
                      <a:pt x="2015617" y="391160"/>
                      <a:pt x="2012760" y="401130"/>
                    </a:cubicBezTo>
                    <a:cubicBezTo>
                      <a:pt x="2011299" y="404749"/>
                      <a:pt x="2009203" y="409702"/>
                      <a:pt x="2007743" y="414020"/>
                    </a:cubicBezTo>
                    <a:cubicBezTo>
                      <a:pt x="2004886" y="420434"/>
                      <a:pt x="2000631" y="429006"/>
                      <a:pt x="1996313" y="436817"/>
                    </a:cubicBezTo>
                    <a:cubicBezTo>
                      <a:pt x="1992757" y="443294"/>
                      <a:pt x="1981327" y="460375"/>
                      <a:pt x="1981327" y="455422"/>
                    </a:cubicBezTo>
                    <a:cubicBezTo>
                      <a:pt x="1981327" y="450406"/>
                      <a:pt x="2002726" y="404749"/>
                      <a:pt x="2007045" y="393319"/>
                    </a:cubicBezTo>
                    <a:cubicBezTo>
                      <a:pt x="2009203" y="387604"/>
                      <a:pt x="2010600" y="380429"/>
                      <a:pt x="2013458" y="374714"/>
                    </a:cubicBezTo>
                    <a:cubicBezTo>
                      <a:pt x="2018475" y="364046"/>
                      <a:pt x="2024888" y="354013"/>
                      <a:pt x="2028444" y="344742"/>
                    </a:cubicBezTo>
                    <a:cubicBezTo>
                      <a:pt x="2034858" y="329756"/>
                      <a:pt x="2038413" y="311214"/>
                      <a:pt x="2049145" y="296926"/>
                    </a:cubicBezTo>
                    <a:cubicBezTo>
                      <a:pt x="2049145" y="296926"/>
                      <a:pt x="2049844" y="296926"/>
                      <a:pt x="2052002" y="296228"/>
                    </a:cubicBezTo>
                    <a:lnTo>
                      <a:pt x="2052002" y="299085"/>
                    </a:lnTo>
                    <a:close/>
                    <a:moveTo>
                      <a:pt x="1226185" y="313373"/>
                    </a:moveTo>
                    <a:cubicBezTo>
                      <a:pt x="1226185" y="314770"/>
                      <a:pt x="1225487" y="318326"/>
                      <a:pt x="1224788" y="321183"/>
                    </a:cubicBezTo>
                    <a:cubicBezTo>
                      <a:pt x="1218375" y="317627"/>
                      <a:pt x="1216914" y="297688"/>
                      <a:pt x="1216914" y="296228"/>
                    </a:cubicBezTo>
                    <a:cubicBezTo>
                      <a:pt x="1216914" y="294069"/>
                      <a:pt x="1217613" y="290513"/>
                      <a:pt x="1219772" y="290513"/>
                    </a:cubicBezTo>
                    <a:cubicBezTo>
                      <a:pt x="1224026" y="290513"/>
                      <a:pt x="1226185" y="312674"/>
                      <a:pt x="1226185" y="313373"/>
                    </a:cubicBezTo>
                    <a:close/>
                    <a:moveTo>
                      <a:pt x="2031301" y="273368"/>
                    </a:moveTo>
                    <a:lnTo>
                      <a:pt x="2031301" y="276987"/>
                    </a:lnTo>
                    <a:cubicBezTo>
                      <a:pt x="2018475" y="300482"/>
                      <a:pt x="2006346" y="324041"/>
                      <a:pt x="1992059" y="347599"/>
                    </a:cubicBezTo>
                    <a:cubicBezTo>
                      <a:pt x="1982788" y="363347"/>
                      <a:pt x="1970659" y="378333"/>
                      <a:pt x="1962087" y="394716"/>
                    </a:cubicBezTo>
                    <a:cubicBezTo>
                      <a:pt x="1935671" y="441833"/>
                      <a:pt x="1909254" y="489649"/>
                      <a:pt x="1884299" y="538163"/>
                    </a:cubicBezTo>
                    <a:cubicBezTo>
                      <a:pt x="1879981" y="545338"/>
                      <a:pt x="1877822" y="554609"/>
                      <a:pt x="1872869" y="563182"/>
                    </a:cubicBezTo>
                    <a:cubicBezTo>
                      <a:pt x="1864995" y="576707"/>
                      <a:pt x="1852168" y="590296"/>
                      <a:pt x="1844992" y="605282"/>
                    </a:cubicBezTo>
                    <a:cubicBezTo>
                      <a:pt x="1835023" y="624586"/>
                      <a:pt x="1825053" y="645986"/>
                      <a:pt x="1813624" y="665925"/>
                    </a:cubicBezTo>
                    <a:cubicBezTo>
                      <a:pt x="1802892" y="684530"/>
                      <a:pt x="1788604" y="703072"/>
                      <a:pt x="1774381" y="721614"/>
                    </a:cubicBezTo>
                    <a:cubicBezTo>
                      <a:pt x="1758633" y="740156"/>
                      <a:pt x="1744345" y="760857"/>
                      <a:pt x="1734375" y="780860"/>
                    </a:cubicBezTo>
                    <a:cubicBezTo>
                      <a:pt x="1728661" y="791591"/>
                      <a:pt x="1719389" y="801561"/>
                      <a:pt x="1712976" y="812991"/>
                    </a:cubicBezTo>
                    <a:cubicBezTo>
                      <a:pt x="1707960" y="820103"/>
                      <a:pt x="1704403" y="829373"/>
                      <a:pt x="1699387" y="837248"/>
                    </a:cubicBezTo>
                    <a:cubicBezTo>
                      <a:pt x="1694434" y="845122"/>
                      <a:pt x="1686560" y="852932"/>
                      <a:pt x="1680845" y="862203"/>
                    </a:cubicBezTo>
                    <a:cubicBezTo>
                      <a:pt x="1676590" y="867918"/>
                      <a:pt x="1674432" y="877253"/>
                      <a:pt x="1672971" y="885063"/>
                    </a:cubicBezTo>
                    <a:cubicBezTo>
                      <a:pt x="1670875" y="897192"/>
                      <a:pt x="1667320" y="910082"/>
                      <a:pt x="1662303" y="922909"/>
                    </a:cubicBezTo>
                    <a:cubicBezTo>
                      <a:pt x="1659446" y="931482"/>
                      <a:pt x="1655127" y="940054"/>
                      <a:pt x="1649476" y="948627"/>
                    </a:cubicBezTo>
                    <a:cubicBezTo>
                      <a:pt x="1641602" y="959993"/>
                      <a:pt x="1630172" y="971423"/>
                      <a:pt x="1620901" y="983552"/>
                    </a:cubicBezTo>
                    <a:cubicBezTo>
                      <a:pt x="1606613" y="1001395"/>
                      <a:pt x="1600200" y="1020001"/>
                      <a:pt x="1590929" y="1039241"/>
                    </a:cubicBezTo>
                    <a:cubicBezTo>
                      <a:pt x="1583055" y="1054227"/>
                      <a:pt x="1576641" y="1070673"/>
                      <a:pt x="1567371" y="1086358"/>
                    </a:cubicBezTo>
                    <a:cubicBezTo>
                      <a:pt x="1558100" y="1102042"/>
                      <a:pt x="1543812" y="1122045"/>
                      <a:pt x="1535938" y="1138428"/>
                    </a:cubicBezTo>
                    <a:cubicBezTo>
                      <a:pt x="1533842" y="1142746"/>
                      <a:pt x="1528826" y="1143445"/>
                      <a:pt x="1525969" y="1144143"/>
                    </a:cubicBezTo>
                    <a:cubicBezTo>
                      <a:pt x="1521714" y="1144905"/>
                      <a:pt x="1513141" y="1149160"/>
                      <a:pt x="1511681" y="1154176"/>
                    </a:cubicBezTo>
                    <a:cubicBezTo>
                      <a:pt x="1513840" y="1158431"/>
                      <a:pt x="1516698" y="1154875"/>
                      <a:pt x="1521714" y="1157732"/>
                    </a:cubicBezTo>
                    <a:cubicBezTo>
                      <a:pt x="1525969" y="1159891"/>
                      <a:pt x="1534541" y="1171258"/>
                      <a:pt x="1534541" y="1176274"/>
                    </a:cubicBezTo>
                    <a:cubicBezTo>
                      <a:pt x="1534541" y="1179830"/>
                      <a:pt x="1530223" y="1180592"/>
                      <a:pt x="1528826" y="1180592"/>
                    </a:cubicBezTo>
                    <a:cubicBezTo>
                      <a:pt x="1527365" y="1180592"/>
                      <a:pt x="1508125" y="1177735"/>
                      <a:pt x="1498854" y="1175576"/>
                    </a:cubicBezTo>
                    <a:cubicBezTo>
                      <a:pt x="1484566" y="1173417"/>
                      <a:pt x="1466723" y="1170559"/>
                      <a:pt x="1453197" y="1164844"/>
                    </a:cubicBezTo>
                    <a:cubicBezTo>
                      <a:pt x="1450340" y="1164146"/>
                      <a:pt x="1448181" y="1161288"/>
                      <a:pt x="1446022" y="1159891"/>
                    </a:cubicBezTo>
                    <a:cubicBezTo>
                      <a:pt x="1443165" y="1157732"/>
                      <a:pt x="1439609" y="1155573"/>
                      <a:pt x="1436053" y="1154875"/>
                    </a:cubicBezTo>
                    <a:cubicBezTo>
                      <a:pt x="1420304" y="1149858"/>
                      <a:pt x="1401064" y="1148461"/>
                      <a:pt x="1386078" y="1147001"/>
                    </a:cubicBezTo>
                    <a:cubicBezTo>
                      <a:pt x="1368933" y="1145604"/>
                      <a:pt x="1348232" y="1144143"/>
                      <a:pt x="1331849" y="1139889"/>
                    </a:cubicBezTo>
                    <a:cubicBezTo>
                      <a:pt x="1311148" y="1135571"/>
                      <a:pt x="1291146" y="1126300"/>
                      <a:pt x="1271143" y="1119886"/>
                    </a:cubicBezTo>
                    <a:cubicBezTo>
                      <a:pt x="1243330" y="1110615"/>
                      <a:pt x="1215517" y="1102741"/>
                      <a:pt x="1187641" y="1094169"/>
                    </a:cubicBezTo>
                    <a:cubicBezTo>
                      <a:pt x="1183386" y="1092772"/>
                      <a:pt x="1179068" y="1091375"/>
                      <a:pt x="1174814" y="1091375"/>
                    </a:cubicBezTo>
                    <a:cubicBezTo>
                      <a:pt x="1141984" y="1089914"/>
                      <a:pt x="1106996" y="1084199"/>
                      <a:pt x="1074865" y="1072769"/>
                    </a:cubicBezTo>
                    <a:cubicBezTo>
                      <a:pt x="1063435" y="1069213"/>
                      <a:pt x="1052766" y="1060641"/>
                      <a:pt x="1041336" y="1056386"/>
                    </a:cubicBezTo>
                    <a:cubicBezTo>
                      <a:pt x="1009205" y="1043496"/>
                      <a:pt x="976376" y="1030669"/>
                      <a:pt x="945007" y="1022795"/>
                    </a:cubicBezTo>
                    <a:cubicBezTo>
                      <a:pt x="937133" y="1021398"/>
                      <a:pt x="925004" y="1015683"/>
                      <a:pt x="922846" y="1015683"/>
                    </a:cubicBezTo>
                    <a:cubicBezTo>
                      <a:pt x="921448" y="1015683"/>
                      <a:pt x="912876" y="1020001"/>
                      <a:pt x="907860" y="1022096"/>
                    </a:cubicBezTo>
                    <a:cubicBezTo>
                      <a:pt x="903605" y="1023557"/>
                      <a:pt x="897890" y="1023557"/>
                      <a:pt x="893572" y="1026414"/>
                    </a:cubicBezTo>
                    <a:cubicBezTo>
                      <a:pt x="882142" y="1032129"/>
                      <a:pt x="867156" y="1051370"/>
                      <a:pt x="856488" y="1059942"/>
                    </a:cubicBezTo>
                    <a:cubicBezTo>
                      <a:pt x="858584" y="1047115"/>
                      <a:pt x="865060" y="1032129"/>
                      <a:pt x="875030" y="1020001"/>
                    </a:cubicBezTo>
                    <a:cubicBezTo>
                      <a:pt x="880047" y="1014286"/>
                      <a:pt x="890715" y="1012825"/>
                      <a:pt x="897128" y="1010666"/>
                    </a:cubicBezTo>
                    <a:cubicBezTo>
                      <a:pt x="911416" y="1007110"/>
                      <a:pt x="927164" y="1004951"/>
                      <a:pt x="941388" y="1004951"/>
                    </a:cubicBezTo>
                    <a:cubicBezTo>
                      <a:pt x="943547" y="1004951"/>
                      <a:pt x="952817" y="1003554"/>
                      <a:pt x="957834" y="1005713"/>
                    </a:cubicBezTo>
                    <a:cubicBezTo>
                      <a:pt x="966407" y="1008571"/>
                      <a:pt x="974217" y="1014984"/>
                      <a:pt x="983552" y="1018540"/>
                    </a:cubicBezTo>
                    <a:cubicBezTo>
                      <a:pt x="997776" y="1024954"/>
                      <a:pt x="1013523" y="1027113"/>
                      <a:pt x="1028510" y="1031367"/>
                    </a:cubicBezTo>
                    <a:cubicBezTo>
                      <a:pt x="1034923" y="1032828"/>
                      <a:pt x="1041336" y="1034986"/>
                      <a:pt x="1047750" y="1037844"/>
                    </a:cubicBezTo>
                    <a:cubicBezTo>
                      <a:pt x="1085596" y="1056386"/>
                      <a:pt x="1122680" y="1064197"/>
                      <a:pt x="1161225" y="1077786"/>
                    </a:cubicBezTo>
                    <a:cubicBezTo>
                      <a:pt x="1166241" y="1079945"/>
                      <a:pt x="1173353" y="1078484"/>
                      <a:pt x="1179068" y="1080643"/>
                    </a:cubicBezTo>
                    <a:cubicBezTo>
                      <a:pt x="1189101" y="1083501"/>
                      <a:pt x="1199071" y="1087755"/>
                      <a:pt x="1209040" y="1089216"/>
                    </a:cubicBezTo>
                    <a:cubicBezTo>
                      <a:pt x="1214057" y="1089914"/>
                      <a:pt x="1219073" y="1091375"/>
                      <a:pt x="1224026" y="1091375"/>
                    </a:cubicBezTo>
                    <a:cubicBezTo>
                      <a:pt x="1258316" y="1092772"/>
                      <a:pt x="1294702" y="1105598"/>
                      <a:pt x="1330389" y="1116330"/>
                    </a:cubicBezTo>
                    <a:cubicBezTo>
                      <a:pt x="1334707" y="1117727"/>
                      <a:pt x="1340422" y="1117727"/>
                      <a:pt x="1345375" y="1119188"/>
                    </a:cubicBezTo>
                    <a:cubicBezTo>
                      <a:pt x="1353947" y="1121347"/>
                      <a:pt x="1362520" y="1126300"/>
                      <a:pt x="1372489" y="1129157"/>
                    </a:cubicBezTo>
                    <a:cubicBezTo>
                      <a:pt x="1388935" y="1134173"/>
                      <a:pt x="1406779" y="1137031"/>
                      <a:pt x="1423924" y="1142048"/>
                    </a:cubicBezTo>
                    <a:cubicBezTo>
                      <a:pt x="1432497" y="1144143"/>
                      <a:pt x="1477454" y="1164146"/>
                      <a:pt x="1493139" y="1164146"/>
                    </a:cubicBezTo>
                    <a:cubicBezTo>
                      <a:pt x="1496695" y="1164146"/>
                      <a:pt x="1504569" y="1161288"/>
                      <a:pt x="1504569" y="1156272"/>
                    </a:cubicBezTo>
                    <a:cubicBezTo>
                      <a:pt x="1504569" y="1148461"/>
                      <a:pt x="1478851" y="1147001"/>
                      <a:pt x="1476692" y="1147001"/>
                    </a:cubicBezTo>
                    <a:cubicBezTo>
                      <a:pt x="1458151" y="1144905"/>
                      <a:pt x="1436751" y="1135571"/>
                      <a:pt x="1418209" y="1129157"/>
                    </a:cubicBezTo>
                    <a:cubicBezTo>
                      <a:pt x="1399603" y="1122744"/>
                      <a:pt x="1379665" y="1124204"/>
                      <a:pt x="1361122" y="1111314"/>
                    </a:cubicBezTo>
                    <a:cubicBezTo>
                      <a:pt x="1378966" y="1113473"/>
                      <a:pt x="1396810" y="1110615"/>
                      <a:pt x="1414653" y="1119188"/>
                    </a:cubicBezTo>
                    <a:cubicBezTo>
                      <a:pt x="1415352" y="1119188"/>
                      <a:pt x="1416748" y="1121347"/>
                      <a:pt x="1418209" y="1122045"/>
                    </a:cubicBezTo>
                    <a:cubicBezTo>
                      <a:pt x="1420304" y="1124204"/>
                      <a:pt x="1426020" y="1125601"/>
                      <a:pt x="1427480" y="1125601"/>
                    </a:cubicBezTo>
                    <a:cubicBezTo>
                      <a:pt x="1436751" y="1125601"/>
                      <a:pt x="1441767" y="1119188"/>
                      <a:pt x="1453197" y="1114171"/>
                    </a:cubicBezTo>
                    <a:cubicBezTo>
                      <a:pt x="1470279" y="1106361"/>
                      <a:pt x="1495997" y="1111314"/>
                      <a:pt x="1507426" y="1094169"/>
                    </a:cubicBezTo>
                    <a:cubicBezTo>
                      <a:pt x="1522413" y="1072071"/>
                      <a:pt x="1533842" y="1047814"/>
                      <a:pt x="1547368" y="1027113"/>
                    </a:cubicBezTo>
                    <a:cubicBezTo>
                      <a:pt x="1563814" y="1000697"/>
                      <a:pt x="1583055" y="974979"/>
                      <a:pt x="1600200" y="948627"/>
                    </a:cubicBezTo>
                    <a:cubicBezTo>
                      <a:pt x="1610170" y="932879"/>
                      <a:pt x="1621600" y="913638"/>
                      <a:pt x="1630871" y="897890"/>
                    </a:cubicBezTo>
                    <a:cubicBezTo>
                      <a:pt x="1639443" y="882904"/>
                      <a:pt x="1651572" y="868680"/>
                      <a:pt x="1660144" y="853694"/>
                    </a:cubicBezTo>
                    <a:cubicBezTo>
                      <a:pt x="1680147" y="818705"/>
                      <a:pt x="1707261" y="781558"/>
                      <a:pt x="1732978" y="745173"/>
                    </a:cubicBezTo>
                    <a:cubicBezTo>
                      <a:pt x="1737932" y="738061"/>
                      <a:pt x="1738694" y="729488"/>
                      <a:pt x="1743647" y="723075"/>
                    </a:cubicBezTo>
                    <a:cubicBezTo>
                      <a:pt x="1762188" y="694500"/>
                      <a:pt x="1782191" y="663829"/>
                      <a:pt x="1797177" y="636715"/>
                    </a:cubicBezTo>
                    <a:cubicBezTo>
                      <a:pt x="1800733" y="629539"/>
                      <a:pt x="1805750" y="623824"/>
                      <a:pt x="1810067" y="617411"/>
                    </a:cubicBezTo>
                    <a:cubicBezTo>
                      <a:pt x="1813624" y="611696"/>
                      <a:pt x="1816481" y="605282"/>
                      <a:pt x="1818576" y="600266"/>
                    </a:cubicBezTo>
                    <a:cubicBezTo>
                      <a:pt x="1820736" y="593852"/>
                      <a:pt x="1827911" y="588137"/>
                      <a:pt x="1831467" y="582422"/>
                    </a:cubicBezTo>
                    <a:cubicBezTo>
                      <a:pt x="1841437" y="564579"/>
                      <a:pt x="1847850" y="546036"/>
                      <a:pt x="1857121" y="528892"/>
                    </a:cubicBezTo>
                    <a:cubicBezTo>
                      <a:pt x="1860740" y="521779"/>
                      <a:pt x="1867852" y="516763"/>
                      <a:pt x="1872107" y="511048"/>
                    </a:cubicBezTo>
                    <a:cubicBezTo>
                      <a:pt x="1881441" y="499618"/>
                      <a:pt x="1890713" y="487490"/>
                      <a:pt x="1898523" y="476123"/>
                    </a:cubicBezTo>
                    <a:cubicBezTo>
                      <a:pt x="1912112" y="455422"/>
                      <a:pt x="1925638" y="433959"/>
                      <a:pt x="1937829" y="413258"/>
                    </a:cubicBezTo>
                    <a:cubicBezTo>
                      <a:pt x="1948498" y="394716"/>
                      <a:pt x="1957769" y="376174"/>
                      <a:pt x="1968500" y="357632"/>
                    </a:cubicBezTo>
                    <a:cubicBezTo>
                      <a:pt x="1971358" y="353314"/>
                      <a:pt x="1972754" y="347599"/>
                      <a:pt x="1974913" y="344043"/>
                    </a:cubicBezTo>
                    <a:cubicBezTo>
                      <a:pt x="1987740" y="319088"/>
                      <a:pt x="2010600" y="286258"/>
                      <a:pt x="2028444" y="273368"/>
                    </a:cubicBezTo>
                    <a:lnTo>
                      <a:pt x="2031301" y="273368"/>
                    </a:lnTo>
                    <a:close/>
                    <a:moveTo>
                      <a:pt x="2102675" y="264795"/>
                    </a:moveTo>
                    <a:cubicBezTo>
                      <a:pt x="2105533" y="264795"/>
                      <a:pt x="2110550" y="266256"/>
                      <a:pt x="2114804" y="269113"/>
                    </a:cubicBezTo>
                    <a:cubicBezTo>
                      <a:pt x="2118360" y="271971"/>
                      <a:pt x="2117662" y="275527"/>
                      <a:pt x="2117662" y="277686"/>
                    </a:cubicBezTo>
                    <a:cubicBezTo>
                      <a:pt x="2117662" y="289814"/>
                      <a:pt x="2094801" y="327660"/>
                      <a:pt x="2091246" y="334772"/>
                    </a:cubicBezTo>
                    <a:cubicBezTo>
                      <a:pt x="2087689" y="340487"/>
                      <a:pt x="2084832" y="348361"/>
                      <a:pt x="2083435" y="355473"/>
                    </a:cubicBezTo>
                    <a:cubicBezTo>
                      <a:pt x="2077720" y="379730"/>
                      <a:pt x="2069846" y="407607"/>
                      <a:pt x="2053400" y="433261"/>
                    </a:cubicBezTo>
                    <a:cubicBezTo>
                      <a:pt x="2049145" y="439674"/>
                      <a:pt x="2049844" y="450406"/>
                      <a:pt x="2047748" y="457518"/>
                    </a:cubicBezTo>
                    <a:cubicBezTo>
                      <a:pt x="2040573" y="482537"/>
                      <a:pt x="2029142" y="506794"/>
                      <a:pt x="2013458" y="532511"/>
                    </a:cubicBezTo>
                    <a:cubicBezTo>
                      <a:pt x="2008441" y="539623"/>
                      <a:pt x="2006346" y="548894"/>
                      <a:pt x="2002028" y="557467"/>
                    </a:cubicBezTo>
                    <a:cubicBezTo>
                      <a:pt x="1999869" y="561023"/>
                      <a:pt x="1994916" y="563880"/>
                      <a:pt x="1991360" y="568897"/>
                    </a:cubicBezTo>
                    <a:cubicBezTo>
                      <a:pt x="1989900" y="570294"/>
                      <a:pt x="1989900" y="573151"/>
                      <a:pt x="1989201" y="575310"/>
                    </a:cubicBezTo>
                    <a:cubicBezTo>
                      <a:pt x="1984185" y="588836"/>
                      <a:pt x="1973516" y="601028"/>
                      <a:pt x="1973516" y="613854"/>
                    </a:cubicBezTo>
                    <a:cubicBezTo>
                      <a:pt x="1973516" y="620268"/>
                      <a:pt x="1967039" y="631000"/>
                      <a:pt x="1963484" y="638111"/>
                    </a:cubicBezTo>
                    <a:cubicBezTo>
                      <a:pt x="1960626" y="643128"/>
                      <a:pt x="1957070" y="649542"/>
                      <a:pt x="1954911" y="655257"/>
                    </a:cubicBezTo>
                    <a:cubicBezTo>
                      <a:pt x="1945640" y="673798"/>
                      <a:pt x="1937829" y="697357"/>
                      <a:pt x="1925638" y="715899"/>
                    </a:cubicBezTo>
                    <a:cubicBezTo>
                      <a:pt x="1911413" y="738061"/>
                      <a:pt x="1905699" y="762317"/>
                      <a:pt x="1895665" y="785178"/>
                    </a:cubicBezTo>
                    <a:cubicBezTo>
                      <a:pt x="1874964" y="830136"/>
                      <a:pt x="1856423" y="872236"/>
                      <a:pt x="1835023" y="917892"/>
                    </a:cubicBezTo>
                    <a:cubicBezTo>
                      <a:pt x="1832864" y="922211"/>
                      <a:pt x="1831467" y="927926"/>
                      <a:pt x="1829308" y="932879"/>
                    </a:cubicBezTo>
                    <a:cubicBezTo>
                      <a:pt x="1827911" y="937197"/>
                      <a:pt x="1823593" y="941451"/>
                      <a:pt x="1820736" y="947166"/>
                    </a:cubicBezTo>
                    <a:cubicBezTo>
                      <a:pt x="1813624" y="959993"/>
                      <a:pt x="1808607" y="974979"/>
                      <a:pt x="1802194" y="989267"/>
                    </a:cubicBezTo>
                    <a:cubicBezTo>
                      <a:pt x="1797177" y="1001395"/>
                      <a:pt x="1787906" y="1014286"/>
                      <a:pt x="1784350" y="1027811"/>
                    </a:cubicBezTo>
                    <a:cubicBezTo>
                      <a:pt x="1782889" y="1032129"/>
                      <a:pt x="1783651" y="1037844"/>
                      <a:pt x="1781492" y="1042797"/>
                    </a:cubicBezTo>
                    <a:cubicBezTo>
                      <a:pt x="1779334" y="1048512"/>
                      <a:pt x="1774381" y="1054227"/>
                      <a:pt x="1772920" y="1061339"/>
                    </a:cubicBezTo>
                    <a:cubicBezTo>
                      <a:pt x="1771523" y="1064197"/>
                      <a:pt x="1772222" y="1068515"/>
                      <a:pt x="1770063" y="1072071"/>
                    </a:cubicBezTo>
                    <a:cubicBezTo>
                      <a:pt x="1765046" y="1081342"/>
                      <a:pt x="1759395" y="1089914"/>
                      <a:pt x="1755076" y="1099884"/>
                    </a:cubicBezTo>
                    <a:cubicBezTo>
                      <a:pt x="1747964" y="1114171"/>
                      <a:pt x="1740090" y="1132015"/>
                      <a:pt x="1728661" y="1148461"/>
                    </a:cubicBezTo>
                    <a:cubicBezTo>
                      <a:pt x="1725803" y="1151319"/>
                      <a:pt x="1725104" y="1157732"/>
                      <a:pt x="1723708" y="1162748"/>
                    </a:cubicBezTo>
                    <a:cubicBezTo>
                      <a:pt x="1722946" y="1165606"/>
                      <a:pt x="1718691" y="1167702"/>
                      <a:pt x="1716532" y="1171258"/>
                    </a:cubicBezTo>
                    <a:cubicBezTo>
                      <a:pt x="1712976" y="1174877"/>
                      <a:pt x="1710119" y="1179830"/>
                      <a:pt x="1707960" y="1184847"/>
                    </a:cubicBezTo>
                    <a:cubicBezTo>
                      <a:pt x="1692974" y="1210564"/>
                      <a:pt x="1679448" y="1239774"/>
                      <a:pt x="1662303" y="1267651"/>
                    </a:cubicBezTo>
                    <a:cubicBezTo>
                      <a:pt x="1660842" y="1269810"/>
                      <a:pt x="1657287" y="1272667"/>
                      <a:pt x="1655889" y="1274763"/>
                    </a:cubicBezTo>
                    <a:cubicBezTo>
                      <a:pt x="1653731" y="1276922"/>
                      <a:pt x="1648714" y="1288352"/>
                      <a:pt x="1648714" y="1292606"/>
                    </a:cubicBezTo>
                    <a:cubicBezTo>
                      <a:pt x="1648714" y="1294067"/>
                      <a:pt x="1649476" y="1296924"/>
                      <a:pt x="1651572" y="1296924"/>
                    </a:cubicBezTo>
                    <a:cubicBezTo>
                      <a:pt x="1653032" y="1296924"/>
                      <a:pt x="1664462" y="1292606"/>
                      <a:pt x="1665859" y="1292606"/>
                    </a:cubicBezTo>
                    <a:cubicBezTo>
                      <a:pt x="1670875" y="1292606"/>
                      <a:pt x="1670113" y="1297623"/>
                      <a:pt x="1670113" y="1299782"/>
                    </a:cubicBezTo>
                    <a:cubicBezTo>
                      <a:pt x="1670113" y="1303338"/>
                      <a:pt x="1671574" y="1306195"/>
                      <a:pt x="1665859" y="1311148"/>
                    </a:cubicBezTo>
                    <a:cubicBezTo>
                      <a:pt x="1663001" y="1314006"/>
                      <a:pt x="1638745" y="1318323"/>
                      <a:pt x="1632331" y="1318323"/>
                    </a:cubicBezTo>
                    <a:cubicBezTo>
                      <a:pt x="1618742" y="1318323"/>
                      <a:pt x="1619440" y="1307592"/>
                      <a:pt x="1600899" y="1301877"/>
                    </a:cubicBezTo>
                    <a:cubicBezTo>
                      <a:pt x="1588770" y="1298321"/>
                      <a:pt x="1575943" y="1296162"/>
                      <a:pt x="1564513" y="1291908"/>
                    </a:cubicBezTo>
                    <a:cubicBezTo>
                      <a:pt x="1546670" y="1286192"/>
                      <a:pt x="1527365" y="1279779"/>
                      <a:pt x="1510284" y="1274064"/>
                    </a:cubicBezTo>
                    <a:cubicBezTo>
                      <a:pt x="1505267" y="1272667"/>
                      <a:pt x="1501712" y="1269048"/>
                      <a:pt x="1497394" y="1268349"/>
                    </a:cubicBezTo>
                    <a:cubicBezTo>
                      <a:pt x="1490282" y="1266952"/>
                      <a:pt x="1481709" y="1266952"/>
                      <a:pt x="1475296" y="1265492"/>
                    </a:cubicBezTo>
                    <a:cubicBezTo>
                      <a:pt x="1467422" y="1264095"/>
                      <a:pt x="1458151" y="1261936"/>
                      <a:pt x="1450340" y="1259777"/>
                    </a:cubicBezTo>
                    <a:cubicBezTo>
                      <a:pt x="1428877" y="1254062"/>
                      <a:pt x="1406081" y="1249109"/>
                      <a:pt x="1384617" y="1239774"/>
                    </a:cubicBezTo>
                    <a:cubicBezTo>
                      <a:pt x="1378204" y="1236980"/>
                      <a:pt x="1370394" y="1235520"/>
                      <a:pt x="1364678" y="1233361"/>
                    </a:cubicBezTo>
                    <a:cubicBezTo>
                      <a:pt x="1362520" y="1232662"/>
                      <a:pt x="1361122" y="1229804"/>
                      <a:pt x="1359662" y="1229804"/>
                    </a:cubicBezTo>
                    <a:cubicBezTo>
                      <a:pt x="1352550" y="1228408"/>
                      <a:pt x="1343978" y="1227646"/>
                      <a:pt x="1336802" y="1225550"/>
                    </a:cubicBezTo>
                    <a:cubicBezTo>
                      <a:pt x="1301877" y="1216978"/>
                      <a:pt x="1266190" y="1206945"/>
                      <a:pt x="1230503" y="1198436"/>
                    </a:cubicBezTo>
                    <a:cubicBezTo>
                      <a:pt x="1210501" y="1193419"/>
                      <a:pt x="1189101" y="1189101"/>
                      <a:pt x="1169797" y="1182688"/>
                    </a:cubicBezTo>
                    <a:cubicBezTo>
                      <a:pt x="1156272" y="1178433"/>
                      <a:pt x="1141984" y="1172020"/>
                      <a:pt x="1127697" y="1168400"/>
                    </a:cubicBezTo>
                    <a:cubicBezTo>
                      <a:pt x="1121283" y="1167003"/>
                      <a:pt x="1114108" y="1167702"/>
                      <a:pt x="1108456" y="1164844"/>
                    </a:cubicBezTo>
                    <a:cubicBezTo>
                      <a:pt x="1089851" y="1157034"/>
                      <a:pt x="1069912" y="1153414"/>
                      <a:pt x="1051306" y="1146302"/>
                    </a:cubicBezTo>
                    <a:cubicBezTo>
                      <a:pt x="1032764" y="1139889"/>
                      <a:pt x="1014921" y="1129919"/>
                      <a:pt x="997776" y="1127062"/>
                    </a:cubicBezTo>
                    <a:cubicBezTo>
                      <a:pt x="989203" y="1126300"/>
                      <a:pt x="980694" y="1123442"/>
                      <a:pt x="973519" y="1120585"/>
                    </a:cubicBezTo>
                    <a:cubicBezTo>
                      <a:pt x="949960" y="1112774"/>
                      <a:pt x="954977" y="1109218"/>
                      <a:pt x="939991" y="1109218"/>
                    </a:cubicBezTo>
                    <a:cubicBezTo>
                      <a:pt x="928560" y="1109218"/>
                      <a:pt x="906463" y="1111314"/>
                      <a:pt x="899985" y="1115632"/>
                    </a:cubicBezTo>
                    <a:cubicBezTo>
                      <a:pt x="897128" y="1117029"/>
                      <a:pt x="897128" y="1120585"/>
                      <a:pt x="895731" y="1123442"/>
                    </a:cubicBezTo>
                    <a:cubicBezTo>
                      <a:pt x="894271" y="1127062"/>
                      <a:pt x="887159" y="1135571"/>
                      <a:pt x="882904" y="1138428"/>
                    </a:cubicBezTo>
                    <a:cubicBezTo>
                      <a:pt x="873633" y="1143445"/>
                      <a:pt x="859346" y="1142746"/>
                      <a:pt x="848614" y="1142746"/>
                    </a:cubicBezTo>
                    <a:lnTo>
                      <a:pt x="821500" y="1142048"/>
                    </a:lnTo>
                    <a:cubicBezTo>
                      <a:pt x="817245" y="1141286"/>
                      <a:pt x="811530" y="1140587"/>
                      <a:pt x="807910" y="1139889"/>
                    </a:cubicBezTo>
                    <a:cubicBezTo>
                      <a:pt x="790829" y="1137031"/>
                      <a:pt x="772985" y="1130617"/>
                      <a:pt x="756539" y="1127760"/>
                    </a:cubicBezTo>
                    <a:cubicBezTo>
                      <a:pt x="747268" y="1126300"/>
                      <a:pt x="730123" y="1119188"/>
                      <a:pt x="730123" y="1107059"/>
                    </a:cubicBezTo>
                    <a:cubicBezTo>
                      <a:pt x="731584" y="1099185"/>
                      <a:pt x="729425" y="1086358"/>
                      <a:pt x="720852" y="1080643"/>
                    </a:cubicBezTo>
                    <a:cubicBezTo>
                      <a:pt x="716597" y="1077786"/>
                      <a:pt x="710883" y="1078484"/>
                      <a:pt x="705866" y="1077786"/>
                    </a:cubicBezTo>
                    <a:lnTo>
                      <a:pt x="676592" y="1077087"/>
                    </a:lnTo>
                    <a:lnTo>
                      <a:pt x="553847" y="1086358"/>
                    </a:lnTo>
                    <a:lnTo>
                      <a:pt x="452501" y="1089216"/>
                    </a:lnTo>
                    <a:lnTo>
                      <a:pt x="310452" y="1087755"/>
                    </a:lnTo>
                    <a:lnTo>
                      <a:pt x="229108" y="1090613"/>
                    </a:lnTo>
                    <a:cubicBezTo>
                      <a:pt x="197676" y="1092772"/>
                      <a:pt x="165545" y="1093470"/>
                      <a:pt x="134874" y="1096328"/>
                    </a:cubicBezTo>
                    <a:cubicBezTo>
                      <a:pt x="109918" y="1098487"/>
                      <a:pt x="82042" y="1104202"/>
                      <a:pt x="56388" y="1104202"/>
                    </a:cubicBezTo>
                    <a:cubicBezTo>
                      <a:pt x="54928" y="1104202"/>
                      <a:pt x="46355" y="1104202"/>
                      <a:pt x="42101" y="1102741"/>
                    </a:cubicBezTo>
                    <a:cubicBezTo>
                      <a:pt x="37783" y="1102042"/>
                      <a:pt x="32829" y="1099185"/>
                      <a:pt x="30671" y="1099185"/>
                    </a:cubicBezTo>
                    <a:lnTo>
                      <a:pt x="17082" y="1099185"/>
                    </a:lnTo>
                    <a:cubicBezTo>
                      <a:pt x="12827" y="1097788"/>
                      <a:pt x="12128" y="1095629"/>
                      <a:pt x="12128" y="1092772"/>
                    </a:cubicBezTo>
                    <a:cubicBezTo>
                      <a:pt x="12128" y="1084898"/>
                      <a:pt x="29210" y="1084898"/>
                      <a:pt x="31369" y="1084898"/>
                    </a:cubicBezTo>
                    <a:cubicBezTo>
                      <a:pt x="42799" y="1084199"/>
                      <a:pt x="54928" y="1082802"/>
                      <a:pt x="66358" y="1082040"/>
                    </a:cubicBezTo>
                    <a:lnTo>
                      <a:pt x="211963" y="1077087"/>
                    </a:lnTo>
                    <a:lnTo>
                      <a:pt x="266192" y="1073531"/>
                    </a:lnTo>
                    <a:lnTo>
                      <a:pt x="498158" y="1067816"/>
                    </a:lnTo>
                    <a:cubicBezTo>
                      <a:pt x="538163" y="1063498"/>
                      <a:pt x="578104" y="1057085"/>
                      <a:pt x="617347" y="1057085"/>
                    </a:cubicBezTo>
                    <a:cubicBezTo>
                      <a:pt x="651637" y="1057085"/>
                      <a:pt x="670179" y="1064959"/>
                      <a:pt x="692341" y="1064959"/>
                    </a:cubicBezTo>
                    <a:cubicBezTo>
                      <a:pt x="695135" y="1064959"/>
                      <a:pt x="703009" y="1065657"/>
                      <a:pt x="703009" y="1059244"/>
                    </a:cubicBezTo>
                    <a:cubicBezTo>
                      <a:pt x="703009" y="1050671"/>
                      <a:pt x="695897" y="1054227"/>
                      <a:pt x="690182" y="1049973"/>
                    </a:cubicBezTo>
                    <a:cubicBezTo>
                      <a:pt x="673735" y="1039241"/>
                      <a:pt x="667322" y="1041400"/>
                      <a:pt x="653796" y="1041400"/>
                    </a:cubicBezTo>
                    <a:cubicBezTo>
                      <a:pt x="652335" y="1041400"/>
                      <a:pt x="587375" y="1044258"/>
                      <a:pt x="555244" y="1047115"/>
                    </a:cubicBezTo>
                    <a:cubicBezTo>
                      <a:pt x="537401" y="1048512"/>
                      <a:pt x="503174" y="1052068"/>
                      <a:pt x="501015" y="1052068"/>
                    </a:cubicBezTo>
                    <a:lnTo>
                      <a:pt x="483172" y="1052068"/>
                    </a:lnTo>
                    <a:cubicBezTo>
                      <a:pt x="490347" y="1049973"/>
                      <a:pt x="503174" y="1046353"/>
                      <a:pt x="504571" y="1046353"/>
                    </a:cubicBezTo>
                    <a:cubicBezTo>
                      <a:pt x="506730" y="1046353"/>
                      <a:pt x="516001" y="1049211"/>
                      <a:pt x="517461" y="1049211"/>
                    </a:cubicBezTo>
                    <a:cubicBezTo>
                      <a:pt x="527431" y="1049211"/>
                      <a:pt x="556704" y="1039241"/>
                      <a:pt x="561721" y="1037082"/>
                    </a:cubicBezTo>
                    <a:cubicBezTo>
                      <a:pt x="560260" y="1034225"/>
                      <a:pt x="557403" y="1032129"/>
                      <a:pt x="555244" y="1032129"/>
                    </a:cubicBezTo>
                    <a:cubicBezTo>
                      <a:pt x="553148" y="1032129"/>
                      <a:pt x="545275" y="1034225"/>
                      <a:pt x="540258" y="1035685"/>
                    </a:cubicBezTo>
                    <a:cubicBezTo>
                      <a:pt x="534543" y="1037082"/>
                      <a:pt x="523875" y="1039241"/>
                      <a:pt x="521716" y="1039241"/>
                    </a:cubicBezTo>
                    <a:lnTo>
                      <a:pt x="502476" y="1039241"/>
                    </a:lnTo>
                    <a:cubicBezTo>
                      <a:pt x="486029" y="1038542"/>
                      <a:pt x="469646" y="1052068"/>
                      <a:pt x="451803" y="1057085"/>
                    </a:cubicBezTo>
                    <a:cubicBezTo>
                      <a:pt x="443230" y="1059244"/>
                      <a:pt x="434658" y="1059244"/>
                      <a:pt x="426085" y="1059942"/>
                    </a:cubicBezTo>
                    <a:lnTo>
                      <a:pt x="110617" y="1061339"/>
                    </a:lnTo>
                    <a:cubicBezTo>
                      <a:pt x="102743" y="1061339"/>
                      <a:pt x="92773" y="1056386"/>
                      <a:pt x="86360" y="1056386"/>
                    </a:cubicBezTo>
                    <a:cubicBezTo>
                      <a:pt x="84201" y="1056386"/>
                      <a:pt x="80645" y="1057783"/>
                      <a:pt x="80645" y="1060641"/>
                    </a:cubicBezTo>
                    <a:cubicBezTo>
                      <a:pt x="80645" y="1064959"/>
                      <a:pt x="97028" y="1065657"/>
                      <a:pt x="102743" y="1069213"/>
                    </a:cubicBezTo>
                    <a:cubicBezTo>
                      <a:pt x="99885" y="1071372"/>
                      <a:pt x="91313" y="1071372"/>
                      <a:pt x="87757" y="1071372"/>
                    </a:cubicBezTo>
                    <a:cubicBezTo>
                      <a:pt x="85598" y="1071372"/>
                      <a:pt x="76327" y="1069912"/>
                      <a:pt x="70612" y="1069912"/>
                    </a:cubicBezTo>
                    <a:cubicBezTo>
                      <a:pt x="68516" y="1069912"/>
                      <a:pt x="65659" y="1069213"/>
                      <a:pt x="62802" y="1067816"/>
                    </a:cubicBezTo>
                    <a:lnTo>
                      <a:pt x="62802" y="1063498"/>
                    </a:lnTo>
                    <a:cubicBezTo>
                      <a:pt x="62802" y="1061339"/>
                      <a:pt x="63500" y="1057783"/>
                      <a:pt x="63500" y="1054926"/>
                    </a:cubicBezTo>
                    <a:cubicBezTo>
                      <a:pt x="64198" y="1050671"/>
                      <a:pt x="66358" y="1042098"/>
                      <a:pt x="72072" y="1039940"/>
                    </a:cubicBezTo>
                    <a:cubicBezTo>
                      <a:pt x="73470" y="1039241"/>
                      <a:pt x="76327" y="1040638"/>
                      <a:pt x="78486" y="1039940"/>
                    </a:cubicBezTo>
                    <a:cubicBezTo>
                      <a:pt x="82042" y="1039241"/>
                      <a:pt x="88455" y="1035685"/>
                      <a:pt x="89916" y="1035685"/>
                    </a:cubicBezTo>
                    <a:cubicBezTo>
                      <a:pt x="92075" y="1035685"/>
                      <a:pt x="116332" y="1039940"/>
                      <a:pt x="118428" y="1039940"/>
                    </a:cubicBezTo>
                    <a:lnTo>
                      <a:pt x="133477" y="1039940"/>
                    </a:lnTo>
                    <a:cubicBezTo>
                      <a:pt x="170561" y="1042797"/>
                      <a:pt x="171958" y="1046353"/>
                      <a:pt x="201232" y="1046353"/>
                    </a:cubicBezTo>
                    <a:lnTo>
                      <a:pt x="306197" y="1044258"/>
                    </a:lnTo>
                    <a:lnTo>
                      <a:pt x="363982" y="1044258"/>
                    </a:lnTo>
                    <a:cubicBezTo>
                      <a:pt x="396113" y="1042098"/>
                      <a:pt x="428244" y="1039241"/>
                      <a:pt x="460311" y="1035685"/>
                    </a:cubicBezTo>
                    <a:cubicBezTo>
                      <a:pt x="491046" y="1032828"/>
                      <a:pt x="550291" y="1021398"/>
                      <a:pt x="588073" y="1021398"/>
                    </a:cubicBezTo>
                    <a:lnTo>
                      <a:pt x="634492" y="1021398"/>
                    </a:lnTo>
                    <a:cubicBezTo>
                      <a:pt x="646621" y="1022795"/>
                      <a:pt x="658051" y="1024255"/>
                      <a:pt x="669480" y="1028510"/>
                    </a:cubicBezTo>
                    <a:cubicBezTo>
                      <a:pt x="675894" y="1030669"/>
                      <a:pt x="683006" y="1034225"/>
                      <a:pt x="690182" y="1037844"/>
                    </a:cubicBezTo>
                    <a:cubicBezTo>
                      <a:pt x="696595" y="1040638"/>
                      <a:pt x="731584" y="1064197"/>
                      <a:pt x="740156" y="1064197"/>
                    </a:cubicBezTo>
                    <a:cubicBezTo>
                      <a:pt x="742252" y="1064197"/>
                      <a:pt x="745109" y="1061339"/>
                      <a:pt x="747268" y="1061339"/>
                    </a:cubicBezTo>
                    <a:cubicBezTo>
                      <a:pt x="748728" y="1061339"/>
                      <a:pt x="756539" y="1066356"/>
                      <a:pt x="758698" y="1066356"/>
                    </a:cubicBezTo>
                    <a:lnTo>
                      <a:pt x="762254" y="1066356"/>
                    </a:lnTo>
                    <a:cubicBezTo>
                      <a:pt x="762953" y="1064197"/>
                      <a:pt x="762953" y="1061339"/>
                      <a:pt x="762254" y="1054227"/>
                    </a:cubicBezTo>
                    <a:lnTo>
                      <a:pt x="763715" y="1054227"/>
                    </a:lnTo>
                    <a:cubicBezTo>
                      <a:pt x="770827" y="1059244"/>
                      <a:pt x="777240" y="1066356"/>
                      <a:pt x="782955" y="1072769"/>
                    </a:cubicBezTo>
                    <a:cubicBezTo>
                      <a:pt x="782257" y="1072769"/>
                      <a:pt x="769366" y="1082040"/>
                      <a:pt x="769366" y="1085660"/>
                    </a:cubicBezTo>
                    <a:cubicBezTo>
                      <a:pt x="769366" y="1089914"/>
                      <a:pt x="785114" y="1096328"/>
                      <a:pt x="785114" y="1099185"/>
                    </a:cubicBezTo>
                    <a:cubicBezTo>
                      <a:pt x="785114" y="1104900"/>
                      <a:pt x="778701" y="1107059"/>
                      <a:pt x="775843" y="1107059"/>
                    </a:cubicBezTo>
                    <a:cubicBezTo>
                      <a:pt x="770827" y="1107059"/>
                      <a:pt x="765111" y="1104202"/>
                      <a:pt x="763715" y="1097026"/>
                    </a:cubicBezTo>
                    <a:cubicBezTo>
                      <a:pt x="762953" y="1094169"/>
                      <a:pt x="764413" y="1089914"/>
                      <a:pt x="761555" y="1087057"/>
                    </a:cubicBezTo>
                    <a:cubicBezTo>
                      <a:pt x="757238" y="1081342"/>
                      <a:pt x="750824" y="1082040"/>
                      <a:pt x="745109" y="1079945"/>
                    </a:cubicBezTo>
                    <a:cubicBezTo>
                      <a:pt x="742252" y="1079183"/>
                      <a:pt x="739394" y="1075627"/>
                      <a:pt x="737997" y="1075627"/>
                    </a:cubicBezTo>
                    <a:cubicBezTo>
                      <a:pt x="733679" y="1075627"/>
                      <a:pt x="733679" y="1080643"/>
                      <a:pt x="733679" y="1081342"/>
                    </a:cubicBezTo>
                    <a:cubicBezTo>
                      <a:pt x="733679" y="1089914"/>
                      <a:pt x="742252" y="1089216"/>
                      <a:pt x="742252" y="1093470"/>
                    </a:cubicBezTo>
                    <a:cubicBezTo>
                      <a:pt x="742252" y="1094931"/>
                      <a:pt x="737997" y="1102741"/>
                      <a:pt x="737997" y="1104202"/>
                    </a:cubicBezTo>
                    <a:cubicBezTo>
                      <a:pt x="737997" y="1106361"/>
                      <a:pt x="738696" y="1107758"/>
                      <a:pt x="740156" y="1107758"/>
                    </a:cubicBezTo>
                    <a:cubicBezTo>
                      <a:pt x="742252" y="1107758"/>
                      <a:pt x="750824" y="1103503"/>
                      <a:pt x="752285" y="1103503"/>
                    </a:cubicBezTo>
                    <a:cubicBezTo>
                      <a:pt x="757238" y="1103503"/>
                      <a:pt x="758698" y="1107059"/>
                      <a:pt x="765111" y="1111314"/>
                    </a:cubicBezTo>
                    <a:cubicBezTo>
                      <a:pt x="770128" y="1115632"/>
                      <a:pt x="779399" y="1114171"/>
                      <a:pt x="785114" y="1115632"/>
                    </a:cubicBezTo>
                    <a:cubicBezTo>
                      <a:pt x="790067" y="1116330"/>
                      <a:pt x="795084" y="1121347"/>
                      <a:pt x="801497" y="1122045"/>
                    </a:cubicBezTo>
                    <a:cubicBezTo>
                      <a:pt x="810768" y="1124204"/>
                      <a:pt x="829373" y="1124204"/>
                      <a:pt x="831469" y="1124204"/>
                    </a:cubicBezTo>
                    <a:cubicBezTo>
                      <a:pt x="843597" y="1124204"/>
                      <a:pt x="855790" y="1124903"/>
                      <a:pt x="867918" y="1119188"/>
                    </a:cubicBezTo>
                    <a:cubicBezTo>
                      <a:pt x="871474" y="1117727"/>
                      <a:pt x="897128" y="1107758"/>
                      <a:pt x="897128" y="1099884"/>
                    </a:cubicBezTo>
                    <a:cubicBezTo>
                      <a:pt x="897128" y="1093470"/>
                      <a:pt x="888619" y="1093470"/>
                      <a:pt x="887159" y="1093470"/>
                    </a:cubicBezTo>
                    <a:cubicBezTo>
                      <a:pt x="873633" y="1093470"/>
                      <a:pt x="870014" y="1104202"/>
                      <a:pt x="862203" y="1104202"/>
                    </a:cubicBezTo>
                    <a:cubicBezTo>
                      <a:pt x="852932" y="1104202"/>
                      <a:pt x="854329" y="1089216"/>
                      <a:pt x="847217" y="1089216"/>
                    </a:cubicBezTo>
                    <a:cubicBezTo>
                      <a:pt x="845058" y="1089216"/>
                      <a:pt x="842201" y="1090613"/>
                      <a:pt x="840740" y="1090613"/>
                    </a:cubicBezTo>
                    <a:cubicBezTo>
                      <a:pt x="828611" y="1090613"/>
                      <a:pt x="801497" y="1084898"/>
                      <a:pt x="792226" y="1079945"/>
                    </a:cubicBezTo>
                    <a:cubicBezTo>
                      <a:pt x="786511" y="1077087"/>
                      <a:pt x="785813" y="1068515"/>
                      <a:pt x="785114" y="1064959"/>
                    </a:cubicBezTo>
                    <a:cubicBezTo>
                      <a:pt x="783653" y="1058482"/>
                      <a:pt x="775081" y="1049973"/>
                      <a:pt x="769366" y="1048512"/>
                    </a:cubicBezTo>
                    <a:cubicBezTo>
                      <a:pt x="765810" y="1047115"/>
                      <a:pt x="760857" y="1047814"/>
                      <a:pt x="757238" y="1046353"/>
                    </a:cubicBezTo>
                    <a:cubicBezTo>
                      <a:pt x="740156" y="1041400"/>
                      <a:pt x="717995" y="1004951"/>
                      <a:pt x="705167" y="1004951"/>
                    </a:cubicBezTo>
                    <a:cubicBezTo>
                      <a:pt x="702310" y="1004951"/>
                      <a:pt x="702310" y="1007110"/>
                      <a:pt x="700850" y="1009967"/>
                    </a:cubicBezTo>
                    <a:cubicBezTo>
                      <a:pt x="654495" y="994283"/>
                      <a:pt x="659447" y="986409"/>
                      <a:pt x="625221" y="986409"/>
                    </a:cubicBezTo>
                    <a:lnTo>
                      <a:pt x="596646" y="987108"/>
                    </a:lnTo>
                    <a:cubicBezTo>
                      <a:pt x="503174" y="994283"/>
                      <a:pt x="424624" y="1003554"/>
                      <a:pt x="316865" y="1009269"/>
                    </a:cubicBezTo>
                    <a:lnTo>
                      <a:pt x="271907" y="1010666"/>
                    </a:lnTo>
                    <a:lnTo>
                      <a:pt x="186246" y="1010666"/>
                    </a:lnTo>
                    <a:lnTo>
                      <a:pt x="129159" y="1008571"/>
                    </a:lnTo>
                    <a:cubicBezTo>
                      <a:pt x="127762" y="1008571"/>
                      <a:pt x="112014" y="1006411"/>
                      <a:pt x="112014" y="1012825"/>
                    </a:cubicBezTo>
                    <a:cubicBezTo>
                      <a:pt x="112014" y="1016381"/>
                      <a:pt x="115634" y="1018540"/>
                      <a:pt x="117030" y="1018540"/>
                    </a:cubicBezTo>
                    <a:cubicBezTo>
                      <a:pt x="118428" y="1018540"/>
                      <a:pt x="119190" y="1015683"/>
                      <a:pt x="121285" y="1015683"/>
                    </a:cubicBezTo>
                    <a:cubicBezTo>
                      <a:pt x="124904" y="1014286"/>
                      <a:pt x="132016" y="1014984"/>
                      <a:pt x="133477" y="1014984"/>
                    </a:cubicBezTo>
                    <a:lnTo>
                      <a:pt x="169164" y="1017143"/>
                    </a:lnTo>
                    <a:lnTo>
                      <a:pt x="281178" y="1017143"/>
                    </a:lnTo>
                    <a:lnTo>
                      <a:pt x="410401" y="1012825"/>
                    </a:lnTo>
                    <a:cubicBezTo>
                      <a:pt x="432498" y="1011428"/>
                      <a:pt x="455359" y="1009967"/>
                      <a:pt x="477457" y="1007809"/>
                    </a:cubicBezTo>
                    <a:cubicBezTo>
                      <a:pt x="491046" y="1006411"/>
                      <a:pt x="516001" y="1002855"/>
                      <a:pt x="518160" y="1002855"/>
                    </a:cubicBezTo>
                    <a:lnTo>
                      <a:pt x="538163" y="1002855"/>
                    </a:lnTo>
                    <a:cubicBezTo>
                      <a:pt x="547434" y="1001395"/>
                      <a:pt x="555244" y="997839"/>
                      <a:pt x="564578" y="997141"/>
                    </a:cubicBezTo>
                    <a:cubicBezTo>
                      <a:pt x="582422" y="994283"/>
                      <a:pt x="618109" y="993585"/>
                      <a:pt x="620204" y="993585"/>
                    </a:cubicBezTo>
                    <a:cubicBezTo>
                      <a:pt x="621665" y="993585"/>
                      <a:pt x="630936" y="992823"/>
                      <a:pt x="636651" y="994283"/>
                    </a:cubicBezTo>
                    <a:cubicBezTo>
                      <a:pt x="641604" y="995680"/>
                      <a:pt x="644461" y="1001395"/>
                      <a:pt x="650177" y="1002157"/>
                    </a:cubicBezTo>
                    <a:cubicBezTo>
                      <a:pt x="673735" y="1005713"/>
                      <a:pt x="698754" y="1020001"/>
                      <a:pt x="723011" y="1031367"/>
                    </a:cubicBezTo>
                    <a:cubicBezTo>
                      <a:pt x="727266" y="1033526"/>
                      <a:pt x="731584" y="1041400"/>
                      <a:pt x="733679" y="1044956"/>
                    </a:cubicBezTo>
                    <a:lnTo>
                      <a:pt x="733679" y="1047814"/>
                    </a:lnTo>
                    <a:cubicBezTo>
                      <a:pt x="732980" y="1048512"/>
                      <a:pt x="732980" y="1048512"/>
                      <a:pt x="731584" y="1048512"/>
                    </a:cubicBezTo>
                    <a:cubicBezTo>
                      <a:pt x="725170" y="1048512"/>
                      <a:pt x="700850" y="1032828"/>
                      <a:pt x="697992" y="1031367"/>
                    </a:cubicBezTo>
                    <a:cubicBezTo>
                      <a:pt x="693738" y="1028510"/>
                      <a:pt x="650939" y="1011428"/>
                      <a:pt x="638048" y="1011428"/>
                    </a:cubicBezTo>
                    <a:lnTo>
                      <a:pt x="585279" y="1011428"/>
                    </a:lnTo>
                    <a:cubicBezTo>
                      <a:pt x="557403" y="1013523"/>
                      <a:pt x="529590" y="1016381"/>
                      <a:pt x="501714" y="1018540"/>
                    </a:cubicBezTo>
                    <a:lnTo>
                      <a:pt x="441770" y="1022795"/>
                    </a:lnTo>
                    <a:cubicBezTo>
                      <a:pt x="427482" y="1023557"/>
                      <a:pt x="411797" y="1028510"/>
                      <a:pt x="398272" y="1030669"/>
                    </a:cubicBezTo>
                    <a:lnTo>
                      <a:pt x="203391" y="1034225"/>
                    </a:lnTo>
                    <a:lnTo>
                      <a:pt x="129159" y="1025652"/>
                    </a:lnTo>
                    <a:cubicBezTo>
                      <a:pt x="123444" y="1026414"/>
                      <a:pt x="112776" y="1028510"/>
                      <a:pt x="111316" y="1028510"/>
                    </a:cubicBezTo>
                    <a:cubicBezTo>
                      <a:pt x="99885" y="1028510"/>
                      <a:pt x="95631" y="1022096"/>
                      <a:pt x="95631" y="1012825"/>
                    </a:cubicBezTo>
                    <a:cubicBezTo>
                      <a:pt x="95631" y="992124"/>
                      <a:pt x="118428" y="999998"/>
                      <a:pt x="132016" y="996442"/>
                    </a:cubicBezTo>
                    <a:lnTo>
                      <a:pt x="293307" y="992124"/>
                    </a:lnTo>
                    <a:lnTo>
                      <a:pt x="386144" y="985012"/>
                    </a:lnTo>
                    <a:lnTo>
                      <a:pt x="461073" y="981456"/>
                    </a:lnTo>
                    <a:lnTo>
                      <a:pt x="501714" y="980694"/>
                    </a:lnTo>
                    <a:lnTo>
                      <a:pt x="595249" y="971423"/>
                    </a:lnTo>
                    <a:lnTo>
                      <a:pt x="622364" y="970725"/>
                    </a:lnTo>
                    <a:cubicBezTo>
                      <a:pt x="657352" y="970725"/>
                      <a:pt x="690880" y="978598"/>
                      <a:pt x="727266" y="1004253"/>
                    </a:cubicBezTo>
                    <a:cubicBezTo>
                      <a:pt x="738696" y="1012825"/>
                      <a:pt x="752983" y="1018540"/>
                      <a:pt x="765810" y="1027811"/>
                    </a:cubicBezTo>
                    <a:cubicBezTo>
                      <a:pt x="780796" y="1039241"/>
                      <a:pt x="796544" y="1054926"/>
                      <a:pt x="811530" y="1067054"/>
                    </a:cubicBezTo>
                    <a:cubicBezTo>
                      <a:pt x="819341" y="1058482"/>
                      <a:pt x="821500" y="1048512"/>
                      <a:pt x="827215" y="1039940"/>
                    </a:cubicBezTo>
                    <a:cubicBezTo>
                      <a:pt x="827913" y="1039940"/>
                      <a:pt x="829373" y="1040638"/>
                      <a:pt x="829373" y="1041400"/>
                    </a:cubicBezTo>
                    <a:cubicBezTo>
                      <a:pt x="832929" y="1047814"/>
                      <a:pt x="838645" y="1059942"/>
                      <a:pt x="838645" y="1062101"/>
                    </a:cubicBezTo>
                    <a:lnTo>
                      <a:pt x="838645" y="1064959"/>
                    </a:lnTo>
                    <a:cubicBezTo>
                      <a:pt x="835089" y="1065657"/>
                      <a:pt x="830072" y="1064959"/>
                      <a:pt x="827913" y="1064959"/>
                    </a:cubicBezTo>
                    <a:cubicBezTo>
                      <a:pt x="826516" y="1064959"/>
                      <a:pt x="823659" y="1064959"/>
                      <a:pt x="821500" y="1066356"/>
                    </a:cubicBezTo>
                    <a:lnTo>
                      <a:pt x="821500" y="1068515"/>
                    </a:lnTo>
                    <a:cubicBezTo>
                      <a:pt x="825754" y="1069912"/>
                      <a:pt x="830072" y="1069912"/>
                      <a:pt x="834327" y="1072769"/>
                    </a:cubicBezTo>
                    <a:cubicBezTo>
                      <a:pt x="840740" y="1076325"/>
                      <a:pt x="845757" y="1084898"/>
                      <a:pt x="852170" y="1084898"/>
                    </a:cubicBezTo>
                    <a:cubicBezTo>
                      <a:pt x="853630" y="1084898"/>
                      <a:pt x="863600" y="1081342"/>
                      <a:pt x="865060" y="1081342"/>
                    </a:cubicBezTo>
                    <a:cubicBezTo>
                      <a:pt x="869315" y="1081342"/>
                      <a:pt x="869315" y="1081342"/>
                      <a:pt x="873633" y="1084898"/>
                    </a:cubicBezTo>
                    <a:cubicBezTo>
                      <a:pt x="872172" y="1084898"/>
                      <a:pt x="868616" y="1082802"/>
                      <a:pt x="868616" y="1087755"/>
                    </a:cubicBezTo>
                    <a:lnTo>
                      <a:pt x="872871" y="1087755"/>
                    </a:lnTo>
                    <a:cubicBezTo>
                      <a:pt x="890016" y="1084199"/>
                      <a:pt x="892873" y="1082040"/>
                      <a:pt x="906463" y="1082040"/>
                    </a:cubicBezTo>
                    <a:cubicBezTo>
                      <a:pt x="919988" y="1082040"/>
                      <a:pt x="960691" y="1097026"/>
                      <a:pt x="969963" y="1102042"/>
                    </a:cubicBezTo>
                    <a:cubicBezTo>
                      <a:pt x="977836" y="1107059"/>
                      <a:pt x="987108" y="1104900"/>
                      <a:pt x="995680" y="1106361"/>
                    </a:cubicBezTo>
                    <a:cubicBezTo>
                      <a:pt x="1006348" y="1108456"/>
                      <a:pt x="1019239" y="1112076"/>
                      <a:pt x="1031367" y="1114870"/>
                    </a:cubicBezTo>
                    <a:cubicBezTo>
                      <a:pt x="1037780" y="1116330"/>
                      <a:pt x="1046353" y="1114171"/>
                      <a:pt x="1053465" y="1116330"/>
                    </a:cubicBezTo>
                    <a:cubicBezTo>
                      <a:pt x="1059180" y="1117727"/>
                      <a:pt x="1065594" y="1122744"/>
                      <a:pt x="1072007" y="1124903"/>
                    </a:cubicBezTo>
                    <a:cubicBezTo>
                      <a:pt x="1086295" y="1130617"/>
                      <a:pt x="1102741" y="1137031"/>
                      <a:pt x="1118426" y="1140587"/>
                    </a:cubicBezTo>
                    <a:cubicBezTo>
                      <a:pt x="1129094" y="1142746"/>
                      <a:pt x="1140523" y="1147763"/>
                      <a:pt x="1151953" y="1150557"/>
                    </a:cubicBezTo>
                    <a:cubicBezTo>
                      <a:pt x="1162685" y="1154176"/>
                      <a:pt x="1175512" y="1150557"/>
                      <a:pt x="1187641" y="1156272"/>
                    </a:cubicBezTo>
                    <a:cubicBezTo>
                      <a:pt x="1194054" y="1159129"/>
                      <a:pt x="1199769" y="1162748"/>
                      <a:pt x="1206945" y="1164844"/>
                    </a:cubicBezTo>
                    <a:cubicBezTo>
                      <a:pt x="1221169" y="1169861"/>
                      <a:pt x="1236916" y="1172718"/>
                      <a:pt x="1251903" y="1176973"/>
                    </a:cubicBezTo>
                    <a:cubicBezTo>
                      <a:pt x="1269746" y="1181989"/>
                      <a:pt x="1288288" y="1189863"/>
                      <a:pt x="1306132" y="1195578"/>
                    </a:cubicBezTo>
                    <a:cubicBezTo>
                      <a:pt x="1337564" y="1206246"/>
                      <a:pt x="1369632" y="1215517"/>
                      <a:pt x="1402461" y="1226248"/>
                    </a:cubicBezTo>
                    <a:cubicBezTo>
                      <a:pt x="1413891" y="1230503"/>
                      <a:pt x="1426782" y="1232662"/>
                      <a:pt x="1440307" y="1234123"/>
                    </a:cubicBezTo>
                    <a:cubicBezTo>
                      <a:pt x="1455991" y="1234821"/>
                      <a:pt x="1458849" y="1233361"/>
                      <a:pt x="1460310" y="1233361"/>
                    </a:cubicBezTo>
                    <a:cubicBezTo>
                      <a:pt x="1462469" y="1233361"/>
                      <a:pt x="1467422" y="1233361"/>
                      <a:pt x="1471041" y="1234821"/>
                    </a:cubicBezTo>
                    <a:cubicBezTo>
                      <a:pt x="1486725" y="1241933"/>
                      <a:pt x="1503871" y="1256221"/>
                      <a:pt x="1520253" y="1257617"/>
                    </a:cubicBezTo>
                    <a:cubicBezTo>
                      <a:pt x="1524572" y="1257617"/>
                      <a:pt x="1529525" y="1258379"/>
                      <a:pt x="1534541" y="1259777"/>
                    </a:cubicBezTo>
                    <a:cubicBezTo>
                      <a:pt x="1537399" y="1260475"/>
                      <a:pt x="1589469" y="1282637"/>
                      <a:pt x="1600200" y="1282637"/>
                    </a:cubicBezTo>
                    <a:cubicBezTo>
                      <a:pt x="1601597" y="1282637"/>
                      <a:pt x="1610932" y="1276223"/>
                      <a:pt x="1612328" y="1276223"/>
                    </a:cubicBezTo>
                    <a:cubicBezTo>
                      <a:pt x="1614488" y="1276223"/>
                      <a:pt x="1617345" y="1279081"/>
                      <a:pt x="1620202" y="1279779"/>
                    </a:cubicBezTo>
                    <a:cubicBezTo>
                      <a:pt x="1621600" y="1280478"/>
                      <a:pt x="1625917" y="1281176"/>
                      <a:pt x="1628013" y="1281176"/>
                    </a:cubicBezTo>
                    <a:cubicBezTo>
                      <a:pt x="1629474" y="1281176"/>
                      <a:pt x="1633728" y="1280478"/>
                      <a:pt x="1636586" y="1279081"/>
                    </a:cubicBezTo>
                    <a:cubicBezTo>
                      <a:pt x="1639443" y="1276922"/>
                      <a:pt x="1641602" y="1273366"/>
                      <a:pt x="1642300" y="1270508"/>
                    </a:cubicBezTo>
                    <a:cubicBezTo>
                      <a:pt x="1645158" y="1257617"/>
                      <a:pt x="1663700" y="1241933"/>
                      <a:pt x="1671574" y="1228408"/>
                    </a:cubicBezTo>
                    <a:cubicBezTo>
                      <a:pt x="1676590" y="1219137"/>
                      <a:pt x="1683702" y="1209802"/>
                      <a:pt x="1688021" y="1203389"/>
                    </a:cubicBezTo>
                    <a:cubicBezTo>
                      <a:pt x="1688719" y="1201992"/>
                      <a:pt x="1688719" y="1199833"/>
                      <a:pt x="1688719" y="1198436"/>
                    </a:cubicBezTo>
                    <a:cubicBezTo>
                      <a:pt x="1688719" y="1188403"/>
                      <a:pt x="1716532" y="1134173"/>
                      <a:pt x="1722247" y="1121347"/>
                    </a:cubicBezTo>
                    <a:cubicBezTo>
                      <a:pt x="1727962" y="1108456"/>
                      <a:pt x="1732978" y="1094931"/>
                      <a:pt x="1738694" y="1082802"/>
                    </a:cubicBezTo>
                    <a:cubicBezTo>
                      <a:pt x="1740789" y="1077786"/>
                      <a:pt x="1742948" y="1071372"/>
                      <a:pt x="1745107" y="1067054"/>
                    </a:cubicBezTo>
                    <a:cubicBezTo>
                      <a:pt x="1748663" y="1055688"/>
                      <a:pt x="1754378" y="1040638"/>
                      <a:pt x="1761490" y="1029970"/>
                    </a:cubicBezTo>
                    <a:cubicBezTo>
                      <a:pt x="1764348" y="1024954"/>
                      <a:pt x="1770063" y="1020699"/>
                      <a:pt x="1772222" y="1016381"/>
                    </a:cubicBezTo>
                    <a:cubicBezTo>
                      <a:pt x="1785049" y="985711"/>
                      <a:pt x="1801495" y="954278"/>
                      <a:pt x="1815021" y="924306"/>
                    </a:cubicBezTo>
                    <a:cubicBezTo>
                      <a:pt x="1825053" y="901510"/>
                      <a:pt x="1834325" y="877253"/>
                      <a:pt x="1844294" y="855091"/>
                    </a:cubicBezTo>
                    <a:cubicBezTo>
                      <a:pt x="1848612" y="843661"/>
                      <a:pt x="1858582" y="832231"/>
                      <a:pt x="1864995" y="819404"/>
                    </a:cubicBezTo>
                    <a:cubicBezTo>
                      <a:pt x="1876425" y="795846"/>
                      <a:pt x="1887093" y="771589"/>
                      <a:pt x="1897825" y="747332"/>
                    </a:cubicBezTo>
                    <a:cubicBezTo>
                      <a:pt x="1902841" y="735203"/>
                      <a:pt x="1906397" y="722313"/>
                      <a:pt x="1912112" y="710946"/>
                    </a:cubicBezTo>
                    <a:cubicBezTo>
                      <a:pt x="1933512" y="663067"/>
                      <a:pt x="1952815" y="616014"/>
                      <a:pt x="1972056" y="569595"/>
                    </a:cubicBezTo>
                    <a:cubicBezTo>
                      <a:pt x="1973516" y="564579"/>
                      <a:pt x="1980628" y="561721"/>
                      <a:pt x="1982788" y="557467"/>
                    </a:cubicBezTo>
                    <a:cubicBezTo>
                      <a:pt x="1985645" y="552450"/>
                      <a:pt x="1987042" y="547497"/>
                      <a:pt x="1987740" y="542480"/>
                    </a:cubicBezTo>
                    <a:cubicBezTo>
                      <a:pt x="1987740" y="539623"/>
                      <a:pt x="1987740" y="536067"/>
                      <a:pt x="1989201" y="533908"/>
                    </a:cubicBezTo>
                    <a:cubicBezTo>
                      <a:pt x="1992059" y="525336"/>
                      <a:pt x="1997012" y="516065"/>
                      <a:pt x="2000631" y="508191"/>
                    </a:cubicBezTo>
                    <a:cubicBezTo>
                      <a:pt x="2008441" y="488252"/>
                      <a:pt x="2021332" y="471107"/>
                      <a:pt x="2030603" y="452565"/>
                    </a:cubicBezTo>
                    <a:cubicBezTo>
                      <a:pt x="2034858" y="443294"/>
                      <a:pt x="2037016" y="432562"/>
                      <a:pt x="2040573" y="423291"/>
                    </a:cubicBezTo>
                    <a:cubicBezTo>
                      <a:pt x="2046288" y="408305"/>
                      <a:pt x="2052701" y="393319"/>
                      <a:pt x="2059876" y="379032"/>
                    </a:cubicBezTo>
                    <a:cubicBezTo>
                      <a:pt x="2063433" y="370459"/>
                      <a:pt x="2068386" y="361188"/>
                      <a:pt x="2072703" y="351917"/>
                    </a:cubicBezTo>
                    <a:cubicBezTo>
                      <a:pt x="2077720" y="341186"/>
                      <a:pt x="2095563" y="311214"/>
                      <a:pt x="2095563" y="297688"/>
                    </a:cubicBezTo>
                    <a:cubicBezTo>
                      <a:pt x="2095563" y="286258"/>
                      <a:pt x="2077720" y="276225"/>
                      <a:pt x="2070545" y="266954"/>
                    </a:cubicBezTo>
                    <a:lnTo>
                      <a:pt x="2070545" y="263398"/>
                    </a:lnTo>
                    <a:lnTo>
                      <a:pt x="2080577" y="263398"/>
                    </a:lnTo>
                    <a:cubicBezTo>
                      <a:pt x="2082673" y="263398"/>
                      <a:pt x="2095563" y="264097"/>
                      <a:pt x="2102675" y="264795"/>
                    </a:cubicBezTo>
                    <a:close/>
                    <a:moveTo>
                      <a:pt x="2052701" y="256985"/>
                    </a:moveTo>
                    <a:cubicBezTo>
                      <a:pt x="2052701" y="265557"/>
                      <a:pt x="2042732" y="284798"/>
                      <a:pt x="2039175" y="292672"/>
                    </a:cubicBezTo>
                    <a:cubicBezTo>
                      <a:pt x="2019872" y="335471"/>
                      <a:pt x="1999869" y="379730"/>
                      <a:pt x="1979930" y="424688"/>
                    </a:cubicBezTo>
                    <a:cubicBezTo>
                      <a:pt x="1975612" y="433261"/>
                      <a:pt x="1972754" y="443294"/>
                      <a:pt x="1969199" y="452565"/>
                    </a:cubicBezTo>
                    <a:cubicBezTo>
                      <a:pt x="1958531" y="481076"/>
                      <a:pt x="1939925" y="512509"/>
                      <a:pt x="1919986" y="543179"/>
                    </a:cubicBezTo>
                    <a:cubicBezTo>
                      <a:pt x="1910651" y="556768"/>
                      <a:pt x="1908556" y="573151"/>
                      <a:pt x="1901381" y="588137"/>
                    </a:cubicBezTo>
                    <a:cubicBezTo>
                      <a:pt x="1878584" y="633857"/>
                      <a:pt x="1853565" y="680911"/>
                      <a:pt x="1814322" y="728790"/>
                    </a:cubicBezTo>
                    <a:cubicBezTo>
                      <a:pt x="1808607" y="734441"/>
                      <a:pt x="1805051" y="743014"/>
                      <a:pt x="1800035" y="750189"/>
                    </a:cubicBezTo>
                    <a:cubicBezTo>
                      <a:pt x="1751521" y="815848"/>
                      <a:pt x="1725104" y="881507"/>
                      <a:pt x="1692275" y="945769"/>
                    </a:cubicBezTo>
                    <a:cubicBezTo>
                      <a:pt x="1684401" y="960755"/>
                      <a:pt x="1675130" y="976440"/>
                      <a:pt x="1665859" y="992124"/>
                    </a:cubicBezTo>
                    <a:cubicBezTo>
                      <a:pt x="1663001" y="997141"/>
                      <a:pt x="1659446" y="1002855"/>
                      <a:pt x="1655127" y="1007809"/>
                    </a:cubicBezTo>
                    <a:cubicBezTo>
                      <a:pt x="1653731" y="1009269"/>
                      <a:pt x="1647317" y="1015683"/>
                      <a:pt x="1646619" y="1018540"/>
                    </a:cubicBezTo>
                    <a:cubicBezTo>
                      <a:pt x="1645857" y="1019239"/>
                      <a:pt x="1647317" y="1022096"/>
                      <a:pt x="1646619" y="1023557"/>
                    </a:cubicBezTo>
                    <a:cubicBezTo>
                      <a:pt x="1646619" y="1025652"/>
                      <a:pt x="1645158" y="1028510"/>
                      <a:pt x="1644460" y="1031367"/>
                    </a:cubicBezTo>
                    <a:cubicBezTo>
                      <a:pt x="1642999" y="1034986"/>
                      <a:pt x="1641602" y="1040638"/>
                      <a:pt x="1639443" y="1044956"/>
                    </a:cubicBezTo>
                    <a:cubicBezTo>
                      <a:pt x="1633728" y="1059244"/>
                      <a:pt x="1625917" y="1074928"/>
                      <a:pt x="1619440" y="1090613"/>
                    </a:cubicBezTo>
                    <a:cubicBezTo>
                      <a:pt x="1611630" y="1109218"/>
                      <a:pt x="1604454" y="1129157"/>
                      <a:pt x="1590929" y="1148461"/>
                    </a:cubicBezTo>
                    <a:cubicBezTo>
                      <a:pt x="1588072" y="1152017"/>
                      <a:pt x="1583753" y="1154176"/>
                      <a:pt x="1580896" y="1155573"/>
                    </a:cubicBezTo>
                    <a:cubicBezTo>
                      <a:pt x="1576641" y="1157034"/>
                      <a:pt x="1577340" y="1162748"/>
                      <a:pt x="1576641" y="1164844"/>
                    </a:cubicBezTo>
                    <a:cubicBezTo>
                      <a:pt x="1574483" y="1171258"/>
                      <a:pt x="1563814" y="1187704"/>
                      <a:pt x="1563814" y="1194816"/>
                    </a:cubicBezTo>
                    <a:cubicBezTo>
                      <a:pt x="1563814" y="1197673"/>
                      <a:pt x="1565910" y="1199833"/>
                      <a:pt x="1568767" y="1201293"/>
                    </a:cubicBezTo>
                    <a:cubicBezTo>
                      <a:pt x="1573784" y="1194117"/>
                      <a:pt x="1580896" y="1187704"/>
                      <a:pt x="1585913" y="1180592"/>
                    </a:cubicBezTo>
                    <a:cubicBezTo>
                      <a:pt x="1588770" y="1176274"/>
                      <a:pt x="1588770" y="1171258"/>
                      <a:pt x="1591627" y="1167702"/>
                    </a:cubicBezTo>
                    <a:cubicBezTo>
                      <a:pt x="1595946" y="1159891"/>
                      <a:pt x="1603058" y="1153414"/>
                      <a:pt x="1605915" y="1146302"/>
                    </a:cubicBezTo>
                    <a:cubicBezTo>
                      <a:pt x="1615186" y="1124204"/>
                      <a:pt x="1628775" y="1099185"/>
                      <a:pt x="1636586" y="1077087"/>
                    </a:cubicBezTo>
                    <a:cubicBezTo>
                      <a:pt x="1645158" y="1050671"/>
                      <a:pt x="1661604" y="1024954"/>
                      <a:pt x="1675130" y="999998"/>
                    </a:cubicBezTo>
                    <a:cubicBezTo>
                      <a:pt x="1692275" y="967169"/>
                      <a:pt x="1710817" y="933577"/>
                      <a:pt x="1727263" y="900049"/>
                    </a:cubicBezTo>
                    <a:cubicBezTo>
                      <a:pt x="1736535" y="882205"/>
                      <a:pt x="1745107" y="862965"/>
                      <a:pt x="1754378" y="845820"/>
                    </a:cubicBezTo>
                    <a:cubicBezTo>
                      <a:pt x="1764348" y="825817"/>
                      <a:pt x="1773619" y="806577"/>
                      <a:pt x="1786509" y="787972"/>
                    </a:cubicBezTo>
                    <a:cubicBezTo>
                      <a:pt x="1798638" y="769429"/>
                      <a:pt x="1810766" y="750888"/>
                      <a:pt x="1824291" y="734441"/>
                    </a:cubicBezTo>
                    <a:cubicBezTo>
                      <a:pt x="1852866" y="697357"/>
                      <a:pt x="1879981" y="660273"/>
                      <a:pt x="1897126" y="623824"/>
                    </a:cubicBezTo>
                    <a:cubicBezTo>
                      <a:pt x="1906397" y="603885"/>
                      <a:pt x="1915668" y="581025"/>
                      <a:pt x="1924240" y="560324"/>
                    </a:cubicBezTo>
                    <a:cubicBezTo>
                      <a:pt x="1927797" y="551053"/>
                      <a:pt x="1934210" y="541782"/>
                      <a:pt x="1939925" y="533210"/>
                    </a:cubicBezTo>
                    <a:cubicBezTo>
                      <a:pt x="1947799" y="519621"/>
                      <a:pt x="1957070" y="507492"/>
                      <a:pt x="1966341" y="494665"/>
                    </a:cubicBezTo>
                    <a:cubicBezTo>
                      <a:pt x="1959927" y="526034"/>
                      <a:pt x="1942783" y="555308"/>
                      <a:pt x="1926400" y="588137"/>
                    </a:cubicBezTo>
                    <a:cubicBezTo>
                      <a:pt x="1918525" y="602425"/>
                      <a:pt x="1912811" y="618871"/>
                      <a:pt x="1906397" y="634555"/>
                    </a:cubicBezTo>
                    <a:cubicBezTo>
                      <a:pt x="1893570" y="668084"/>
                      <a:pt x="1877822" y="700913"/>
                      <a:pt x="1852168" y="735203"/>
                    </a:cubicBezTo>
                    <a:cubicBezTo>
                      <a:pt x="1848612" y="739458"/>
                      <a:pt x="1845754" y="745173"/>
                      <a:pt x="1842897" y="750189"/>
                    </a:cubicBezTo>
                    <a:cubicBezTo>
                      <a:pt x="1835023" y="764477"/>
                      <a:pt x="1830007" y="780860"/>
                      <a:pt x="1824291" y="796544"/>
                    </a:cubicBezTo>
                    <a:cubicBezTo>
                      <a:pt x="1820736" y="807276"/>
                      <a:pt x="1815021" y="818705"/>
                      <a:pt x="1809306" y="830136"/>
                    </a:cubicBezTo>
                    <a:cubicBezTo>
                      <a:pt x="1802892" y="842264"/>
                      <a:pt x="1790763" y="857948"/>
                      <a:pt x="1780032" y="871538"/>
                    </a:cubicBezTo>
                    <a:cubicBezTo>
                      <a:pt x="1761490" y="893636"/>
                      <a:pt x="1747964" y="920052"/>
                      <a:pt x="1735836" y="942911"/>
                    </a:cubicBezTo>
                    <a:cubicBezTo>
                      <a:pt x="1726501" y="959993"/>
                      <a:pt x="1715135" y="976440"/>
                      <a:pt x="1705864" y="994283"/>
                    </a:cubicBezTo>
                    <a:cubicBezTo>
                      <a:pt x="1704403" y="996442"/>
                      <a:pt x="1704403" y="1000697"/>
                      <a:pt x="1702245" y="1004253"/>
                    </a:cubicBezTo>
                    <a:cubicBezTo>
                      <a:pt x="1692974" y="1023557"/>
                      <a:pt x="1685163" y="1041400"/>
                      <a:pt x="1677289" y="1060641"/>
                    </a:cubicBezTo>
                    <a:cubicBezTo>
                      <a:pt x="1669415" y="1080643"/>
                      <a:pt x="1664462" y="1109917"/>
                      <a:pt x="1643761" y="1115632"/>
                    </a:cubicBezTo>
                    <a:lnTo>
                      <a:pt x="1643761" y="1111314"/>
                    </a:lnTo>
                    <a:cubicBezTo>
                      <a:pt x="1652270" y="1076325"/>
                      <a:pt x="1672971" y="1037844"/>
                      <a:pt x="1692275" y="1003554"/>
                    </a:cubicBezTo>
                    <a:cubicBezTo>
                      <a:pt x="1694434" y="998538"/>
                      <a:pt x="1699387" y="994283"/>
                      <a:pt x="1701546" y="989965"/>
                    </a:cubicBezTo>
                    <a:cubicBezTo>
                      <a:pt x="1709420" y="974979"/>
                      <a:pt x="1717231" y="955739"/>
                      <a:pt x="1722946" y="942150"/>
                    </a:cubicBezTo>
                    <a:cubicBezTo>
                      <a:pt x="1726501" y="932180"/>
                      <a:pt x="1735074" y="922909"/>
                      <a:pt x="1740789" y="912940"/>
                    </a:cubicBezTo>
                    <a:cubicBezTo>
                      <a:pt x="1747202" y="902208"/>
                      <a:pt x="1750822" y="890079"/>
                      <a:pt x="1758633" y="880809"/>
                    </a:cubicBezTo>
                    <a:cubicBezTo>
                      <a:pt x="1766507" y="870077"/>
                      <a:pt x="1774381" y="858647"/>
                      <a:pt x="1777937" y="850075"/>
                    </a:cubicBezTo>
                    <a:cubicBezTo>
                      <a:pt x="1781492" y="842264"/>
                      <a:pt x="1785049" y="832993"/>
                      <a:pt x="1790065" y="825119"/>
                    </a:cubicBezTo>
                    <a:cubicBezTo>
                      <a:pt x="1791462" y="821563"/>
                      <a:pt x="1825053" y="773748"/>
                      <a:pt x="1825053" y="765175"/>
                    </a:cubicBezTo>
                    <a:lnTo>
                      <a:pt x="1825053" y="762317"/>
                    </a:lnTo>
                    <a:cubicBezTo>
                      <a:pt x="1824291" y="762317"/>
                      <a:pt x="1824291" y="761619"/>
                      <a:pt x="1822196" y="761619"/>
                    </a:cubicBezTo>
                    <a:cubicBezTo>
                      <a:pt x="1820736" y="761619"/>
                      <a:pt x="1817179" y="764477"/>
                      <a:pt x="1815719" y="767334"/>
                    </a:cubicBezTo>
                    <a:cubicBezTo>
                      <a:pt x="1812925" y="770890"/>
                      <a:pt x="1811464" y="776605"/>
                      <a:pt x="1807909" y="781558"/>
                    </a:cubicBezTo>
                    <a:cubicBezTo>
                      <a:pt x="1794320" y="803720"/>
                      <a:pt x="1777937" y="828675"/>
                      <a:pt x="1766507" y="851535"/>
                    </a:cubicBezTo>
                    <a:cubicBezTo>
                      <a:pt x="1759395" y="865061"/>
                      <a:pt x="1749362" y="877951"/>
                      <a:pt x="1741551" y="892239"/>
                    </a:cubicBezTo>
                    <a:cubicBezTo>
                      <a:pt x="1740090" y="893636"/>
                      <a:pt x="1740090" y="897192"/>
                      <a:pt x="1738694" y="899351"/>
                    </a:cubicBezTo>
                    <a:cubicBezTo>
                      <a:pt x="1732978" y="909320"/>
                      <a:pt x="1725104" y="919353"/>
                      <a:pt x="1720088" y="930021"/>
                    </a:cubicBezTo>
                    <a:cubicBezTo>
                      <a:pt x="1711515" y="945769"/>
                      <a:pt x="1706563" y="963613"/>
                      <a:pt x="1696529" y="979297"/>
                    </a:cubicBezTo>
                    <a:cubicBezTo>
                      <a:pt x="1686560" y="995680"/>
                      <a:pt x="1678686" y="1012825"/>
                      <a:pt x="1670113" y="1029272"/>
                    </a:cubicBezTo>
                    <a:cubicBezTo>
                      <a:pt x="1665161" y="1038542"/>
                      <a:pt x="1658747" y="1047115"/>
                      <a:pt x="1654429" y="1057085"/>
                    </a:cubicBezTo>
                    <a:cubicBezTo>
                      <a:pt x="1645158" y="1077786"/>
                      <a:pt x="1638046" y="1100646"/>
                      <a:pt x="1628013" y="1122744"/>
                    </a:cubicBezTo>
                    <a:cubicBezTo>
                      <a:pt x="1625156" y="1128459"/>
                      <a:pt x="1619440" y="1138428"/>
                      <a:pt x="1619440" y="1140587"/>
                    </a:cubicBezTo>
                    <a:cubicBezTo>
                      <a:pt x="1619440" y="1142048"/>
                      <a:pt x="1621600" y="1143445"/>
                      <a:pt x="1623060" y="1143445"/>
                    </a:cubicBezTo>
                    <a:cubicBezTo>
                      <a:pt x="1627314" y="1143445"/>
                      <a:pt x="1638046" y="1132015"/>
                      <a:pt x="1641602" y="1128459"/>
                    </a:cubicBezTo>
                    <a:cubicBezTo>
                      <a:pt x="1645857" y="1123442"/>
                      <a:pt x="1651572" y="1116330"/>
                      <a:pt x="1656588" y="1115632"/>
                    </a:cubicBezTo>
                    <a:cubicBezTo>
                      <a:pt x="1654429" y="1124204"/>
                      <a:pt x="1650873" y="1133475"/>
                      <a:pt x="1648015" y="1142048"/>
                    </a:cubicBezTo>
                    <a:cubicBezTo>
                      <a:pt x="1645158" y="1147763"/>
                      <a:pt x="1642999" y="1155573"/>
                      <a:pt x="1640141" y="1161987"/>
                    </a:cubicBezTo>
                    <a:cubicBezTo>
                      <a:pt x="1626616" y="1189863"/>
                      <a:pt x="1610170" y="1211961"/>
                      <a:pt x="1610170" y="1239076"/>
                    </a:cubicBezTo>
                    <a:cubicBezTo>
                      <a:pt x="1610170" y="1240536"/>
                      <a:pt x="1610932" y="1245489"/>
                      <a:pt x="1612328" y="1249109"/>
                    </a:cubicBezTo>
                    <a:cubicBezTo>
                      <a:pt x="1617345" y="1246950"/>
                      <a:pt x="1617345" y="1238377"/>
                      <a:pt x="1618742" y="1234123"/>
                    </a:cubicBezTo>
                    <a:cubicBezTo>
                      <a:pt x="1619440" y="1230503"/>
                      <a:pt x="1620901" y="1226248"/>
                      <a:pt x="1623060" y="1223391"/>
                    </a:cubicBezTo>
                    <a:cubicBezTo>
                      <a:pt x="1628013" y="1214120"/>
                      <a:pt x="1635887" y="1206246"/>
                      <a:pt x="1640141" y="1197673"/>
                    </a:cubicBezTo>
                    <a:cubicBezTo>
                      <a:pt x="1645158" y="1186244"/>
                      <a:pt x="1647317" y="1174115"/>
                      <a:pt x="1651572" y="1163447"/>
                    </a:cubicBezTo>
                    <a:cubicBezTo>
                      <a:pt x="1660842" y="1137031"/>
                      <a:pt x="1671574" y="1109917"/>
                      <a:pt x="1680147" y="1084199"/>
                    </a:cubicBezTo>
                    <a:cubicBezTo>
                      <a:pt x="1690116" y="1053529"/>
                      <a:pt x="1703705" y="1020699"/>
                      <a:pt x="1719389" y="990727"/>
                    </a:cubicBezTo>
                    <a:cubicBezTo>
                      <a:pt x="1725803" y="977836"/>
                      <a:pt x="1734375" y="966470"/>
                      <a:pt x="1741551" y="954278"/>
                    </a:cubicBezTo>
                    <a:cubicBezTo>
                      <a:pt x="1750822" y="938594"/>
                      <a:pt x="1758633" y="921448"/>
                      <a:pt x="1767903" y="906463"/>
                    </a:cubicBezTo>
                    <a:cubicBezTo>
                      <a:pt x="1772920" y="897890"/>
                      <a:pt x="1780032" y="890778"/>
                      <a:pt x="1785747" y="882904"/>
                    </a:cubicBezTo>
                    <a:cubicBezTo>
                      <a:pt x="1810766" y="848678"/>
                      <a:pt x="1834325" y="813689"/>
                      <a:pt x="1841437" y="780161"/>
                    </a:cubicBezTo>
                    <a:cubicBezTo>
                      <a:pt x="1842135" y="775843"/>
                      <a:pt x="1844294" y="772986"/>
                      <a:pt x="1845754" y="769429"/>
                    </a:cubicBezTo>
                    <a:cubicBezTo>
                      <a:pt x="1847151" y="765175"/>
                      <a:pt x="1848612" y="760159"/>
                      <a:pt x="1850708" y="756603"/>
                    </a:cubicBezTo>
                    <a:cubicBezTo>
                      <a:pt x="1870710" y="720916"/>
                      <a:pt x="1898523" y="685229"/>
                      <a:pt x="1910651" y="651701"/>
                    </a:cubicBezTo>
                    <a:cubicBezTo>
                      <a:pt x="1927797" y="601726"/>
                      <a:pt x="1958531" y="553148"/>
                      <a:pt x="1975612" y="503936"/>
                    </a:cubicBezTo>
                    <a:cubicBezTo>
                      <a:pt x="1989900" y="463233"/>
                      <a:pt x="2019173" y="418973"/>
                      <a:pt x="2032699" y="379032"/>
                    </a:cubicBezTo>
                    <a:cubicBezTo>
                      <a:pt x="2036318" y="368300"/>
                      <a:pt x="2040573" y="357632"/>
                      <a:pt x="2043430" y="348361"/>
                    </a:cubicBezTo>
                    <a:cubicBezTo>
                      <a:pt x="2047748" y="336169"/>
                      <a:pt x="2050542" y="324041"/>
                      <a:pt x="2057019" y="311912"/>
                    </a:cubicBezTo>
                    <a:cubicBezTo>
                      <a:pt x="2059114" y="308356"/>
                      <a:pt x="2061972" y="290513"/>
                      <a:pt x="2068386" y="290513"/>
                    </a:cubicBezTo>
                    <a:cubicBezTo>
                      <a:pt x="2069846" y="290513"/>
                      <a:pt x="2072005" y="295529"/>
                      <a:pt x="2075561" y="296926"/>
                    </a:cubicBezTo>
                    <a:cubicBezTo>
                      <a:pt x="2075561" y="297688"/>
                      <a:pt x="2076958" y="296926"/>
                      <a:pt x="2079117" y="296926"/>
                    </a:cubicBezTo>
                    <a:lnTo>
                      <a:pt x="2081975" y="296926"/>
                    </a:lnTo>
                    <a:cubicBezTo>
                      <a:pt x="2081975" y="297688"/>
                      <a:pt x="2082673" y="297688"/>
                      <a:pt x="2082673" y="299085"/>
                    </a:cubicBezTo>
                    <a:cubicBezTo>
                      <a:pt x="2082673" y="307658"/>
                      <a:pt x="2059876" y="352616"/>
                      <a:pt x="2058416" y="355473"/>
                    </a:cubicBezTo>
                    <a:cubicBezTo>
                      <a:pt x="2051304" y="371158"/>
                      <a:pt x="2042033" y="389001"/>
                      <a:pt x="2035556" y="406146"/>
                    </a:cubicBezTo>
                    <a:cubicBezTo>
                      <a:pt x="2018475" y="451104"/>
                      <a:pt x="1990598" y="498920"/>
                      <a:pt x="1972754" y="544640"/>
                    </a:cubicBezTo>
                    <a:cubicBezTo>
                      <a:pt x="1957070" y="584581"/>
                      <a:pt x="1939925" y="624586"/>
                      <a:pt x="1922082" y="664528"/>
                    </a:cubicBezTo>
                    <a:cubicBezTo>
                      <a:pt x="1916366" y="676656"/>
                      <a:pt x="1909254" y="689483"/>
                      <a:pt x="1904238" y="702373"/>
                    </a:cubicBezTo>
                    <a:cubicBezTo>
                      <a:pt x="1887093" y="742315"/>
                      <a:pt x="1872107" y="784416"/>
                      <a:pt x="1847151" y="825817"/>
                    </a:cubicBezTo>
                    <a:cubicBezTo>
                      <a:pt x="1840738" y="835851"/>
                      <a:pt x="1836420" y="847979"/>
                      <a:pt x="1831467" y="860108"/>
                    </a:cubicBezTo>
                    <a:cubicBezTo>
                      <a:pt x="1826450" y="869379"/>
                      <a:pt x="1822895" y="880047"/>
                      <a:pt x="1818576" y="890079"/>
                    </a:cubicBezTo>
                    <a:cubicBezTo>
                      <a:pt x="1815719" y="897890"/>
                      <a:pt x="1811464" y="906463"/>
                      <a:pt x="1808607" y="914336"/>
                    </a:cubicBezTo>
                    <a:cubicBezTo>
                      <a:pt x="1805750" y="920052"/>
                      <a:pt x="1802194" y="927926"/>
                      <a:pt x="1799336" y="935038"/>
                    </a:cubicBezTo>
                    <a:cubicBezTo>
                      <a:pt x="1794320" y="945769"/>
                      <a:pt x="1788604" y="957898"/>
                      <a:pt x="1782191" y="969264"/>
                    </a:cubicBezTo>
                    <a:cubicBezTo>
                      <a:pt x="1772222" y="986409"/>
                      <a:pt x="1762950" y="1009967"/>
                      <a:pt x="1741551" y="1022795"/>
                    </a:cubicBezTo>
                    <a:cubicBezTo>
                      <a:pt x="1740789" y="1023557"/>
                      <a:pt x="1740789" y="1022795"/>
                      <a:pt x="1740789" y="1024255"/>
                    </a:cubicBezTo>
                    <a:cubicBezTo>
                      <a:pt x="1740789" y="1026414"/>
                      <a:pt x="1745806" y="1032828"/>
                      <a:pt x="1745806" y="1034225"/>
                    </a:cubicBezTo>
                    <a:cubicBezTo>
                      <a:pt x="1745806" y="1045654"/>
                      <a:pt x="1713675" y="1112076"/>
                      <a:pt x="1710119" y="1118489"/>
                    </a:cubicBezTo>
                    <a:cubicBezTo>
                      <a:pt x="1707960" y="1122045"/>
                      <a:pt x="1704403" y="1124204"/>
                      <a:pt x="1701546" y="1127760"/>
                    </a:cubicBezTo>
                    <a:cubicBezTo>
                      <a:pt x="1696529" y="1132713"/>
                      <a:pt x="1699387" y="1138428"/>
                      <a:pt x="1697990" y="1144905"/>
                    </a:cubicBezTo>
                    <a:cubicBezTo>
                      <a:pt x="1697291" y="1149858"/>
                      <a:pt x="1693672" y="1154875"/>
                      <a:pt x="1691576" y="1159891"/>
                    </a:cubicBezTo>
                    <a:cubicBezTo>
                      <a:pt x="1681544" y="1179132"/>
                      <a:pt x="1676590" y="1204849"/>
                      <a:pt x="1661604" y="1214819"/>
                    </a:cubicBezTo>
                    <a:cubicBezTo>
                      <a:pt x="1660144" y="1215517"/>
                      <a:pt x="1657985" y="1215517"/>
                      <a:pt x="1655889" y="1216279"/>
                    </a:cubicBezTo>
                    <a:cubicBezTo>
                      <a:pt x="1654429" y="1216279"/>
                      <a:pt x="1653032" y="1216978"/>
                      <a:pt x="1652270" y="1219137"/>
                    </a:cubicBezTo>
                    <a:cubicBezTo>
                      <a:pt x="1650175" y="1222692"/>
                      <a:pt x="1635188" y="1270508"/>
                      <a:pt x="1628013" y="1270508"/>
                    </a:cubicBezTo>
                    <a:cubicBezTo>
                      <a:pt x="1625917" y="1270508"/>
                      <a:pt x="1612328" y="1258379"/>
                      <a:pt x="1604454" y="1252665"/>
                    </a:cubicBezTo>
                    <a:cubicBezTo>
                      <a:pt x="1600200" y="1249109"/>
                      <a:pt x="1594485" y="1247648"/>
                      <a:pt x="1590929" y="1244791"/>
                    </a:cubicBezTo>
                    <a:cubicBezTo>
                      <a:pt x="1583055" y="1239774"/>
                      <a:pt x="1558798" y="1209802"/>
                      <a:pt x="1548066" y="1209802"/>
                    </a:cubicBezTo>
                    <a:cubicBezTo>
                      <a:pt x="1543812" y="1209802"/>
                      <a:pt x="1546670" y="1216279"/>
                      <a:pt x="1540954" y="1216279"/>
                    </a:cubicBezTo>
                    <a:cubicBezTo>
                      <a:pt x="1534541" y="1216279"/>
                      <a:pt x="1499552" y="1206945"/>
                      <a:pt x="1499552" y="1206945"/>
                    </a:cubicBezTo>
                    <a:cubicBezTo>
                      <a:pt x="1491678" y="1204849"/>
                      <a:pt x="1483170" y="1200531"/>
                      <a:pt x="1475296" y="1197673"/>
                    </a:cubicBezTo>
                    <a:cubicBezTo>
                      <a:pt x="1460310" y="1191959"/>
                      <a:pt x="1444625" y="1186244"/>
                      <a:pt x="1428877" y="1179830"/>
                    </a:cubicBezTo>
                    <a:cubicBezTo>
                      <a:pt x="1419606" y="1175576"/>
                      <a:pt x="1408176" y="1174877"/>
                      <a:pt x="1398905" y="1174115"/>
                    </a:cubicBezTo>
                    <a:cubicBezTo>
                      <a:pt x="1390333" y="1172718"/>
                      <a:pt x="1381062" y="1172020"/>
                      <a:pt x="1373251" y="1170559"/>
                    </a:cubicBezTo>
                    <a:cubicBezTo>
                      <a:pt x="1350391" y="1167003"/>
                      <a:pt x="1326134" y="1158431"/>
                      <a:pt x="1303274" y="1150557"/>
                    </a:cubicBezTo>
                    <a:cubicBezTo>
                      <a:pt x="1291146" y="1147001"/>
                      <a:pt x="1279017" y="1136333"/>
                      <a:pt x="1266889" y="1134872"/>
                    </a:cubicBezTo>
                    <a:cubicBezTo>
                      <a:pt x="1259015" y="1133475"/>
                      <a:pt x="1249744" y="1133475"/>
                      <a:pt x="1242632" y="1132015"/>
                    </a:cubicBezTo>
                    <a:cubicBezTo>
                      <a:pt x="1234059" y="1131316"/>
                      <a:pt x="1204785" y="1122045"/>
                      <a:pt x="1204785" y="1113473"/>
                    </a:cubicBezTo>
                    <a:cubicBezTo>
                      <a:pt x="1204785" y="1111314"/>
                      <a:pt x="1205484" y="1110615"/>
                      <a:pt x="1207643" y="1110615"/>
                    </a:cubicBezTo>
                    <a:cubicBezTo>
                      <a:pt x="1221169" y="1110615"/>
                      <a:pt x="1277557" y="1134173"/>
                      <a:pt x="1284034" y="1136333"/>
                    </a:cubicBezTo>
                    <a:cubicBezTo>
                      <a:pt x="1296162" y="1140587"/>
                      <a:pt x="1309688" y="1144143"/>
                      <a:pt x="1322578" y="1147001"/>
                    </a:cubicBezTo>
                    <a:cubicBezTo>
                      <a:pt x="1323975" y="1147763"/>
                      <a:pt x="1381062" y="1159129"/>
                      <a:pt x="1394651" y="1159129"/>
                    </a:cubicBezTo>
                    <a:lnTo>
                      <a:pt x="1408176" y="1159129"/>
                    </a:lnTo>
                    <a:cubicBezTo>
                      <a:pt x="1413891" y="1159891"/>
                      <a:pt x="1418908" y="1159129"/>
                      <a:pt x="1423924" y="1161987"/>
                    </a:cubicBezTo>
                    <a:cubicBezTo>
                      <a:pt x="1445323" y="1174115"/>
                      <a:pt x="1466723" y="1179830"/>
                      <a:pt x="1488123" y="1184847"/>
                    </a:cubicBezTo>
                    <a:cubicBezTo>
                      <a:pt x="1508824" y="1189863"/>
                      <a:pt x="1530223" y="1194117"/>
                      <a:pt x="1551686" y="1197673"/>
                    </a:cubicBezTo>
                    <a:cubicBezTo>
                      <a:pt x="1553782" y="1194816"/>
                      <a:pt x="1552385" y="1191959"/>
                      <a:pt x="1553083" y="1189101"/>
                    </a:cubicBezTo>
                    <a:cubicBezTo>
                      <a:pt x="1554544" y="1175576"/>
                      <a:pt x="1576641" y="1147763"/>
                      <a:pt x="1576641" y="1145604"/>
                    </a:cubicBezTo>
                    <a:cubicBezTo>
                      <a:pt x="1576641" y="1142048"/>
                      <a:pt x="1569529" y="1143445"/>
                      <a:pt x="1569529" y="1138428"/>
                    </a:cubicBezTo>
                    <a:cubicBezTo>
                      <a:pt x="1569529" y="1130617"/>
                      <a:pt x="1592326" y="1088517"/>
                      <a:pt x="1593787" y="1087057"/>
                    </a:cubicBezTo>
                    <a:cubicBezTo>
                      <a:pt x="1597342" y="1080643"/>
                      <a:pt x="1604454" y="1073531"/>
                      <a:pt x="1606613" y="1067054"/>
                    </a:cubicBezTo>
                    <a:cubicBezTo>
                      <a:pt x="1612328" y="1049973"/>
                      <a:pt x="1622298" y="1032828"/>
                      <a:pt x="1633029" y="1015683"/>
                    </a:cubicBezTo>
                    <a:cubicBezTo>
                      <a:pt x="1635188" y="1012127"/>
                      <a:pt x="1635188" y="1007809"/>
                      <a:pt x="1636586" y="1004951"/>
                    </a:cubicBezTo>
                    <a:cubicBezTo>
                      <a:pt x="1640903" y="991426"/>
                      <a:pt x="1654429" y="973582"/>
                      <a:pt x="1660144" y="961454"/>
                    </a:cubicBezTo>
                    <a:cubicBezTo>
                      <a:pt x="1663700" y="953579"/>
                      <a:pt x="1671574" y="946467"/>
                      <a:pt x="1675828" y="939292"/>
                    </a:cubicBezTo>
                    <a:cubicBezTo>
                      <a:pt x="1690116" y="912940"/>
                      <a:pt x="1707261" y="885761"/>
                      <a:pt x="1717231" y="860108"/>
                    </a:cubicBezTo>
                    <a:cubicBezTo>
                      <a:pt x="1719389" y="853694"/>
                      <a:pt x="1726501" y="842963"/>
                      <a:pt x="1726501" y="841502"/>
                    </a:cubicBezTo>
                    <a:cubicBezTo>
                      <a:pt x="1726501" y="836549"/>
                      <a:pt x="1721549" y="838708"/>
                      <a:pt x="1719389" y="837946"/>
                    </a:cubicBezTo>
                    <a:cubicBezTo>
                      <a:pt x="1735836" y="809435"/>
                      <a:pt x="1752917" y="780161"/>
                      <a:pt x="1770063" y="752285"/>
                    </a:cubicBezTo>
                    <a:cubicBezTo>
                      <a:pt x="1772920" y="747332"/>
                      <a:pt x="1778635" y="743014"/>
                      <a:pt x="1781492" y="738759"/>
                    </a:cubicBezTo>
                    <a:cubicBezTo>
                      <a:pt x="1782889" y="737298"/>
                      <a:pt x="1782191" y="734441"/>
                      <a:pt x="1783651" y="733044"/>
                    </a:cubicBezTo>
                    <a:cubicBezTo>
                      <a:pt x="1789366" y="723773"/>
                      <a:pt x="1799336" y="715201"/>
                      <a:pt x="1805750" y="706628"/>
                    </a:cubicBezTo>
                    <a:cubicBezTo>
                      <a:pt x="1821434" y="685229"/>
                      <a:pt x="1838579" y="660972"/>
                      <a:pt x="1847151" y="638810"/>
                    </a:cubicBezTo>
                    <a:cubicBezTo>
                      <a:pt x="1852168" y="625285"/>
                      <a:pt x="1859978" y="612394"/>
                      <a:pt x="1867852" y="600266"/>
                    </a:cubicBezTo>
                    <a:cubicBezTo>
                      <a:pt x="1874266" y="588836"/>
                      <a:pt x="1883537" y="578866"/>
                      <a:pt x="1889252" y="568198"/>
                    </a:cubicBezTo>
                    <a:cubicBezTo>
                      <a:pt x="1902142" y="543878"/>
                      <a:pt x="1909254" y="518922"/>
                      <a:pt x="1928495" y="494665"/>
                    </a:cubicBezTo>
                    <a:cubicBezTo>
                      <a:pt x="1932813" y="488950"/>
                      <a:pt x="1934972" y="481775"/>
                      <a:pt x="1937067" y="475361"/>
                    </a:cubicBezTo>
                    <a:cubicBezTo>
                      <a:pt x="1942084" y="459677"/>
                      <a:pt x="1955673" y="441135"/>
                      <a:pt x="1962785" y="425450"/>
                    </a:cubicBezTo>
                    <a:cubicBezTo>
                      <a:pt x="1967039" y="415417"/>
                      <a:pt x="1971358" y="403987"/>
                      <a:pt x="1977073" y="394716"/>
                    </a:cubicBezTo>
                    <a:cubicBezTo>
                      <a:pt x="1982788" y="383286"/>
                      <a:pt x="1990598" y="373317"/>
                      <a:pt x="1996313" y="362585"/>
                    </a:cubicBezTo>
                    <a:cubicBezTo>
                      <a:pt x="2002028" y="352616"/>
                      <a:pt x="2042732" y="276225"/>
                      <a:pt x="2042732" y="265557"/>
                    </a:cubicBezTo>
                    <a:cubicBezTo>
                      <a:pt x="2042732" y="264097"/>
                      <a:pt x="2036318" y="256985"/>
                      <a:pt x="2036318" y="254826"/>
                    </a:cubicBezTo>
                    <a:cubicBezTo>
                      <a:pt x="2036318" y="249809"/>
                      <a:pt x="2041271" y="249111"/>
                      <a:pt x="2044128" y="249111"/>
                    </a:cubicBezTo>
                    <a:cubicBezTo>
                      <a:pt x="2049844" y="249111"/>
                      <a:pt x="2052701" y="249809"/>
                      <a:pt x="2052701" y="256985"/>
                    </a:cubicBezTo>
                    <a:close/>
                    <a:moveTo>
                      <a:pt x="1251903" y="255524"/>
                    </a:moveTo>
                    <a:cubicBezTo>
                      <a:pt x="1251903" y="259842"/>
                      <a:pt x="1249045" y="266256"/>
                      <a:pt x="1246886" y="269812"/>
                    </a:cubicBezTo>
                    <a:cubicBezTo>
                      <a:pt x="1242632" y="266256"/>
                      <a:pt x="1243330" y="262001"/>
                      <a:pt x="1243330" y="259143"/>
                    </a:cubicBezTo>
                    <a:cubicBezTo>
                      <a:pt x="1243330" y="256985"/>
                      <a:pt x="1243330" y="249111"/>
                      <a:pt x="1248347" y="249111"/>
                    </a:cubicBezTo>
                    <a:cubicBezTo>
                      <a:pt x="1251903" y="249111"/>
                      <a:pt x="1251903" y="255524"/>
                      <a:pt x="1251903" y="255524"/>
                    </a:cubicBezTo>
                    <a:close/>
                    <a:moveTo>
                      <a:pt x="1271143" y="216281"/>
                    </a:moveTo>
                    <a:cubicBezTo>
                      <a:pt x="1271143" y="221996"/>
                      <a:pt x="1269047" y="229870"/>
                      <a:pt x="1264729" y="231966"/>
                    </a:cubicBezTo>
                    <a:cubicBezTo>
                      <a:pt x="1261872" y="229870"/>
                      <a:pt x="1262571" y="226314"/>
                      <a:pt x="1262571" y="224155"/>
                    </a:cubicBezTo>
                    <a:cubicBezTo>
                      <a:pt x="1262571" y="219139"/>
                      <a:pt x="1261872" y="213424"/>
                      <a:pt x="1269047" y="209868"/>
                    </a:cubicBezTo>
                    <a:cubicBezTo>
                      <a:pt x="1271143" y="212027"/>
                      <a:pt x="1271143" y="214122"/>
                      <a:pt x="1271143" y="216281"/>
                    </a:cubicBezTo>
                    <a:close/>
                    <a:moveTo>
                      <a:pt x="1286891" y="177737"/>
                    </a:moveTo>
                    <a:cubicBezTo>
                      <a:pt x="1286891" y="179197"/>
                      <a:pt x="1286129" y="180594"/>
                      <a:pt x="1284034" y="180594"/>
                    </a:cubicBezTo>
                    <a:cubicBezTo>
                      <a:pt x="1281176" y="180594"/>
                      <a:pt x="1281176" y="177737"/>
                      <a:pt x="1281176" y="177038"/>
                    </a:cubicBezTo>
                    <a:cubicBezTo>
                      <a:pt x="1281176" y="175578"/>
                      <a:pt x="1281875" y="174879"/>
                      <a:pt x="1284034" y="174879"/>
                    </a:cubicBezTo>
                    <a:cubicBezTo>
                      <a:pt x="1285431" y="174879"/>
                      <a:pt x="1286891" y="175578"/>
                      <a:pt x="1286891" y="177737"/>
                    </a:cubicBezTo>
                    <a:close/>
                    <a:moveTo>
                      <a:pt x="1539558" y="47815"/>
                    </a:moveTo>
                    <a:cubicBezTo>
                      <a:pt x="1548828" y="49975"/>
                      <a:pt x="1560259" y="49975"/>
                      <a:pt x="1570228" y="51435"/>
                    </a:cubicBezTo>
                    <a:cubicBezTo>
                      <a:pt x="1576641" y="52134"/>
                      <a:pt x="1587373" y="57150"/>
                      <a:pt x="1594485" y="60008"/>
                    </a:cubicBezTo>
                    <a:cubicBezTo>
                      <a:pt x="1604454" y="64961"/>
                      <a:pt x="1615885" y="69279"/>
                      <a:pt x="1628013" y="73533"/>
                    </a:cubicBezTo>
                    <a:cubicBezTo>
                      <a:pt x="1653731" y="83503"/>
                      <a:pt x="1680845" y="92075"/>
                      <a:pt x="1707261" y="100648"/>
                    </a:cubicBezTo>
                    <a:cubicBezTo>
                      <a:pt x="1719389" y="104965"/>
                      <a:pt x="1733677" y="105664"/>
                      <a:pt x="1747202" y="109220"/>
                    </a:cubicBezTo>
                    <a:cubicBezTo>
                      <a:pt x="1766507" y="113538"/>
                      <a:pt x="1786509" y="119952"/>
                      <a:pt x="1806448" y="124905"/>
                    </a:cubicBezTo>
                    <a:cubicBezTo>
                      <a:pt x="1830007" y="130620"/>
                      <a:pt x="1854263" y="139192"/>
                      <a:pt x="1879283" y="149924"/>
                    </a:cubicBezTo>
                    <a:cubicBezTo>
                      <a:pt x="1889252" y="154178"/>
                      <a:pt x="1900682" y="154940"/>
                      <a:pt x="1911413" y="157036"/>
                    </a:cubicBezTo>
                    <a:cubicBezTo>
                      <a:pt x="1924240" y="159195"/>
                      <a:pt x="1937067" y="162751"/>
                      <a:pt x="1949958" y="167767"/>
                    </a:cubicBezTo>
                    <a:cubicBezTo>
                      <a:pt x="1959927" y="172022"/>
                      <a:pt x="1972754" y="176340"/>
                      <a:pt x="1982788" y="178435"/>
                    </a:cubicBezTo>
                    <a:cubicBezTo>
                      <a:pt x="1990598" y="180594"/>
                      <a:pt x="2000631" y="179896"/>
                      <a:pt x="2009203" y="182055"/>
                    </a:cubicBezTo>
                    <a:cubicBezTo>
                      <a:pt x="2016315" y="184150"/>
                      <a:pt x="2045589" y="179197"/>
                      <a:pt x="2045589" y="194882"/>
                    </a:cubicBezTo>
                    <a:cubicBezTo>
                      <a:pt x="2045589" y="216281"/>
                      <a:pt x="2020570" y="251270"/>
                      <a:pt x="2005584" y="269812"/>
                    </a:cubicBezTo>
                    <a:cubicBezTo>
                      <a:pt x="1941386" y="349758"/>
                      <a:pt x="1916366" y="429006"/>
                      <a:pt x="1852866" y="509651"/>
                    </a:cubicBezTo>
                    <a:cubicBezTo>
                      <a:pt x="1840738" y="524637"/>
                      <a:pt x="1831467" y="543179"/>
                      <a:pt x="1822895" y="560324"/>
                    </a:cubicBezTo>
                    <a:cubicBezTo>
                      <a:pt x="1815719" y="575310"/>
                      <a:pt x="1807210" y="590995"/>
                      <a:pt x="1797875" y="605980"/>
                    </a:cubicBezTo>
                    <a:cubicBezTo>
                      <a:pt x="1784350" y="628142"/>
                      <a:pt x="1768665" y="650240"/>
                      <a:pt x="1756537" y="673100"/>
                    </a:cubicBezTo>
                    <a:cubicBezTo>
                      <a:pt x="1740090" y="701611"/>
                      <a:pt x="1721549" y="731647"/>
                      <a:pt x="1702245" y="760857"/>
                    </a:cubicBezTo>
                    <a:cubicBezTo>
                      <a:pt x="1689417" y="780161"/>
                      <a:pt x="1675130" y="798703"/>
                      <a:pt x="1663001" y="818705"/>
                    </a:cubicBezTo>
                    <a:cubicBezTo>
                      <a:pt x="1622298" y="885063"/>
                      <a:pt x="1578800" y="952183"/>
                      <a:pt x="1533081" y="1020001"/>
                    </a:cubicBezTo>
                    <a:cubicBezTo>
                      <a:pt x="1519555" y="1039940"/>
                      <a:pt x="1513840" y="1059244"/>
                      <a:pt x="1498854" y="1079945"/>
                    </a:cubicBezTo>
                    <a:cubicBezTo>
                      <a:pt x="1495298" y="1084199"/>
                      <a:pt x="1490282" y="1090613"/>
                      <a:pt x="1485265" y="1092073"/>
                    </a:cubicBezTo>
                    <a:cubicBezTo>
                      <a:pt x="1473835" y="1095629"/>
                      <a:pt x="1461707" y="1092772"/>
                      <a:pt x="1451039" y="1096328"/>
                    </a:cubicBezTo>
                    <a:cubicBezTo>
                      <a:pt x="1443863" y="1098487"/>
                      <a:pt x="1431735" y="1109917"/>
                      <a:pt x="1430338" y="1109917"/>
                    </a:cubicBezTo>
                    <a:cubicBezTo>
                      <a:pt x="1428178" y="1109917"/>
                      <a:pt x="1398905" y="1101344"/>
                      <a:pt x="1383221" y="1098487"/>
                    </a:cubicBezTo>
                    <a:cubicBezTo>
                      <a:pt x="1365377" y="1094931"/>
                      <a:pt x="1346073" y="1094931"/>
                      <a:pt x="1328229" y="1092073"/>
                    </a:cubicBezTo>
                    <a:cubicBezTo>
                      <a:pt x="1318959" y="1090613"/>
                      <a:pt x="1310386" y="1084898"/>
                      <a:pt x="1301877" y="1083501"/>
                    </a:cubicBezTo>
                    <a:cubicBezTo>
                      <a:pt x="1276858" y="1077786"/>
                      <a:pt x="1248347" y="1066356"/>
                      <a:pt x="1224026" y="1058482"/>
                    </a:cubicBezTo>
                    <a:cubicBezTo>
                      <a:pt x="1200467" y="1050671"/>
                      <a:pt x="1175512" y="1044258"/>
                      <a:pt x="1151953" y="1034986"/>
                    </a:cubicBezTo>
                    <a:cubicBezTo>
                      <a:pt x="1140523" y="1030669"/>
                      <a:pt x="1130554" y="1024954"/>
                      <a:pt x="1119822" y="1020699"/>
                    </a:cubicBezTo>
                    <a:cubicBezTo>
                      <a:pt x="1105598" y="1014984"/>
                      <a:pt x="1088453" y="1011428"/>
                      <a:pt x="1073467" y="1009269"/>
                    </a:cubicBezTo>
                    <a:cubicBezTo>
                      <a:pt x="1059180" y="1007809"/>
                      <a:pt x="1043496" y="1001395"/>
                      <a:pt x="1029208" y="994283"/>
                    </a:cubicBezTo>
                    <a:cubicBezTo>
                      <a:pt x="967803" y="965010"/>
                      <a:pt x="978535" y="955739"/>
                      <a:pt x="931418" y="955739"/>
                    </a:cubicBezTo>
                    <a:cubicBezTo>
                      <a:pt x="901446" y="955739"/>
                      <a:pt x="889317" y="957898"/>
                      <a:pt x="855790" y="994982"/>
                    </a:cubicBezTo>
                    <a:cubicBezTo>
                      <a:pt x="850075" y="1000697"/>
                      <a:pt x="852932" y="1009967"/>
                      <a:pt x="843597" y="1014286"/>
                    </a:cubicBezTo>
                    <a:lnTo>
                      <a:pt x="841502" y="1014286"/>
                    </a:lnTo>
                    <a:cubicBezTo>
                      <a:pt x="841502" y="1014286"/>
                      <a:pt x="840740" y="1014286"/>
                      <a:pt x="840740" y="1012825"/>
                    </a:cubicBezTo>
                    <a:cubicBezTo>
                      <a:pt x="840740" y="1002157"/>
                      <a:pt x="872871" y="951421"/>
                      <a:pt x="874332" y="949325"/>
                    </a:cubicBezTo>
                    <a:cubicBezTo>
                      <a:pt x="880745" y="939292"/>
                      <a:pt x="886460" y="929323"/>
                      <a:pt x="890016" y="919353"/>
                    </a:cubicBezTo>
                    <a:cubicBezTo>
                      <a:pt x="897890" y="895096"/>
                      <a:pt x="909320" y="871538"/>
                      <a:pt x="931418" y="846519"/>
                    </a:cubicBezTo>
                    <a:cubicBezTo>
                      <a:pt x="939292" y="837946"/>
                      <a:pt x="946404" y="827977"/>
                      <a:pt x="950659" y="818705"/>
                    </a:cubicBezTo>
                    <a:cubicBezTo>
                      <a:pt x="957135" y="803720"/>
                      <a:pt x="971360" y="787972"/>
                      <a:pt x="979932" y="773748"/>
                    </a:cubicBezTo>
                    <a:cubicBezTo>
                      <a:pt x="986346" y="763016"/>
                      <a:pt x="992060" y="750888"/>
                      <a:pt x="998538" y="740156"/>
                    </a:cubicBezTo>
                    <a:cubicBezTo>
                      <a:pt x="1004189" y="730186"/>
                      <a:pt x="1013523" y="722313"/>
                      <a:pt x="1017778" y="712343"/>
                    </a:cubicBezTo>
                    <a:cubicBezTo>
                      <a:pt x="1022795" y="701611"/>
                      <a:pt x="1034923" y="685927"/>
                      <a:pt x="1041336" y="675259"/>
                    </a:cubicBezTo>
                    <a:cubicBezTo>
                      <a:pt x="1052068" y="658114"/>
                      <a:pt x="1060577" y="639572"/>
                      <a:pt x="1071309" y="623126"/>
                    </a:cubicBezTo>
                    <a:cubicBezTo>
                      <a:pt x="1072007" y="621729"/>
                      <a:pt x="1074865" y="620967"/>
                      <a:pt x="1075563" y="619570"/>
                    </a:cubicBezTo>
                    <a:cubicBezTo>
                      <a:pt x="1079183" y="612394"/>
                      <a:pt x="1080579" y="604584"/>
                      <a:pt x="1084135" y="598170"/>
                    </a:cubicBezTo>
                    <a:cubicBezTo>
                      <a:pt x="1086295" y="592455"/>
                      <a:pt x="1091311" y="588137"/>
                      <a:pt x="1094867" y="583184"/>
                    </a:cubicBezTo>
                    <a:cubicBezTo>
                      <a:pt x="1097725" y="579565"/>
                      <a:pt x="1099122" y="574611"/>
                      <a:pt x="1100582" y="570992"/>
                    </a:cubicBezTo>
                    <a:cubicBezTo>
                      <a:pt x="1102741" y="564579"/>
                      <a:pt x="1112012" y="555308"/>
                      <a:pt x="1116266" y="548196"/>
                    </a:cubicBezTo>
                    <a:cubicBezTo>
                      <a:pt x="1126300" y="531051"/>
                      <a:pt x="1135571" y="513905"/>
                      <a:pt x="1146239" y="496824"/>
                    </a:cubicBezTo>
                    <a:cubicBezTo>
                      <a:pt x="1156272" y="478219"/>
                      <a:pt x="1171956" y="455422"/>
                      <a:pt x="1181227" y="438277"/>
                    </a:cubicBezTo>
                    <a:cubicBezTo>
                      <a:pt x="1184783" y="429705"/>
                      <a:pt x="1192657" y="423291"/>
                      <a:pt x="1197673" y="415417"/>
                    </a:cubicBezTo>
                    <a:cubicBezTo>
                      <a:pt x="1205484" y="403289"/>
                      <a:pt x="1212660" y="387604"/>
                      <a:pt x="1216216" y="376174"/>
                    </a:cubicBezTo>
                    <a:cubicBezTo>
                      <a:pt x="1217613" y="369761"/>
                      <a:pt x="1221169" y="364046"/>
                      <a:pt x="1224026" y="359029"/>
                    </a:cubicBezTo>
                    <a:cubicBezTo>
                      <a:pt x="1227646" y="352616"/>
                      <a:pt x="1232598" y="343345"/>
                      <a:pt x="1240472" y="336931"/>
                    </a:cubicBezTo>
                    <a:cubicBezTo>
                      <a:pt x="1245489" y="332613"/>
                      <a:pt x="1247585" y="324803"/>
                      <a:pt x="1251204" y="319088"/>
                    </a:cubicBezTo>
                    <a:cubicBezTo>
                      <a:pt x="1254760" y="311214"/>
                      <a:pt x="1259015" y="301943"/>
                      <a:pt x="1264031" y="294069"/>
                    </a:cubicBezTo>
                    <a:cubicBezTo>
                      <a:pt x="1266190" y="289116"/>
                      <a:pt x="1271143" y="285496"/>
                      <a:pt x="1273302" y="281242"/>
                    </a:cubicBezTo>
                    <a:cubicBezTo>
                      <a:pt x="1286891" y="257683"/>
                      <a:pt x="1301115" y="233426"/>
                      <a:pt x="1314006" y="209868"/>
                    </a:cubicBezTo>
                    <a:cubicBezTo>
                      <a:pt x="1315403" y="207010"/>
                      <a:pt x="1316101" y="202756"/>
                      <a:pt x="1317562" y="200597"/>
                    </a:cubicBezTo>
                    <a:cubicBezTo>
                      <a:pt x="1322578" y="189865"/>
                      <a:pt x="1333246" y="176340"/>
                      <a:pt x="1339660" y="165608"/>
                    </a:cubicBezTo>
                    <a:cubicBezTo>
                      <a:pt x="1344676" y="157036"/>
                      <a:pt x="1346835" y="147765"/>
                      <a:pt x="1353248" y="139891"/>
                    </a:cubicBezTo>
                    <a:cubicBezTo>
                      <a:pt x="1360360" y="129921"/>
                      <a:pt x="1371791" y="122047"/>
                      <a:pt x="1380363" y="112078"/>
                    </a:cubicBezTo>
                    <a:cubicBezTo>
                      <a:pt x="1381760" y="110681"/>
                      <a:pt x="1382522" y="107823"/>
                      <a:pt x="1383919" y="107061"/>
                    </a:cubicBezTo>
                    <a:cubicBezTo>
                      <a:pt x="1418209" y="75692"/>
                      <a:pt x="1453197" y="57150"/>
                      <a:pt x="1488885" y="45022"/>
                    </a:cubicBezTo>
                    <a:cubicBezTo>
                      <a:pt x="1494536" y="42863"/>
                      <a:pt x="1507426" y="42863"/>
                      <a:pt x="1508824" y="42863"/>
                    </a:cubicBezTo>
                    <a:cubicBezTo>
                      <a:pt x="1519555" y="42863"/>
                      <a:pt x="1528826" y="45720"/>
                      <a:pt x="1539558" y="47815"/>
                    </a:cubicBezTo>
                    <a:close/>
                    <a:moveTo>
                      <a:pt x="796544" y="10732"/>
                    </a:moveTo>
                    <a:cubicBezTo>
                      <a:pt x="803656" y="13589"/>
                      <a:pt x="812228" y="15748"/>
                      <a:pt x="820103" y="16447"/>
                    </a:cubicBezTo>
                    <a:cubicBezTo>
                      <a:pt x="835787" y="18606"/>
                      <a:pt x="853630" y="19304"/>
                      <a:pt x="870014" y="20701"/>
                    </a:cubicBezTo>
                    <a:cubicBezTo>
                      <a:pt x="879285" y="21463"/>
                      <a:pt x="889317" y="24321"/>
                      <a:pt x="898589" y="25019"/>
                    </a:cubicBezTo>
                    <a:lnTo>
                      <a:pt x="942150" y="26416"/>
                    </a:lnTo>
                    <a:lnTo>
                      <a:pt x="1058482" y="25718"/>
                    </a:lnTo>
                    <a:cubicBezTo>
                      <a:pt x="1082739" y="25019"/>
                      <a:pt x="1111250" y="18606"/>
                      <a:pt x="1136269" y="14986"/>
                    </a:cubicBezTo>
                    <a:cubicBezTo>
                      <a:pt x="1168400" y="10732"/>
                      <a:pt x="1202627" y="0"/>
                      <a:pt x="1236218" y="0"/>
                    </a:cubicBezTo>
                    <a:cubicBezTo>
                      <a:pt x="1275461" y="0"/>
                      <a:pt x="1300416" y="18606"/>
                      <a:pt x="1325435" y="46418"/>
                    </a:cubicBezTo>
                    <a:cubicBezTo>
                      <a:pt x="1331849" y="52832"/>
                      <a:pt x="1335405" y="61405"/>
                      <a:pt x="1338961" y="69977"/>
                    </a:cubicBezTo>
                    <a:cubicBezTo>
                      <a:pt x="1343279" y="78550"/>
                      <a:pt x="1353947" y="111379"/>
                      <a:pt x="1358265" y="111379"/>
                    </a:cubicBezTo>
                    <a:cubicBezTo>
                      <a:pt x="1360360" y="111379"/>
                      <a:pt x="1365377" y="107061"/>
                      <a:pt x="1368235" y="104204"/>
                    </a:cubicBezTo>
                    <a:cubicBezTo>
                      <a:pt x="1389634" y="83503"/>
                      <a:pt x="1412494" y="64961"/>
                      <a:pt x="1436053" y="52134"/>
                    </a:cubicBezTo>
                    <a:cubicBezTo>
                      <a:pt x="1446022" y="46418"/>
                      <a:pt x="1456753" y="42164"/>
                      <a:pt x="1468184" y="37846"/>
                    </a:cubicBezTo>
                    <a:cubicBezTo>
                      <a:pt x="1490980" y="28575"/>
                      <a:pt x="1491678" y="27877"/>
                      <a:pt x="1508824" y="27877"/>
                    </a:cubicBezTo>
                    <a:cubicBezTo>
                      <a:pt x="1521714" y="27877"/>
                      <a:pt x="1570926" y="32131"/>
                      <a:pt x="1573784" y="32830"/>
                    </a:cubicBezTo>
                    <a:cubicBezTo>
                      <a:pt x="1585214" y="34989"/>
                      <a:pt x="1596644" y="40704"/>
                      <a:pt x="1608074" y="45720"/>
                    </a:cubicBezTo>
                    <a:cubicBezTo>
                      <a:pt x="1620202" y="50673"/>
                      <a:pt x="1631633" y="55690"/>
                      <a:pt x="1644460" y="60008"/>
                    </a:cubicBezTo>
                    <a:cubicBezTo>
                      <a:pt x="1664462" y="67120"/>
                      <a:pt x="1687259" y="71374"/>
                      <a:pt x="1707261" y="79947"/>
                    </a:cubicBezTo>
                    <a:cubicBezTo>
                      <a:pt x="1728661" y="88519"/>
                      <a:pt x="1747964" y="91377"/>
                      <a:pt x="1769364" y="95695"/>
                    </a:cubicBezTo>
                    <a:cubicBezTo>
                      <a:pt x="1820736" y="106363"/>
                      <a:pt x="1871409" y="132080"/>
                      <a:pt x="1922082" y="142748"/>
                    </a:cubicBezTo>
                    <a:cubicBezTo>
                      <a:pt x="1949958" y="148463"/>
                      <a:pt x="1979168" y="163449"/>
                      <a:pt x="2007743" y="166307"/>
                    </a:cubicBezTo>
                    <a:cubicBezTo>
                      <a:pt x="2017713" y="167068"/>
                      <a:pt x="2028444" y="169926"/>
                      <a:pt x="2039175" y="171323"/>
                    </a:cubicBezTo>
                    <a:cubicBezTo>
                      <a:pt x="2052701" y="173482"/>
                      <a:pt x="2062734" y="181293"/>
                      <a:pt x="2062734" y="192024"/>
                    </a:cubicBezTo>
                    <a:cubicBezTo>
                      <a:pt x="2062734" y="204851"/>
                      <a:pt x="2049844" y="225552"/>
                      <a:pt x="2049844" y="229108"/>
                    </a:cubicBezTo>
                    <a:cubicBezTo>
                      <a:pt x="2049844" y="236982"/>
                      <a:pt x="2078419" y="250571"/>
                      <a:pt x="2081975" y="250571"/>
                    </a:cubicBezTo>
                    <a:lnTo>
                      <a:pt x="2121218" y="250571"/>
                    </a:lnTo>
                    <a:cubicBezTo>
                      <a:pt x="2131250" y="253429"/>
                      <a:pt x="2140522" y="267653"/>
                      <a:pt x="2140522" y="276987"/>
                    </a:cubicBezTo>
                    <a:cubicBezTo>
                      <a:pt x="2140522" y="296926"/>
                      <a:pt x="2118360" y="324803"/>
                      <a:pt x="2109089" y="344742"/>
                    </a:cubicBezTo>
                    <a:cubicBezTo>
                      <a:pt x="2102675" y="357632"/>
                      <a:pt x="2102675" y="374015"/>
                      <a:pt x="2099818" y="388303"/>
                    </a:cubicBezTo>
                    <a:cubicBezTo>
                      <a:pt x="2098421" y="396177"/>
                      <a:pt x="2093404" y="405448"/>
                      <a:pt x="2086229" y="414719"/>
                    </a:cubicBezTo>
                    <a:cubicBezTo>
                      <a:pt x="2081276" y="420434"/>
                      <a:pt x="2079815" y="429006"/>
                      <a:pt x="2076958" y="436118"/>
                    </a:cubicBezTo>
                    <a:cubicBezTo>
                      <a:pt x="2073402" y="445389"/>
                      <a:pt x="2068386" y="454660"/>
                      <a:pt x="2064131" y="463931"/>
                    </a:cubicBezTo>
                    <a:cubicBezTo>
                      <a:pt x="2052701" y="485394"/>
                      <a:pt x="2040573" y="507492"/>
                      <a:pt x="2029904" y="530352"/>
                    </a:cubicBezTo>
                    <a:cubicBezTo>
                      <a:pt x="2027746" y="533908"/>
                      <a:pt x="2029142" y="539623"/>
                      <a:pt x="2027047" y="543878"/>
                    </a:cubicBezTo>
                    <a:cubicBezTo>
                      <a:pt x="2026285" y="544640"/>
                      <a:pt x="2023427" y="545338"/>
                      <a:pt x="2022729" y="548196"/>
                    </a:cubicBezTo>
                    <a:cubicBezTo>
                      <a:pt x="2022031" y="550354"/>
                      <a:pt x="2022031" y="554609"/>
                      <a:pt x="2020570" y="557467"/>
                    </a:cubicBezTo>
                    <a:cubicBezTo>
                      <a:pt x="2017014" y="563182"/>
                      <a:pt x="2013458" y="568897"/>
                      <a:pt x="2011299" y="574611"/>
                    </a:cubicBezTo>
                    <a:cubicBezTo>
                      <a:pt x="1988502" y="626682"/>
                      <a:pt x="1960626" y="682371"/>
                      <a:pt x="1934210" y="735902"/>
                    </a:cubicBezTo>
                    <a:cubicBezTo>
                      <a:pt x="1920685" y="762317"/>
                      <a:pt x="1909254" y="790829"/>
                      <a:pt x="1896427" y="818007"/>
                    </a:cubicBezTo>
                    <a:cubicBezTo>
                      <a:pt x="1870012" y="872935"/>
                      <a:pt x="1841437" y="927926"/>
                      <a:pt x="1815719" y="984314"/>
                    </a:cubicBezTo>
                    <a:cubicBezTo>
                      <a:pt x="1814322" y="986409"/>
                      <a:pt x="1814322" y="990727"/>
                      <a:pt x="1813624" y="993585"/>
                    </a:cubicBezTo>
                    <a:cubicBezTo>
                      <a:pt x="1799336" y="1037082"/>
                      <a:pt x="1769364" y="1082040"/>
                      <a:pt x="1755076" y="1127760"/>
                    </a:cubicBezTo>
                    <a:cubicBezTo>
                      <a:pt x="1750060" y="1142746"/>
                      <a:pt x="1742948" y="1158431"/>
                      <a:pt x="1736535" y="1174877"/>
                    </a:cubicBezTo>
                    <a:cubicBezTo>
                      <a:pt x="1730820" y="1187006"/>
                      <a:pt x="1727263" y="1201293"/>
                      <a:pt x="1721549" y="1214819"/>
                    </a:cubicBezTo>
                    <a:cubicBezTo>
                      <a:pt x="1715834" y="1227646"/>
                      <a:pt x="1703705" y="1244092"/>
                      <a:pt x="1701546" y="1259078"/>
                    </a:cubicBezTo>
                    <a:cubicBezTo>
                      <a:pt x="1699387" y="1270508"/>
                      <a:pt x="1696529" y="1281176"/>
                      <a:pt x="1691576" y="1293304"/>
                    </a:cubicBezTo>
                    <a:cubicBezTo>
                      <a:pt x="1690814" y="1294765"/>
                      <a:pt x="1690814" y="1297623"/>
                      <a:pt x="1690116" y="1299782"/>
                    </a:cubicBezTo>
                    <a:cubicBezTo>
                      <a:pt x="1688719" y="1304036"/>
                      <a:pt x="1685163" y="1309053"/>
                      <a:pt x="1681544" y="1313307"/>
                    </a:cubicBezTo>
                    <a:cubicBezTo>
                      <a:pt x="1672971" y="1322578"/>
                      <a:pt x="1647317" y="1337564"/>
                      <a:pt x="1635188" y="1337564"/>
                    </a:cubicBezTo>
                    <a:cubicBezTo>
                      <a:pt x="1623759" y="1337564"/>
                      <a:pt x="1603756" y="1326198"/>
                      <a:pt x="1594485" y="1323340"/>
                    </a:cubicBezTo>
                    <a:cubicBezTo>
                      <a:pt x="1585214" y="1320483"/>
                      <a:pt x="1575245" y="1319022"/>
                      <a:pt x="1566672" y="1316165"/>
                    </a:cubicBezTo>
                    <a:cubicBezTo>
                      <a:pt x="1551686" y="1311910"/>
                      <a:pt x="1537399" y="1305497"/>
                      <a:pt x="1523111" y="1301179"/>
                    </a:cubicBezTo>
                    <a:cubicBezTo>
                      <a:pt x="1490282" y="1291209"/>
                      <a:pt x="1457452" y="1283335"/>
                      <a:pt x="1424622" y="1274064"/>
                    </a:cubicBezTo>
                    <a:cubicBezTo>
                      <a:pt x="1396047" y="1266190"/>
                      <a:pt x="1368235" y="1256221"/>
                      <a:pt x="1338961" y="1243394"/>
                    </a:cubicBezTo>
                    <a:cubicBezTo>
                      <a:pt x="1329690" y="1239076"/>
                      <a:pt x="1317562" y="1240536"/>
                      <a:pt x="1307592" y="1238377"/>
                    </a:cubicBezTo>
                    <a:cubicBezTo>
                      <a:pt x="1261173" y="1229804"/>
                      <a:pt x="1211199" y="1213422"/>
                      <a:pt x="1165542" y="1201293"/>
                    </a:cubicBezTo>
                    <a:cubicBezTo>
                      <a:pt x="1151953" y="1197673"/>
                      <a:pt x="1136269" y="1192721"/>
                      <a:pt x="1129094" y="1181989"/>
                    </a:cubicBezTo>
                    <a:cubicBezTo>
                      <a:pt x="1100582" y="1179830"/>
                      <a:pt x="1072007" y="1167003"/>
                      <a:pt x="1043496" y="1158431"/>
                    </a:cubicBezTo>
                    <a:cubicBezTo>
                      <a:pt x="1027747" y="1154176"/>
                      <a:pt x="976376" y="1142746"/>
                      <a:pt x="954977" y="1142746"/>
                    </a:cubicBezTo>
                    <a:cubicBezTo>
                      <a:pt x="937133" y="1142746"/>
                      <a:pt x="919988" y="1146302"/>
                      <a:pt x="903605" y="1152716"/>
                    </a:cubicBezTo>
                    <a:cubicBezTo>
                      <a:pt x="879285" y="1161987"/>
                      <a:pt x="872172" y="1168400"/>
                      <a:pt x="852170" y="1168400"/>
                    </a:cubicBezTo>
                    <a:cubicBezTo>
                      <a:pt x="839343" y="1168400"/>
                      <a:pt x="810070" y="1166304"/>
                      <a:pt x="803656" y="1162748"/>
                    </a:cubicBezTo>
                    <a:cubicBezTo>
                      <a:pt x="791528" y="1157034"/>
                      <a:pt x="780097" y="1154875"/>
                      <a:pt x="769366" y="1152716"/>
                    </a:cubicBezTo>
                    <a:cubicBezTo>
                      <a:pt x="761555" y="1151319"/>
                      <a:pt x="752983" y="1148461"/>
                      <a:pt x="745871" y="1145604"/>
                    </a:cubicBezTo>
                    <a:cubicBezTo>
                      <a:pt x="730123" y="1139889"/>
                      <a:pt x="714439" y="1133475"/>
                      <a:pt x="699453" y="1127062"/>
                    </a:cubicBezTo>
                    <a:cubicBezTo>
                      <a:pt x="686626" y="1122045"/>
                      <a:pt x="675196" y="1112076"/>
                      <a:pt x="662305" y="1107758"/>
                    </a:cubicBezTo>
                    <a:cubicBezTo>
                      <a:pt x="653034" y="1104202"/>
                      <a:pt x="635191" y="1106361"/>
                      <a:pt x="633095" y="1106361"/>
                    </a:cubicBezTo>
                    <a:lnTo>
                      <a:pt x="545973" y="1109218"/>
                    </a:lnTo>
                    <a:lnTo>
                      <a:pt x="468884" y="1114870"/>
                    </a:lnTo>
                    <a:lnTo>
                      <a:pt x="354013" y="1113473"/>
                    </a:lnTo>
                    <a:lnTo>
                      <a:pt x="246190" y="1114171"/>
                    </a:lnTo>
                    <a:lnTo>
                      <a:pt x="200533" y="1116330"/>
                    </a:lnTo>
                    <a:lnTo>
                      <a:pt x="128460" y="1117029"/>
                    </a:lnTo>
                    <a:lnTo>
                      <a:pt x="68516" y="1123442"/>
                    </a:lnTo>
                    <a:lnTo>
                      <a:pt x="31369" y="1123442"/>
                    </a:lnTo>
                    <a:cubicBezTo>
                      <a:pt x="28511" y="1122744"/>
                      <a:pt x="24257" y="1122045"/>
                      <a:pt x="22098" y="1121347"/>
                    </a:cubicBezTo>
                    <a:cubicBezTo>
                      <a:pt x="18542" y="1120585"/>
                      <a:pt x="14224" y="1118489"/>
                      <a:pt x="11366" y="1117029"/>
                    </a:cubicBezTo>
                    <a:cubicBezTo>
                      <a:pt x="9271" y="1116330"/>
                      <a:pt x="6414" y="1115632"/>
                      <a:pt x="3556" y="1113473"/>
                    </a:cubicBezTo>
                    <a:cubicBezTo>
                      <a:pt x="3556" y="1110615"/>
                      <a:pt x="4254" y="1107758"/>
                      <a:pt x="4254" y="1104900"/>
                    </a:cubicBezTo>
                    <a:cubicBezTo>
                      <a:pt x="4254" y="1101344"/>
                      <a:pt x="0" y="1093470"/>
                      <a:pt x="0" y="1089914"/>
                    </a:cubicBezTo>
                    <a:cubicBezTo>
                      <a:pt x="0" y="1080643"/>
                      <a:pt x="22098" y="1074229"/>
                      <a:pt x="23559" y="1074229"/>
                    </a:cubicBezTo>
                    <a:cubicBezTo>
                      <a:pt x="29210" y="1073531"/>
                      <a:pt x="34925" y="1072769"/>
                      <a:pt x="40640" y="1068515"/>
                    </a:cubicBezTo>
                    <a:cubicBezTo>
                      <a:pt x="50673" y="1059942"/>
                      <a:pt x="51372" y="1048512"/>
                      <a:pt x="57086" y="1039241"/>
                    </a:cubicBezTo>
                    <a:cubicBezTo>
                      <a:pt x="63500" y="1028510"/>
                      <a:pt x="77089" y="1020001"/>
                      <a:pt x="83503" y="1009967"/>
                    </a:cubicBezTo>
                    <a:cubicBezTo>
                      <a:pt x="84899" y="1007809"/>
                      <a:pt x="85598" y="1004253"/>
                      <a:pt x="87757" y="1002157"/>
                    </a:cubicBezTo>
                    <a:cubicBezTo>
                      <a:pt x="90615" y="997141"/>
                      <a:pt x="95631" y="990727"/>
                      <a:pt x="101346" y="986409"/>
                    </a:cubicBezTo>
                    <a:cubicBezTo>
                      <a:pt x="103441" y="984314"/>
                      <a:pt x="107760" y="983552"/>
                      <a:pt x="109157" y="981456"/>
                    </a:cubicBezTo>
                    <a:cubicBezTo>
                      <a:pt x="111316" y="978598"/>
                      <a:pt x="111316" y="974979"/>
                      <a:pt x="111316" y="972122"/>
                    </a:cubicBezTo>
                    <a:cubicBezTo>
                      <a:pt x="112776" y="965010"/>
                      <a:pt x="114872" y="957898"/>
                      <a:pt x="119190" y="950722"/>
                    </a:cubicBezTo>
                    <a:cubicBezTo>
                      <a:pt x="122746" y="943610"/>
                      <a:pt x="132715" y="930021"/>
                      <a:pt x="132715" y="921448"/>
                    </a:cubicBezTo>
                    <a:cubicBezTo>
                      <a:pt x="132715" y="910780"/>
                      <a:pt x="121285" y="907225"/>
                      <a:pt x="121285" y="899351"/>
                    </a:cubicBezTo>
                    <a:cubicBezTo>
                      <a:pt x="121285" y="897890"/>
                      <a:pt x="124904" y="884365"/>
                      <a:pt x="130620" y="884365"/>
                    </a:cubicBezTo>
                    <a:cubicBezTo>
                      <a:pt x="132016" y="884365"/>
                      <a:pt x="139128" y="896493"/>
                      <a:pt x="145605" y="901510"/>
                    </a:cubicBezTo>
                    <a:cubicBezTo>
                      <a:pt x="149860" y="905764"/>
                      <a:pt x="156273" y="907923"/>
                      <a:pt x="161290" y="909320"/>
                    </a:cubicBezTo>
                    <a:cubicBezTo>
                      <a:pt x="187706" y="919353"/>
                      <a:pt x="216217" y="925767"/>
                      <a:pt x="244094" y="926465"/>
                    </a:cubicBezTo>
                    <a:lnTo>
                      <a:pt x="474599" y="929323"/>
                    </a:lnTo>
                    <a:lnTo>
                      <a:pt x="687324" y="925068"/>
                    </a:lnTo>
                    <a:cubicBezTo>
                      <a:pt x="690880" y="925068"/>
                      <a:pt x="695135" y="923608"/>
                      <a:pt x="698754" y="925068"/>
                    </a:cubicBezTo>
                    <a:cubicBezTo>
                      <a:pt x="715835" y="932180"/>
                      <a:pt x="732282" y="947166"/>
                      <a:pt x="750126" y="962851"/>
                    </a:cubicBezTo>
                    <a:cubicBezTo>
                      <a:pt x="760095" y="971423"/>
                      <a:pt x="771525" y="982853"/>
                      <a:pt x="783653" y="987108"/>
                    </a:cubicBezTo>
                    <a:cubicBezTo>
                      <a:pt x="792226" y="989965"/>
                      <a:pt x="813626" y="1000697"/>
                      <a:pt x="815086" y="1014984"/>
                    </a:cubicBezTo>
                    <a:lnTo>
                      <a:pt x="816483" y="1014984"/>
                    </a:lnTo>
                    <a:cubicBezTo>
                      <a:pt x="819341" y="1013523"/>
                      <a:pt x="821500" y="1010666"/>
                      <a:pt x="822897" y="1008571"/>
                    </a:cubicBezTo>
                    <a:cubicBezTo>
                      <a:pt x="832231" y="994982"/>
                      <a:pt x="838645" y="982154"/>
                      <a:pt x="848614" y="967867"/>
                    </a:cubicBezTo>
                    <a:cubicBezTo>
                      <a:pt x="853630" y="960755"/>
                      <a:pt x="857186" y="950722"/>
                      <a:pt x="861441" y="943610"/>
                    </a:cubicBezTo>
                    <a:cubicBezTo>
                      <a:pt x="871474" y="925767"/>
                      <a:pt x="882142" y="906463"/>
                      <a:pt x="887857" y="888619"/>
                    </a:cubicBezTo>
                    <a:cubicBezTo>
                      <a:pt x="893572" y="870077"/>
                      <a:pt x="911416" y="850836"/>
                      <a:pt x="923544" y="832993"/>
                    </a:cubicBezTo>
                    <a:cubicBezTo>
                      <a:pt x="934276" y="816547"/>
                      <a:pt x="947103" y="800862"/>
                      <a:pt x="955675" y="785178"/>
                    </a:cubicBezTo>
                    <a:cubicBezTo>
                      <a:pt x="978535" y="742315"/>
                      <a:pt x="1009904" y="699516"/>
                      <a:pt x="1036320" y="656654"/>
                    </a:cubicBezTo>
                    <a:cubicBezTo>
                      <a:pt x="1054164" y="626682"/>
                      <a:pt x="1069150" y="596011"/>
                      <a:pt x="1086993" y="566738"/>
                    </a:cubicBezTo>
                    <a:cubicBezTo>
                      <a:pt x="1092708" y="556006"/>
                      <a:pt x="1101281" y="546036"/>
                      <a:pt x="1107694" y="536067"/>
                    </a:cubicBezTo>
                    <a:cubicBezTo>
                      <a:pt x="1116965" y="521779"/>
                      <a:pt x="1124141" y="506095"/>
                      <a:pt x="1133412" y="491808"/>
                    </a:cubicBezTo>
                    <a:cubicBezTo>
                      <a:pt x="1153414" y="458280"/>
                      <a:pt x="1175512" y="423990"/>
                      <a:pt x="1194054" y="390462"/>
                    </a:cubicBezTo>
                    <a:cubicBezTo>
                      <a:pt x="1199769" y="380429"/>
                      <a:pt x="1202627" y="369761"/>
                      <a:pt x="1208341" y="360490"/>
                    </a:cubicBezTo>
                    <a:cubicBezTo>
                      <a:pt x="1236218" y="310515"/>
                      <a:pt x="1270445" y="259143"/>
                      <a:pt x="1295400" y="209169"/>
                    </a:cubicBezTo>
                    <a:cubicBezTo>
                      <a:pt x="1299020" y="201993"/>
                      <a:pt x="1302576" y="193421"/>
                      <a:pt x="1306830" y="187008"/>
                    </a:cubicBezTo>
                    <a:cubicBezTo>
                      <a:pt x="1314704" y="172784"/>
                      <a:pt x="1326833" y="157036"/>
                      <a:pt x="1328991" y="142748"/>
                    </a:cubicBezTo>
                    <a:cubicBezTo>
                      <a:pt x="1332547" y="130620"/>
                      <a:pt x="1348931" y="120650"/>
                      <a:pt x="1348931" y="119952"/>
                    </a:cubicBezTo>
                    <a:cubicBezTo>
                      <a:pt x="1348931" y="117793"/>
                      <a:pt x="1343978" y="110681"/>
                      <a:pt x="1341819" y="105664"/>
                    </a:cubicBezTo>
                    <a:cubicBezTo>
                      <a:pt x="1330389" y="82804"/>
                      <a:pt x="1323975" y="58547"/>
                      <a:pt x="1297559" y="37846"/>
                    </a:cubicBezTo>
                    <a:cubicBezTo>
                      <a:pt x="1272603" y="18606"/>
                      <a:pt x="1249744" y="13589"/>
                      <a:pt x="1225487" y="13589"/>
                    </a:cubicBezTo>
                    <a:cubicBezTo>
                      <a:pt x="1203325" y="13589"/>
                      <a:pt x="1189101" y="18606"/>
                      <a:pt x="1164082" y="23559"/>
                    </a:cubicBezTo>
                    <a:cubicBezTo>
                      <a:pt x="1153414" y="25718"/>
                      <a:pt x="1141285" y="27178"/>
                      <a:pt x="1131253" y="29274"/>
                    </a:cubicBezTo>
                    <a:cubicBezTo>
                      <a:pt x="1122680" y="30734"/>
                      <a:pt x="1114108" y="33592"/>
                      <a:pt x="1105598" y="34290"/>
                    </a:cubicBezTo>
                    <a:lnTo>
                      <a:pt x="1086295" y="36449"/>
                    </a:lnTo>
                    <a:lnTo>
                      <a:pt x="1037082" y="37846"/>
                    </a:lnTo>
                    <a:lnTo>
                      <a:pt x="914273" y="36449"/>
                    </a:lnTo>
                    <a:cubicBezTo>
                      <a:pt x="875030" y="32830"/>
                      <a:pt x="835089" y="28575"/>
                      <a:pt x="795084" y="24321"/>
                    </a:cubicBezTo>
                    <a:cubicBezTo>
                      <a:pt x="791528" y="24321"/>
                      <a:pt x="786511" y="22860"/>
                      <a:pt x="783653" y="21463"/>
                    </a:cubicBezTo>
                    <a:cubicBezTo>
                      <a:pt x="778701" y="19304"/>
                      <a:pt x="775081" y="15748"/>
                      <a:pt x="770827" y="11430"/>
                    </a:cubicBezTo>
                    <a:cubicBezTo>
                      <a:pt x="762254" y="25019"/>
                      <a:pt x="754380" y="39307"/>
                      <a:pt x="744410" y="52832"/>
                    </a:cubicBezTo>
                    <a:cubicBezTo>
                      <a:pt x="742252" y="54991"/>
                      <a:pt x="739394" y="57849"/>
                      <a:pt x="737298" y="62103"/>
                    </a:cubicBezTo>
                    <a:cubicBezTo>
                      <a:pt x="728726" y="74993"/>
                      <a:pt x="723710" y="93536"/>
                      <a:pt x="716597" y="105664"/>
                    </a:cubicBezTo>
                    <a:cubicBezTo>
                      <a:pt x="713740" y="109918"/>
                      <a:pt x="708723" y="113538"/>
                      <a:pt x="706565" y="117793"/>
                    </a:cubicBezTo>
                    <a:cubicBezTo>
                      <a:pt x="699453" y="129223"/>
                      <a:pt x="694436" y="144209"/>
                      <a:pt x="689483" y="152781"/>
                    </a:cubicBezTo>
                    <a:cubicBezTo>
                      <a:pt x="684466" y="161354"/>
                      <a:pt x="675894" y="169926"/>
                      <a:pt x="670878" y="178435"/>
                    </a:cubicBezTo>
                    <a:cubicBezTo>
                      <a:pt x="665163" y="186309"/>
                      <a:pt x="661607" y="195580"/>
                      <a:pt x="655891" y="204153"/>
                    </a:cubicBezTo>
                    <a:cubicBezTo>
                      <a:pt x="648779" y="214884"/>
                      <a:pt x="638810" y="225552"/>
                      <a:pt x="630936" y="236982"/>
                    </a:cubicBezTo>
                    <a:cubicBezTo>
                      <a:pt x="625920" y="243396"/>
                      <a:pt x="622364" y="251270"/>
                      <a:pt x="617347" y="258382"/>
                    </a:cubicBezTo>
                    <a:cubicBezTo>
                      <a:pt x="614490" y="263398"/>
                      <a:pt x="608076" y="267653"/>
                      <a:pt x="605219" y="273368"/>
                    </a:cubicBezTo>
                    <a:cubicBezTo>
                      <a:pt x="595249" y="289116"/>
                      <a:pt x="580961" y="307658"/>
                      <a:pt x="568833" y="326200"/>
                    </a:cubicBezTo>
                    <a:cubicBezTo>
                      <a:pt x="561721" y="335471"/>
                      <a:pt x="556704" y="346202"/>
                      <a:pt x="550291" y="356172"/>
                    </a:cubicBezTo>
                    <a:cubicBezTo>
                      <a:pt x="544576" y="364744"/>
                      <a:pt x="536003" y="373317"/>
                      <a:pt x="529590" y="383286"/>
                    </a:cubicBezTo>
                    <a:cubicBezTo>
                      <a:pt x="513905" y="404749"/>
                      <a:pt x="498158" y="427546"/>
                      <a:pt x="482473" y="450406"/>
                    </a:cubicBezTo>
                    <a:cubicBezTo>
                      <a:pt x="477457" y="456121"/>
                      <a:pt x="473202" y="463233"/>
                      <a:pt x="469646" y="469646"/>
                    </a:cubicBezTo>
                    <a:cubicBezTo>
                      <a:pt x="454660" y="494665"/>
                      <a:pt x="435356" y="523939"/>
                      <a:pt x="416116" y="549592"/>
                    </a:cubicBezTo>
                    <a:cubicBezTo>
                      <a:pt x="415353" y="550354"/>
                      <a:pt x="413258" y="552450"/>
                      <a:pt x="412496" y="555308"/>
                    </a:cubicBezTo>
                    <a:cubicBezTo>
                      <a:pt x="411797" y="557467"/>
                      <a:pt x="412496" y="563880"/>
                      <a:pt x="409639" y="566039"/>
                    </a:cubicBezTo>
                    <a:cubicBezTo>
                      <a:pt x="407543" y="567436"/>
                      <a:pt x="404685" y="566738"/>
                      <a:pt x="403225" y="568897"/>
                    </a:cubicBezTo>
                    <a:cubicBezTo>
                      <a:pt x="391097" y="579565"/>
                      <a:pt x="381826" y="593154"/>
                      <a:pt x="372554" y="606679"/>
                    </a:cubicBezTo>
                    <a:cubicBezTo>
                      <a:pt x="370396" y="609536"/>
                      <a:pt x="370396" y="613854"/>
                      <a:pt x="368300" y="617411"/>
                    </a:cubicBezTo>
                    <a:cubicBezTo>
                      <a:pt x="365442" y="623126"/>
                      <a:pt x="358267" y="627380"/>
                      <a:pt x="353251" y="633857"/>
                    </a:cubicBezTo>
                    <a:cubicBezTo>
                      <a:pt x="348297" y="638810"/>
                      <a:pt x="343979" y="645986"/>
                      <a:pt x="339725" y="651701"/>
                    </a:cubicBezTo>
                    <a:cubicBezTo>
                      <a:pt x="331153" y="663067"/>
                      <a:pt x="319722" y="673798"/>
                      <a:pt x="310452" y="685927"/>
                    </a:cubicBezTo>
                    <a:cubicBezTo>
                      <a:pt x="300482" y="698055"/>
                      <a:pt x="294069" y="714502"/>
                      <a:pt x="283337" y="727329"/>
                    </a:cubicBezTo>
                    <a:cubicBezTo>
                      <a:pt x="273367" y="739458"/>
                      <a:pt x="261239" y="750888"/>
                      <a:pt x="251206" y="763715"/>
                    </a:cubicBezTo>
                    <a:cubicBezTo>
                      <a:pt x="244094" y="772287"/>
                      <a:pt x="238379" y="782320"/>
                      <a:pt x="229807" y="791591"/>
                    </a:cubicBezTo>
                    <a:cubicBezTo>
                      <a:pt x="224790" y="797306"/>
                      <a:pt x="218377" y="803720"/>
                      <a:pt x="211963" y="809435"/>
                    </a:cubicBezTo>
                    <a:cubicBezTo>
                      <a:pt x="202692" y="818007"/>
                      <a:pt x="191960" y="827278"/>
                      <a:pt x="182690" y="837946"/>
                    </a:cubicBezTo>
                    <a:cubicBezTo>
                      <a:pt x="181292" y="838708"/>
                      <a:pt x="147003" y="879348"/>
                      <a:pt x="139891" y="879348"/>
                    </a:cubicBezTo>
                    <a:cubicBezTo>
                      <a:pt x="136271" y="879348"/>
                      <a:pt x="137033" y="873633"/>
                      <a:pt x="137033" y="873633"/>
                    </a:cubicBezTo>
                    <a:cubicBezTo>
                      <a:pt x="137033" y="863664"/>
                      <a:pt x="144843" y="868680"/>
                      <a:pt x="147701" y="858647"/>
                    </a:cubicBezTo>
                    <a:cubicBezTo>
                      <a:pt x="149860" y="850836"/>
                      <a:pt x="161290" y="845122"/>
                      <a:pt x="168402" y="837946"/>
                    </a:cubicBezTo>
                    <a:cubicBezTo>
                      <a:pt x="172720" y="832993"/>
                      <a:pt x="177673" y="826516"/>
                      <a:pt x="184150" y="822960"/>
                    </a:cubicBezTo>
                    <a:cubicBezTo>
                      <a:pt x="194120" y="815848"/>
                      <a:pt x="208407" y="803021"/>
                      <a:pt x="216217" y="792290"/>
                    </a:cubicBezTo>
                    <a:cubicBezTo>
                      <a:pt x="229108" y="775145"/>
                      <a:pt x="240538" y="755142"/>
                      <a:pt x="256921" y="737298"/>
                    </a:cubicBezTo>
                    <a:cubicBezTo>
                      <a:pt x="271209" y="721614"/>
                      <a:pt x="288353" y="705929"/>
                      <a:pt x="296926" y="690245"/>
                    </a:cubicBezTo>
                    <a:cubicBezTo>
                      <a:pt x="305435" y="673798"/>
                      <a:pt x="322580" y="657416"/>
                      <a:pt x="334709" y="640969"/>
                    </a:cubicBezTo>
                    <a:cubicBezTo>
                      <a:pt x="348297" y="622427"/>
                      <a:pt x="359728" y="602425"/>
                      <a:pt x="373253" y="584581"/>
                    </a:cubicBezTo>
                    <a:cubicBezTo>
                      <a:pt x="383985" y="568897"/>
                      <a:pt x="398971" y="553911"/>
                      <a:pt x="409639" y="538925"/>
                    </a:cubicBezTo>
                    <a:cubicBezTo>
                      <a:pt x="433197" y="506095"/>
                      <a:pt x="454660" y="471805"/>
                      <a:pt x="476758" y="439674"/>
                    </a:cubicBezTo>
                    <a:cubicBezTo>
                      <a:pt x="488188" y="421831"/>
                      <a:pt x="501015" y="402590"/>
                      <a:pt x="514604" y="384747"/>
                    </a:cubicBezTo>
                    <a:cubicBezTo>
                      <a:pt x="523875" y="371856"/>
                      <a:pt x="541020" y="356172"/>
                      <a:pt x="548830" y="342646"/>
                    </a:cubicBezTo>
                    <a:cubicBezTo>
                      <a:pt x="568833" y="307658"/>
                      <a:pt x="594551" y="269812"/>
                      <a:pt x="620204" y="234823"/>
                    </a:cubicBezTo>
                    <a:cubicBezTo>
                      <a:pt x="641604" y="205613"/>
                      <a:pt x="660210" y="174879"/>
                      <a:pt x="678752" y="144907"/>
                    </a:cubicBezTo>
                    <a:cubicBezTo>
                      <a:pt x="681609" y="140653"/>
                      <a:pt x="683006" y="134938"/>
                      <a:pt x="685165" y="131382"/>
                    </a:cubicBezTo>
                    <a:cubicBezTo>
                      <a:pt x="696595" y="109220"/>
                      <a:pt x="710184" y="87821"/>
                      <a:pt x="723011" y="65659"/>
                    </a:cubicBezTo>
                    <a:cubicBezTo>
                      <a:pt x="727266" y="58547"/>
                      <a:pt x="755142" y="0"/>
                      <a:pt x="769366" y="0"/>
                    </a:cubicBezTo>
                    <a:cubicBezTo>
                      <a:pt x="777939" y="0"/>
                      <a:pt x="785114" y="7176"/>
                      <a:pt x="796544" y="10732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CCDF754-B455-71D5-9943-1C7287F6F298}"/>
                  </a:ext>
                </a:extLst>
              </p:cNvPr>
              <p:cNvSpPr/>
              <p:nvPr/>
            </p:nvSpPr>
            <p:spPr>
              <a:xfrm rot="21270890">
                <a:off x="380493" y="-128731"/>
                <a:ext cx="1293150" cy="983197"/>
              </a:xfrm>
              <a:custGeom>
                <a:avLst/>
                <a:gdLst>
                  <a:gd name="connsiteX0" fmla="*/ 1557718 w 1646110"/>
                  <a:gd name="connsiteY0" fmla="*/ 1032038 h 1251557"/>
                  <a:gd name="connsiteX1" fmla="*/ 1482026 w 1646110"/>
                  <a:gd name="connsiteY1" fmla="*/ 1042452 h 1251557"/>
                  <a:gd name="connsiteX2" fmla="*/ 1416685 w 1646110"/>
                  <a:gd name="connsiteY2" fmla="*/ 1051787 h 1251557"/>
                  <a:gd name="connsiteX3" fmla="*/ 1359599 w 1646110"/>
                  <a:gd name="connsiteY3" fmla="*/ 1061629 h 1251557"/>
                  <a:gd name="connsiteX4" fmla="*/ 1289875 w 1646110"/>
                  <a:gd name="connsiteY4" fmla="*/ 1077567 h 1251557"/>
                  <a:gd name="connsiteX5" fmla="*/ 1221804 w 1646110"/>
                  <a:gd name="connsiteY5" fmla="*/ 1095665 h 1251557"/>
                  <a:gd name="connsiteX6" fmla="*/ 1122489 w 1646110"/>
                  <a:gd name="connsiteY6" fmla="*/ 1112683 h 1251557"/>
                  <a:gd name="connsiteX7" fmla="*/ 1108773 w 1646110"/>
                  <a:gd name="connsiteY7" fmla="*/ 1111032 h 1251557"/>
                  <a:gd name="connsiteX8" fmla="*/ 1108773 w 1646110"/>
                  <a:gd name="connsiteY8" fmla="*/ 1109381 h 1251557"/>
                  <a:gd name="connsiteX9" fmla="*/ 1130173 w 1646110"/>
                  <a:gd name="connsiteY9" fmla="*/ 1102269 h 1251557"/>
                  <a:gd name="connsiteX10" fmla="*/ 1211961 w 1646110"/>
                  <a:gd name="connsiteY10" fmla="*/ 1085823 h 1251557"/>
                  <a:gd name="connsiteX11" fmla="*/ 1354137 w 1646110"/>
                  <a:gd name="connsiteY11" fmla="*/ 1053945 h 1251557"/>
                  <a:gd name="connsiteX12" fmla="*/ 1536891 w 1646110"/>
                  <a:gd name="connsiteY12" fmla="*/ 1031466 h 1251557"/>
                  <a:gd name="connsiteX13" fmla="*/ 1557718 w 1646110"/>
                  <a:gd name="connsiteY13" fmla="*/ 1032038 h 1251557"/>
                  <a:gd name="connsiteX14" fmla="*/ 1508887 w 1646110"/>
                  <a:gd name="connsiteY14" fmla="*/ 983714 h 1251557"/>
                  <a:gd name="connsiteX15" fmla="*/ 1486408 w 1646110"/>
                  <a:gd name="connsiteY15" fmla="*/ 994129 h 1251557"/>
                  <a:gd name="connsiteX16" fmla="*/ 1422718 w 1646110"/>
                  <a:gd name="connsiteY16" fmla="*/ 1011147 h 1251557"/>
                  <a:gd name="connsiteX17" fmla="*/ 1064323 w 1646110"/>
                  <a:gd name="connsiteY17" fmla="*/ 1067154 h 1251557"/>
                  <a:gd name="connsiteX18" fmla="*/ 1045654 w 1646110"/>
                  <a:gd name="connsiteY18" fmla="*/ 1066582 h 1251557"/>
                  <a:gd name="connsiteX19" fmla="*/ 1048385 w 1646110"/>
                  <a:gd name="connsiteY19" fmla="*/ 1064423 h 1251557"/>
                  <a:gd name="connsiteX20" fmla="*/ 1131253 w 1646110"/>
                  <a:gd name="connsiteY20" fmla="*/ 1048485 h 1251557"/>
                  <a:gd name="connsiteX21" fmla="*/ 1197673 w 1646110"/>
                  <a:gd name="connsiteY21" fmla="*/ 1038070 h 1251557"/>
                  <a:gd name="connsiteX22" fmla="*/ 1250950 w 1646110"/>
                  <a:gd name="connsiteY22" fmla="*/ 1029816 h 1251557"/>
                  <a:gd name="connsiteX23" fmla="*/ 1335976 w 1646110"/>
                  <a:gd name="connsiteY23" fmla="*/ 1014448 h 1251557"/>
                  <a:gd name="connsiteX24" fmla="*/ 1502283 w 1646110"/>
                  <a:gd name="connsiteY24" fmla="*/ 982635 h 1251557"/>
                  <a:gd name="connsiteX25" fmla="*/ 1508887 w 1646110"/>
                  <a:gd name="connsiteY25" fmla="*/ 983714 h 1251557"/>
                  <a:gd name="connsiteX26" fmla="*/ 916623 w 1646110"/>
                  <a:gd name="connsiteY26" fmla="*/ 923326 h 1251557"/>
                  <a:gd name="connsiteX27" fmla="*/ 882650 w 1646110"/>
                  <a:gd name="connsiteY27" fmla="*/ 933740 h 1251557"/>
                  <a:gd name="connsiteX28" fmla="*/ 723455 w 1646110"/>
                  <a:gd name="connsiteY28" fmla="*/ 949107 h 1251557"/>
                  <a:gd name="connsiteX29" fmla="*/ 709739 w 1646110"/>
                  <a:gd name="connsiteY29" fmla="*/ 949679 h 1251557"/>
                  <a:gd name="connsiteX30" fmla="*/ 711898 w 1646110"/>
                  <a:gd name="connsiteY30" fmla="*/ 949679 h 1251557"/>
                  <a:gd name="connsiteX31" fmla="*/ 707517 w 1646110"/>
                  <a:gd name="connsiteY31" fmla="*/ 949679 h 1251557"/>
                  <a:gd name="connsiteX32" fmla="*/ 904050 w 1646110"/>
                  <a:gd name="connsiteY32" fmla="*/ 918944 h 1251557"/>
                  <a:gd name="connsiteX33" fmla="*/ 916623 w 1646110"/>
                  <a:gd name="connsiteY33" fmla="*/ 923326 h 1251557"/>
                  <a:gd name="connsiteX34" fmla="*/ 647700 w 1646110"/>
                  <a:gd name="connsiteY34" fmla="*/ 1045754 h 1251557"/>
                  <a:gd name="connsiteX35" fmla="*/ 705358 w 1646110"/>
                  <a:gd name="connsiteY35" fmla="*/ 1192312 h 1251557"/>
                  <a:gd name="connsiteX36" fmla="*/ 727837 w 1646110"/>
                  <a:gd name="connsiteY36" fmla="*/ 1201583 h 1251557"/>
                  <a:gd name="connsiteX37" fmla="*/ 1567053 w 1646110"/>
                  <a:gd name="connsiteY37" fmla="*/ 1070963 h 1251557"/>
                  <a:gd name="connsiteX38" fmla="*/ 1585214 w 1646110"/>
                  <a:gd name="connsiteY38" fmla="*/ 1070963 h 1251557"/>
                  <a:gd name="connsiteX39" fmla="*/ 1572578 w 1646110"/>
                  <a:gd name="connsiteY39" fmla="*/ 1074837 h 1251557"/>
                  <a:gd name="connsiteX40" fmla="*/ 1152652 w 1646110"/>
                  <a:gd name="connsiteY40" fmla="*/ 1145640 h 1251557"/>
                  <a:gd name="connsiteX41" fmla="*/ 720154 w 1646110"/>
                  <a:gd name="connsiteY41" fmla="*/ 1217522 h 1251557"/>
                  <a:gd name="connsiteX42" fmla="*/ 693229 w 1646110"/>
                  <a:gd name="connsiteY42" fmla="*/ 1190661 h 1251557"/>
                  <a:gd name="connsiteX43" fmla="*/ 658686 w 1646110"/>
                  <a:gd name="connsiteY43" fmla="*/ 1129701 h 1251557"/>
                  <a:gd name="connsiteX44" fmla="*/ 640588 w 1646110"/>
                  <a:gd name="connsiteY44" fmla="*/ 1051215 h 1251557"/>
                  <a:gd name="connsiteX45" fmla="*/ 640588 w 1646110"/>
                  <a:gd name="connsiteY45" fmla="*/ 1021560 h 1251557"/>
                  <a:gd name="connsiteX46" fmla="*/ 693801 w 1646110"/>
                  <a:gd name="connsiteY46" fmla="*/ 898625 h 1251557"/>
                  <a:gd name="connsiteX47" fmla="*/ 647700 w 1646110"/>
                  <a:gd name="connsiteY47" fmla="*/ 1045754 h 1251557"/>
                  <a:gd name="connsiteX48" fmla="*/ 795909 w 1646110"/>
                  <a:gd name="connsiteY48" fmla="*/ 893672 h 1251557"/>
                  <a:gd name="connsiteX49" fmla="*/ 793686 w 1646110"/>
                  <a:gd name="connsiteY49" fmla="*/ 893672 h 1251557"/>
                  <a:gd name="connsiteX50" fmla="*/ 795909 w 1646110"/>
                  <a:gd name="connsiteY50" fmla="*/ 893672 h 1251557"/>
                  <a:gd name="connsiteX51" fmla="*/ 1537462 w 1646110"/>
                  <a:gd name="connsiteY51" fmla="*/ 801469 h 1251557"/>
                  <a:gd name="connsiteX52" fmla="*/ 1535239 w 1646110"/>
                  <a:gd name="connsiteY52" fmla="*/ 803692 h 1251557"/>
                  <a:gd name="connsiteX53" fmla="*/ 1485265 w 1646110"/>
                  <a:gd name="connsiteY53" fmla="*/ 818488 h 1251557"/>
                  <a:gd name="connsiteX54" fmla="*/ 1243775 w 1646110"/>
                  <a:gd name="connsiteY54" fmla="*/ 864080 h 1251557"/>
                  <a:gd name="connsiteX55" fmla="*/ 983044 w 1646110"/>
                  <a:gd name="connsiteY55" fmla="*/ 901926 h 1251557"/>
                  <a:gd name="connsiteX56" fmla="*/ 949007 w 1646110"/>
                  <a:gd name="connsiteY56" fmla="*/ 905736 h 1251557"/>
                  <a:gd name="connsiteX57" fmla="*/ 935863 w 1646110"/>
                  <a:gd name="connsiteY57" fmla="*/ 905736 h 1251557"/>
                  <a:gd name="connsiteX58" fmla="*/ 942467 w 1646110"/>
                  <a:gd name="connsiteY58" fmla="*/ 903578 h 1251557"/>
                  <a:gd name="connsiteX59" fmla="*/ 1229487 w 1646110"/>
                  <a:gd name="connsiteY59" fmla="*/ 855254 h 1251557"/>
                  <a:gd name="connsiteX60" fmla="*/ 1320610 w 1646110"/>
                  <a:gd name="connsiteY60" fmla="*/ 837157 h 1251557"/>
                  <a:gd name="connsiteX61" fmla="*/ 1523682 w 1646110"/>
                  <a:gd name="connsiteY61" fmla="*/ 798739 h 1251557"/>
                  <a:gd name="connsiteX62" fmla="*/ 1537462 w 1646110"/>
                  <a:gd name="connsiteY62" fmla="*/ 801469 h 1251557"/>
                  <a:gd name="connsiteX63" fmla="*/ 1559941 w 1646110"/>
                  <a:gd name="connsiteY63" fmla="*/ 778991 h 1251557"/>
                  <a:gd name="connsiteX64" fmla="*/ 1552257 w 1646110"/>
                  <a:gd name="connsiteY64" fmla="*/ 799819 h 1251557"/>
                  <a:gd name="connsiteX65" fmla="*/ 1556068 w 1646110"/>
                  <a:gd name="connsiteY65" fmla="*/ 827251 h 1251557"/>
                  <a:gd name="connsiteX66" fmla="*/ 1544003 w 1646110"/>
                  <a:gd name="connsiteY66" fmla="*/ 857476 h 1251557"/>
                  <a:gd name="connsiteX67" fmla="*/ 1531430 w 1646110"/>
                  <a:gd name="connsiteY67" fmla="*/ 861286 h 1251557"/>
                  <a:gd name="connsiteX68" fmla="*/ 1515491 w 1646110"/>
                  <a:gd name="connsiteY68" fmla="*/ 864080 h 1251557"/>
                  <a:gd name="connsiteX69" fmla="*/ 1237170 w 1646110"/>
                  <a:gd name="connsiteY69" fmla="*/ 911261 h 1251557"/>
                  <a:gd name="connsiteX70" fmla="*/ 921067 w 1646110"/>
                  <a:gd name="connsiteY70" fmla="*/ 962315 h 1251557"/>
                  <a:gd name="connsiteX71" fmla="*/ 900176 w 1646110"/>
                  <a:gd name="connsiteY71" fmla="*/ 968348 h 1251557"/>
                  <a:gd name="connsiteX72" fmla="*/ 900176 w 1646110"/>
                  <a:gd name="connsiteY72" fmla="*/ 969998 h 1251557"/>
                  <a:gd name="connsiteX73" fmla="*/ 907351 w 1646110"/>
                  <a:gd name="connsiteY73" fmla="*/ 970507 h 1251557"/>
                  <a:gd name="connsiteX74" fmla="*/ 1222375 w 1646110"/>
                  <a:gd name="connsiteY74" fmla="*/ 928787 h 1251557"/>
                  <a:gd name="connsiteX75" fmla="*/ 1536319 w 1646110"/>
                  <a:gd name="connsiteY75" fmla="*/ 880527 h 1251557"/>
                  <a:gd name="connsiteX76" fmla="*/ 1546225 w 1646110"/>
                  <a:gd name="connsiteY76" fmla="*/ 907388 h 1251557"/>
                  <a:gd name="connsiteX77" fmla="*/ 1544003 w 1646110"/>
                  <a:gd name="connsiteY77" fmla="*/ 916214 h 1251557"/>
                  <a:gd name="connsiteX78" fmla="*/ 1480375 w 1646110"/>
                  <a:gd name="connsiteY78" fmla="*/ 917294 h 1251557"/>
                  <a:gd name="connsiteX79" fmla="*/ 1258634 w 1646110"/>
                  <a:gd name="connsiteY79" fmla="*/ 962823 h 1251557"/>
                  <a:gd name="connsiteX80" fmla="*/ 1093407 w 1646110"/>
                  <a:gd name="connsiteY80" fmla="*/ 1004542 h 1251557"/>
                  <a:gd name="connsiteX81" fmla="*/ 728408 w 1646110"/>
                  <a:gd name="connsiteY81" fmla="*/ 1051787 h 1251557"/>
                  <a:gd name="connsiteX82" fmla="*/ 706438 w 1646110"/>
                  <a:gd name="connsiteY82" fmla="*/ 1056676 h 1251557"/>
                  <a:gd name="connsiteX83" fmla="*/ 708089 w 1646110"/>
                  <a:gd name="connsiteY83" fmla="*/ 1057819 h 1251557"/>
                  <a:gd name="connsiteX84" fmla="*/ 719582 w 1646110"/>
                  <a:gd name="connsiteY84" fmla="*/ 1058327 h 1251557"/>
                  <a:gd name="connsiteX85" fmla="*/ 788226 w 1646110"/>
                  <a:gd name="connsiteY85" fmla="*/ 1053945 h 1251557"/>
                  <a:gd name="connsiteX86" fmla="*/ 1096709 w 1646110"/>
                  <a:gd name="connsiteY86" fmla="*/ 1019401 h 1251557"/>
                  <a:gd name="connsiteX87" fmla="*/ 1181227 w 1646110"/>
                  <a:gd name="connsiteY87" fmla="*/ 1001241 h 1251557"/>
                  <a:gd name="connsiteX88" fmla="*/ 1472692 w 1646110"/>
                  <a:gd name="connsiteY88" fmla="*/ 934883 h 1251557"/>
                  <a:gd name="connsiteX89" fmla="*/ 1541843 w 1646110"/>
                  <a:gd name="connsiteY89" fmla="*/ 934311 h 1251557"/>
                  <a:gd name="connsiteX90" fmla="*/ 1544003 w 1646110"/>
                  <a:gd name="connsiteY90" fmla="*/ 942566 h 1251557"/>
                  <a:gd name="connsiteX91" fmla="*/ 1527556 w 1646110"/>
                  <a:gd name="connsiteY91" fmla="*/ 974951 h 1251557"/>
                  <a:gd name="connsiteX92" fmla="*/ 1526476 w 1646110"/>
                  <a:gd name="connsiteY92" fmla="*/ 978761 h 1251557"/>
                  <a:gd name="connsiteX93" fmla="*/ 1533588 w 1646110"/>
                  <a:gd name="connsiteY93" fmla="*/ 988096 h 1251557"/>
                  <a:gd name="connsiteX94" fmla="*/ 1575308 w 1646110"/>
                  <a:gd name="connsiteY94" fmla="*/ 1036419 h 1251557"/>
                  <a:gd name="connsiteX95" fmla="*/ 1577531 w 1646110"/>
                  <a:gd name="connsiteY95" fmla="*/ 1046833 h 1251557"/>
                  <a:gd name="connsiteX96" fmla="*/ 1576387 w 1646110"/>
                  <a:gd name="connsiteY96" fmla="*/ 1051787 h 1251557"/>
                  <a:gd name="connsiteX97" fmla="*/ 1568704 w 1646110"/>
                  <a:gd name="connsiteY97" fmla="*/ 1055597 h 1251557"/>
                  <a:gd name="connsiteX98" fmla="*/ 1545145 w 1646110"/>
                  <a:gd name="connsiteY98" fmla="*/ 1059978 h 1251557"/>
                  <a:gd name="connsiteX99" fmla="*/ 1510538 w 1646110"/>
                  <a:gd name="connsiteY99" fmla="*/ 1064931 h 1251557"/>
                  <a:gd name="connsiteX100" fmla="*/ 1160907 w 1646110"/>
                  <a:gd name="connsiteY100" fmla="*/ 1115985 h 1251557"/>
                  <a:gd name="connsiteX101" fmla="*/ 739902 w 1646110"/>
                  <a:gd name="connsiteY101" fmla="*/ 1176882 h 1251557"/>
                  <a:gd name="connsiteX102" fmla="*/ 723964 w 1646110"/>
                  <a:gd name="connsiteY102" fmla="*/ 1168690 h 1251557"/>
                  <a:gd name="connsiteX103" fmla="*/ 741553 w 1646110"/>
                  <a:gd name="connsiteY103" fmla="*/ 1165388 h 1251557"/>
                  <a:gd name="connsiteX104" fmla="*/ 786003 w 1646110"/>
                  <a:gd name="connsiteY104" fmla="*/ 1142338 h 1251557"/>
                  <a:gd name="connsiteX105" fmla="*/ 783273 w 1646110"/>
                  <a:gd name="connsiteY105" fmla="*/ 1139035 h 1251557"/>
                  <a:gd name="connsiteX106" fmla="*/ 748157 w 1646110"/>
                  <a:gd name="connsiteY106" fmla="*/ 1147798 h 1251557"/>
                  <a:gd name="connsiteX107" fmla="*/ 709739 w 1646110"/>
                  <a:gd name="connsiteY107" fmla="*/ 1153323 h 1251557"/>
                  <a:gd name="connsiteX108" fmla="*/ 698182 w 1646110"/>
                  <a:gd name="connsiteY108" fmla="*/ 1132432 h 1251557"/>
                  <a:gd name="connsiteX109" fmla="*/ 711391 w 1646110"/>
                  <a:gd name="connsiteY109" fmla="*/ 1130781 h 1251557"/>
                  <a:gd name="connsiteX110" fmla="*/ 749236 w 1646110"/>
                  <a:gd name="connsiteY110" fmla="*/ 1114906 h 1251557"/>
                  <a:gd name="connsiteX111" fmla="*/ 737743 w 1646110"/>
                  <a:gd name="connsiteY111" fmla="*/ 1112683 h 1251557"/>
                  <a:gd name="connsiteX112" fmla="*/ 705358 w 1646110"/>
                  <a:gd name="connsiteY112" fmla="*/ 1116557 h 1251557"/>
                  <a:gd name="connsiteX113" fmla="*/ 692150 w 1646110"/>
                  <a:gd name="connsiteY113" fmla="*/ 1116557 h 1251557"/>
                  <a:gd name="connsiteX114" fmla="*/ 686117 w 1646110"/>
                  <a:gd name="connsiteY114" fmla="*/ 1092935 h 1251557"/>
                  <a:gd name="connsiteX115" fmla="*/ 678434 w 1646110"/>
                  <a:gd name="connsiteY115" fmla="*/ 1034197 h 1251557"/>
                  <a:gd name="connsiteX116" fmla="*/ 679514 w 1646110"/>
                  <a:gd name="connsiteY116" fmla="*/ 1025434 h 1251557"/>
                  <a:gd name="connsiteX117" fmla="*/ 690499 w 1646110"/>
                  <a:gd name="connsiteY117" fmla="*/ 1020481 h 1251557"/>
                  <a:gd name="connsiteX118" fmla="*/ 737743 w 1646110"/>
                  <a:gd name="connsiteY118" fmla="*/ 1011147 h 1251557"/>
                  <a:gd name="connsiteX119" fmla="*/ 747586 w 1646110"/>
                  <a:gd name="connsiteY119" fmla="*/ 1002891 h 1251557"/>
                  <a:gd name="connsiteX120" fmla="*/ 744855 w 1646110"/>
                  <a:gd name="connsiteY120" fmla="*/ 1000732 h 1251557"/>
                  <a:gd name="connsiteX121" fmla="*/ 697675 w 1646110"/>
                  <a:gd name="connsiteY121" fmla="*/ 1006194 h 1251557"/>
                  <a:gd name="connsiteX122" fmla="*/ 682307 w 1646110"/>
                  <a:gd name="connsiteY122" fmla="*/ 1005114 h 1251557"/>
                  <a:gd name="connsiteX123" fmla="*/ 681736 w 1646110"/>
                  <a:gd name="connsiteY123" fmla="*/ 1005685 h 1251557"/>
                  <a:gd name="connsiteX124" fmla="*/ 681736 w 1646110"/>
                  <a:gd name="connsiteY124" fmla="*/ 1000732 h 1251557"/>
                  <a:gd name="connsiteX125" fmla="*/ 685038 w 1646110"/>
                  <a:gd name="connsiteY125" fmla="*/ 981492 h 1251557"/>
                  <a:gd name="connsiteX126" fmla="*/ 690499 w 1646110"/>
                  <a:gd name="connsiteY126" fmla="*/ 962823 h 1251557"/>
                  <a:gd name="connsiteX127" fmla="*/ 712470 w 1646110"/>
                  <a:gd name="connsiteY127" fmla="*/ 923326 h 1251557"/>
                  <a:gd name="connsiteX128" fmla="*/ 722376 w 1646110"/>
                  <a:gd name="connsiteY128" fmla="*/ 912912 h 1251557"/>
                  <a:gd name="connsiteX129" fmla="*/ 847471 w 1646110"/>
                  <a:gd name="connsiteY129" fmla="*/ 895323 h 1251557"/>
                  <a:gd name="connsiteX130" fmla="*/ 1094486 w 1646110"/>
                  <a:gd name="connsiteY130" fmla="*/ 857985 h 1251557"/>
                  <a:gd name="connsiteX131" fmla="*/ 1217994 w 1646110"/>
                  <a:gd name="connsiteY131" fmla="*/ 837157 h 1251557"/>
                  <a:gd name="connsiteX132" fmla="*/ 1278890 w 1646110"/>
                  <a:gd name="connsiteY132" fmla="*/ 826742 h 1251557"/>
                  <a:gd name="connsiteX133" fmla="*/ 1328864 w 1646110"/>
                  <a:gd name="connsiteY133" fmla="*/ 817916 h 1251557"/>
                  <a:gd name="connsiteX134" fmla="*/ 1368362 w 1646110"/>
                  <a:gd name="connsiteY134" fmla="*/ 810804 h 1251557"/>
                  <a:gd name="connsiteX135" fmla="*/ 1554480 w 1646110"/>
                  <a:gd name="connsiteY135" fmla="*/ 775117 h 1251557"/>
                  <a:gd name="connsiteX136" fmla="*/ 1559941 w 1646110"/>
                  <a:gd name="connsiteY136" fmla="*/ 778991 h 1251557"/>
                  <a:gd name="connsiteX137" fmla="*/ 1567053 w 1646110"/>
                  <a:gd name="connsiteY137" fmla="*/ 739430 h 1251557"/>
                  <a:gd name="connsiteX138" fmla="*/ 1553909 w 1646110"/>
                  <a:gd name="connsiteY138" fmla="*/ 748764 h 1251557"/>
                  <a:gd name="connsiteX139" fmla="*/ 1537970 w 1646110"/>
                  <a:gd name="connsiteY139" fmla="*/ 753717 h 1251557"/>
                  <a:gd name="connsiteX140" fmla="*/ 1475931 w 1646110"/>
                  <a:gd name="connsiteY140" fmla="*/ 770164 h 1251557"/>
                  <a:gd name="connsiteX141" fmla="*/ 1182878 w 1646110"/>
                  <a:gd name="connsiteY141" fmla="*/ 829473 h 1251557"/>
                  <a:gd name="connsiteX142" fmla="*/ 798068 w 1646110"/>
                  <a:gd name="connsiteY142" fmla="*/ 893163 h 1251557"/>
                  <a:gd name="connsiteX143" fmla="*/ 799211 w 1646110"/>
                  <a:gd name="connsiteY143" fmla="*/ 893163 h 1251557"/>
                  <a:gd name="connsiteX144" fmla="*/ 796417 w 1646110"/>
                  <a:gd name="connsiteY144" fmla="*/ 893163 h 1251557"/>
                  <a:gd name="connsiteX145" fmla="*/ 1152144 w 1646110"/>
                  <a:gd name="connsiteY145" fmla="*/ 806994 h 1251557"/>
                  <a:gd name="connsiteX146" fmla="*/ 1508316 w 1646110"/>
                  <a:gd name="connsiteY146" fmla="*/ 691170 h 1251557"/>
                  <a:gd name="connsiteX147" fmla="*/ 1567053 w 1646110"/>
                  <a:gd name="connsiteY147" fmla="*/ 739430 h 1251557"/>
                  <a:gd name="connsiteX148" fmla="*/ 1529779 w 1646110"/>
                  <a:gd name="connsiteY148" fmla="*/ 652181 h 1251557"/>
                  <a:gd name="connsiteX149" fmla="*/ 1496822 w 1646110"/>
                  <a:gd name="connsiteY149" fmla="*/ 672501 h 1251557"/>
                  <a:gd name="connsiteX150" fmla="*/ 1461135 w 1646110"/>
                  <a:gd name="connsiteY150" fmla="*/ 686788 h 1251557"/>
                  <a:gd name="connsiteX151" fmla="*/ 1139507 w 1646110"/>
                  <a:gd name="connsiteY151" fmla="*/ 794866 h 1251557"/>
                  <a:gd name="connsiteX152" fmla="*/ 749808 w 1646110"/>
                  <a:gd name="connsiteY152" fmla="*/ 891513 h 1251557"/>
                  <a:gd name="connsiteX153" fmla="*/ 781050 w 1646110"/>
                  <a:gd name="connsiteY153" fmla="*/ 866811 h 1251557"/>
                  <a:gd name="connsiteX154" fmla="*/ 810704 w 1646110"/>
                  <a:gd name="connsiteY154" fmla="*/ 857985 h 1251557"/>
                  <a:gd name="connsiteX155" fmla="*/ 1115378 w 1646110"/>
                  <a:gd name="connsiteY155" fmla="*/ 762480 h 1251557"/>
                  <a:gd name="connsiteX156" fmla="*/ 1480375 w 1646110"/>
                  <a:gd name="connsiteY156" fmla="*/ 613763 h 1251557"/>
                  <a:gd name="connsiteX157" fmla="*/ 1529779 w 1646110"/>
                  <a:gd name="connsiteY157" fmla="*/ 652181 h 1251557"/>
                  <a:gd name="connsiteX158" fmla="*/ 1429830 w 1646110"/>
                  <a:gd name="connsiteY158" fmla="*/ 518831 h 1251557"/>
                  <a:gd name="connsiteX159" fmla="*/ 1512189 w 1646110"/>
                  <a:gd name="connsiteY159" fmla="*/ 570964 h 1251557"/>
                  <a:gd name="connsiteX160" fmla="*/ 1509459 w 1646110"/>
                  <a:gd name="connsiteY160" fmla="*/ 575917 h 1251557"/>
                  <a:gd name="connsiteX161" fmla="*/ 1455674 w 1646110"/>
                  <a:gd name="connsiteY161" fmla="*/ 603350 h 1251557"/>
                  <a:gd name="connsiteX162" fmla="*/ 1158685 w 1646110"/>
                  <a:gd name="connsiteY162" fmla="*/ 730667 h 1251557"/>
                  <a:gd name="connsiteX163" fmla="*/ 1084580 w 1646110"/>
                  <a:gd name="connsiteY163" fmla="*/ 759242 h 1251557"/>
                  <a:gd name="connsiteX164" fmla="*/ 803021 w 1646110"/>
                  <a:gd name="connsiteY164" fmla="*/ 849222 h 1251557"/>
                  <a:gd name="connsiteX165" fmla="*/ 1097217 w 1646110"/>
                  <a:gd name="connsiteY165" fmla="*/ 679105 h 1251557"/>
                  <a:gd name="connsiteX166" fmla="*/ 1153795 w 1646110"/>
                  <a:gd name="connsiteY166" fmla="*/ 645069 h 1251557"/>
                  <a:gd name="connsiteX167" fmla="*/ 1194372 w 1646110"/>
                  <a:gd name="connsiteY167" fmla="*/ 620367 h 1251557"/>
                  <a:gd name="connsiteX168" fmla="*/ 1227328 w 1646110"/>
                  <a:gd name="connsiteY168" fmla="*/ 600048 h 1251557"/>
                  <a:gd name="connsiteX169" fmla="*/ 1255332 w 1646110"/>
                  <a:gd name="connsiteY169" fmla="*/ 582458 h 1251557"/>
                  <a:gd name="connsiteX170" fmla="*/ 1277811 w 1646110"/>
                  <a:gd name="connsiteY170" fmla="*/ 568234 h 1251557"/>
                  <a:gd name="connsiteX171" fmla="*/ 1390904 w 1646110"/>
                  <a:gd name="connsiteY171" fmla="*/ 493558 h 1251557"/>
                  <a:gd name="connsiteX172" fmla="*/ 1429830 w 1646110"/>
                  <a:gd name="connsiteY172" fmla="*/ 518831 h 1251557"/>
                  <a:gd name="connsiteX173" fmla="*/ 166878 w 1646110"/>
                  <a:gd name="connsiteY173" fmla="*/ 516608 h 1251557"/>
                  <a:gd name="connsiteX174" fmla="*/ 384239 w 1646110"/>
                  <a:gd name="connsiteY174" fmla="*/ 673580 h 1251557"/>
                  <a:gd name="connsiteX175" fmla="*/ 661988 w 1646110"/>
                  <a:gd name="connsiteY175" fmla="*/ 875003 h 1251557"/>
                  <a:gd name="connsiteX176" fmla="*/ 591185 w 1646110"/>
                  <a:gd name="connsiteY176" fmla="*/ 1040801 h 1251557"/>
                  <a:gd name="connsiteX177" fmla="*/ 661988 w 1646110"/>
                  <a:gd name="connsiteY177" fmla="*/ 1209266 h 1251557"/>
                  <a:gd name="connsiteX178" fmla="*/ 296418 w 1646110"/>
                  <a:gd name="connsiteY178" fmla="*/ 939773 h 1251557"/>
                  <a:gd name="connsiteX179" fmla="*/ 106489 w 1646110"/>
                  <a:gd name="connsiteY179" fmla="*/ 797088 h 1251557"/>
                  <a:gd name="connsiteX180" fmla="*/ 89471 w 1646110"/>
                  <a:gd name="connsiteY180" fmla="*/ 778991 h 1251557"/>
                  <a:gd name="connsiteX181" fmla="*/ 64262 w 1646110"/>
                  <a:gd name="connsiteY181" fmla="*/ 729588 h 1251557"/>
                  <a:gd name="connsiteX182" fmla="*/ 51626 w 1646110"/>
                  <a:gd name="connsiteY182" fmla="*/ 687297 h 1251557"/>
                  <a:gd name="connsiteX183" fmla="*/ 41211 w 1646110"/>
                  <a:gd name="connsiteY183" fmla="*/ 622526 h 1251557"/>
                  <a:gd name="connsiteX184" fmla="*/ 41211 w 1646110"/>
                  <a:gd name="connsiteY184" fmla="*/ 588491 h 1251557"/>
                  <a:gd name="connsiteX185" fmla="*/ 43942 w 1646110"/>
                  <a:gd name="connsiteY185" fmla="*/ 564932 h 1251557"/>
                  <a:gd name="connsiteX186" fmla="*/ 46101 w 1646110"/>
                  <a:gd name="connsiteY186" fmla="*/ 553375 h 1251557"/>
                  <a:gd name="connsiteX187" fmla="*/ 49974 w 1646110"/>
                  <a:gd name="connsiteY187" fmla="*/ 539088 h 1251557"/>
                  <a:gd name="connsiteX188" fmla="*/ 105410 w 1646110"/>
                  <a:gd name="connsiteY188" fmla="*/ 474317 h 1251557"/>
                  <a:gd name="connsiteX189" fmla="*/ 166878 w 1646110"/>
                  <a:gd name="connsiteY189" fmla="*/ 516608 h 1251557"/>
                  <a:gd name="connsiteX190" fmla="*/ 753618 w 1646110"/>
                  <a:gd name="connsiteY190" fmla="*/ 813535 h 1251557"/>
                  <a:gd name="connsiteX191" fmla="*/ 682816 w 1646110"/>
                  <a:gd name="connsiteY191" fmla="*/ 857985 h 1251557"/>
                  <a:gd name="connsiteX192" fmla="*/ 122428 w 1646110"/>
                  <a:gd name="connsiteY192" fmla="*/ 452918 h 1251557"/>
                  <a:gd name="connsiteX193" fmla="*/ 175133 w 1646110"/>
                  <a:gd name="connsiteY193" fmla="*/ 412341 h 1251557"/>
                  <a:gd name="connsiteX194" fmla="*/ 180594 w 1646110"/>
                  <a:gd name="connsiteY194" fmla="*/ 409548 h 1251557"/>
                  <a:gd name="connsiteX195" fmla="*/ 753618 w 1646110"/>
                  <a:gd name="connsiteY195" fmla="*/ 813535 h 1251557"/>
                  <a:gd name="connsiteX196" fmla="*/ 793179 w 1646110"/>
                  <a:gd name="connsiteY196" fmla="*/ 38517 h 1251557"/>
                  <a:gd name="connsiteX197" fmla="*/ 806895 w 1646110"/>
                  <a:gd name="connsiteY197" fmla="*/ 45121 h 1251557"/>
                  <a:gd name="connsiteX198" fmla="*/ 846392 w 1646110"/>
                  <a:gd name="connsiteY198" fmla="*/ 68171 h 1251557"/>
                  <a:gd name="connsiteX199" fmla="*/ 1112584 w 1646110"/>
                  <a:gd name="connsiteY199" fmla="*/ 211999 h 1251557"/>
                  <a:gd name="connsiteX200" fmla="*/ 1451293 w 1646110"/>
                  <a:gd name="connsiteY200" fmla="*/ 398626 h 1251557"/>
                  <a:gd name="connsiteX201" fmla="*/ 1114806 w 1646110"/>
                  <a:gd name="connsiteY201" fmla="*/ 605508 h 1251557"/>
                  <a:gd name="connsiteX202" fmla="*/ 778320 w 1646110"/>
                  <a:gd name="connsiteY202" fmla="*/ 799310 h 1251557"/>
                  <a:gd name="connsiteX203" fmla="*/ 206946 w 1646110"/>
                  <a:gd name="connsiteY203" fmla="*/ 395832 h 1251557"/>
                  <a:gd name="connsiteX204" fmla="*/ 489648 w 1646110"/>
                  <a:gd name="connsiteY204" fmla="*/ 210348 h 1251557"/>
                  <a:gd name="connsiteX205" fmla="*/ 738823 w 1646110"/>
                  <a:gd name="connsiteY205" fmla="*/ 46772 h 1251557"/>
                  <a:gd name="connsiteX206" fmla="*/ 773367 w 1646110"/>
                  <a:gd name="connsiteY206" fmla="*/ 34707 h 1251557"/>
                  <a:gd name="connsiteX207" fmla="*/ 793179 w 1646110"/>
                  <a:gd name="connsiteY207" fmla="*/ 38517 h 1251557"/>
                  <a:gd name="connsiteX208" fmla="*/ 835406 w 1646110"/>
                  <a:gd name="connsiteY208" fmla="*/ 27531 h 1251557"/>
                  <a:gd name="connsiteX209" fmla="*/ 1136777 w 1646110"/>
                  <a:gd name="connsiteY209" fmla="*/ 193330 h 1251557"/>
                  <a:gd name="connsiteX210" fmla="*/ 1199896 w 1646110"/>
                  <a:gd name="connsiteY210" fmla="*/ 229017 h 1251557"/>
                  <a:gd name="connsiteX211" fmla="*/ 1251458 w 1646110"/>
                  <a:gd name="connsiteY211" fmla="*/ 258100 h 1251557"/>
                  <a:gd name="connsiteX212" fmla="*/ 1294257 w 1646110"/>
                  <a:gd name="connsiteY212" fmla="*/ 282230 h 1251557"/>
                  <a:gd name="connsiteX213" fmla="*/ 1331595 w 1646110"/>
                  <a:gd name="connsiteY213" fmla="*/ 303122 h 1251557"/>
                  <a:gd name="connsiteX214" fmla="*/ 1406271 w 1646110"/>
                  <a:gd name="connsiteY214" fmla="*/ 344269 h 1251557"/>
                  <a:gd name="connsiteX215" fmla="*/ 1447991 w 1646110"/>
                  <a:gd name="connsiteY215" fmla="*/ 366748 h 1251557"/>
                  <a:gd name="connsiteX216" fmla="*/ 1501775 w 1646110"/>
                  <a:gd name="connsiteY216" fmla="*/ 406817 h 1251557"/>
                  <a:gd name="connsiteX217" fmla="*/ 1497393 w 1646110"/>
                  <a:gd name="connsiteY217" fmla="*/ 416723 h 1251557"/>
                  <a:gd name="connsiteX218" fmla="*/ 1459484 w 1646110"/>
                  <a:gd name="connsiteY218" fmla="*/ 443583 h 1251557"/>
                  <a:gd name="connsiteX219" fmla="*/ 1411224 w 1646110"/>
                  <a:gd name="connsiteY219" fmla="*/ 473238 h 1251557"/>
                  <a:gd name="connsiteX220" fmla="*/ 1465009 w 1646110"/>
                  <a:gd name="connsiteY220" fmla="*/ 511148 h 1251557"/>
                  <a:gd name="connsiteX221" fmla="*/ 1507236 w 1646110"/>
                  <a:gd name="connsiteY221" fmla="*/ 537436 h 1251557"/>
                  <a:gd name="connsiteX222" fmla="*/ 1529779 w 1646110"/>
                  <a:gd name="connsiteY222" fmla="*/ 551216 h 1251557"/>
                  <a:gd name="connsiteX223" fmla="*/ 1554480 w 1646110"/>
                  <a:gd name="connsiteY223" fmla="*/ 573123 h 1251557"/>
                  <a:gd name="connsiteX224" fmla="*/ 1535811 w 1646110"/>
                  <a:gd name="connsiteY224" fmla="*/ 587982 h 1251557"/>
                  <a:gd name="connsiteX225" fmla="*/ 1506728 w 1646110"/>
                  <a:gd name="connsiteY225" fmla="*/ 601127 h 1251557"/>
                  <a:gd name="connsiteX226" fmla="*/ 1558290 w 1646110"/>
                  <a:gd name="connsiteY226" fmla="*/ 642847 h 1251557"/>
                  <a:gd name="connsiteX227" fmla="*/ 1564894 w 1646110"/>
                  <a:gd name="connsiteY227" fmla="*/ 658213 h 1251557"/>
                  <a:gd name="connsiteX228" fmla="*/ 1561020 w 1646110"/>
                  <a:gd name="connsiteY228" fmla="*/ 665326 h 1251557"/>
                  <a:gd name="connsiteX229" fmla="*/ 1534160 w 1646110"/>
                  <a:gd name="connsiteY229" fmla="*/ 678533 h 1251557"/>
                  <a:gd name="connsiteX230" fmla="*/ 1598930 w 1646110"/>
                  <a:gd name="connsiteY230" fmla="*/ 732318 h 1251557"/>
                  <a:gd name="connsiteX231" fmla="*/ 1601661 w 1646110"/>
                  <a:gd name="connsiteY231" fmla="*/ 738351 h 1251557"/>
                  <a:gd name="connsiteX232" fmla="*/ 1589595 w 1646110"/>
                  <a:gd name="connsiteY232" fmla="*/ 753146 h 1251557"/>
                  <a:gd name="connsiteX233" fmla="*/ 1576959 w 1646110"/>
                  <a:gd name="connsiteY233" fmla="*/ 764703 h 1251557"/>
                  <a:gd name="connsiteX234" fmla="*/ 1586865 w 1646110"/>
                  <a:gd name="connsiteY234" fmla="*/ 781721 h 1251557"/>
                  <a:gd name="connsiteX235" fmla="*/ 1578038 w 1646110"/>
                  <a:gd name="connsiteY235" fmla="*/ 799310 h 1251557"/>
                  <a:gd name="connsiteX236" fmla="*/ 1581912 w 1646110"/>
                  <a:gd name="connsiteY236" fmla="*/ 827822 h 1251557"/>
                  <a:gd name="connsiteX237" fmla="*/ 1577531 w 1646110"/>
                  <a:gd name="connsiteY237" fmla="*/ 850873 h 1251557"/>
                  <a:gd name="connsiteX238" fmla="*/ 1559941 w 1646110"/>
                  <a:gd name="connsiteY238" fmla="*/ 871764 h 1251557"/>
                  <a:gd name="connsiteX239" fmla="*/ 1562163 w 1646110"/>
                  <a:gd name="connsiteY239" fmla="*/ 876145 h 1251557"/>
                  <a:gd name="connsiteX240" fmla="*/ 1570926 w 1646110"/>
                  <a:gd name="connsiteY240" fmla="*/ 899196 h 1251557"/>
                  <a:gd name="connsiteX241" fmla="*/ 1563751 w 1646110"/>
                  <a:gd name="connsiteY241" fmla="*/ 922754 h 1251557"/>
                  <a:gd name="connsiteX242" fmla="*/ 1569275 w 1646110"/>
                  <a:gd name="connsiteY242" fmla="*/ 945297 h 1251557"/>
                  <a:gd name="connsiteX243" fmla="*/ 1557718 w 1646110"/>
                  <a:gd name="connsiteY243" fmla="*/ 975460 h 1251557"/>
                  <a:gd name="connsiteX244" fmla="*/ 1605470 w 1646110"/>
                  <a:gd name="connsiteY244" fmla="*/ 1019910 h 1251557"/>
                  <a:gd name="connsiteX245" fmla="*/ 1646111 w 1646110"/>
                  <a:gd name="connsiteY245" fmla="*/ 1076488 h 1251557"/>
                  <a:gd name="connsiteX246" fmla="*/ 1635125 w 1646110"/>
                  <a:gd name="connsiteY246" fmla="*/ 1100618 h 1251557"/>
                  <a:gd name="connsiteX247" fmla="*/ 1558290 w 1646110"/>
                  <a:gd name="connsiteY247" fmla="*/ 1113254 h 1251557"/>
                  <a:gd name="connsiteX248" fmla="*/ 1172401 w 1646110"/>
                  <a:gd name="connsiteY248" fmla="*/ 1175802 h 1251557"/>
                  <a:gd name="connsiteX249" fmla="*/ 734441 w 1646110"/>
                  <a:gd name="connsiteY249" fmla="*/ 1246604 h 1251557"/>
                  <a:gd name="connsiteX250" fmla="*/ 686117 w 1646110"/>
                  <a:gd name="connsiteY250" fmla="*/ 1251557 h 1251557"/>
                  <a:gd name="connsiteX251" fmla="*/ 616966 w 1646110"/>
                  <a:gd name="connsiteY251" fmla="*/ 1223554 h 1251557"/>
                  <a:gd name="connsiteX252" fmla="*/ 278320 w 1646110"/>
                  <a:gd name="connsiteY252" fmla="*/ 976539 h 1251557"/>
                  <a:gd name="connsiteX253" fmla="*/ 75248 w 1646110"/>
                  <a:gd name="connsiteY253" fmla="*/ 824520 h 1251557"/>
                  <a:gd name="connsiteX254" fmla="*/ 60389 w 1646110"/>
                  <a:gd name="connsiteY254" fmla="*/ 805851 h 1251557"/>
                  <a:gd name="connsiteX255" fmla="*/ 52133 w 1646110"/>
                  <a:gd name="connsiteY255" fmla="*/ 793786 h 1251557"/>
                  <a:gd name="connsiteX256" fmla="*/ 1651 w 1646110"/>
                  <a:gd name="connsiteY256" fmla="*/ 641195 h 1251557"/>
                  <a:gd name="connsiteX257" fmla="*/ 0 w 1646110"/>
                  <a:gd name="connsiteY257" fmla="*/ 620367 h 1251557"/>
                  <a:gd name="connsiteX258" fmla="*/ 0 w 1646110"/>
                  <a:gd name="connsiteY258" fmla="*/ 589633 h 1251557"/>
                  <a:gd name="connsiteX259" fmla="*/ 3302 w 1646110"/>
                  <a:gd name="connsiteY259" fmla="*/ 559407 h 1251557"/>
                  <a:gd name="connsiteX260" fmla="*/ 16510 w 1646110"/>
                  <a:gd name="connsiteY260" fmla="*/ 511148 h 1251557"/>
                  <a:gd name="connsiteX261" fmla="*/ 37338 w 1646110"/>
                  <a:gd name="connsiteY261" fmla="*/ 473238 h 1251557"/>
                  <a:gd name="connsiteX262" fmla="*/ 79629 w 1646110"/>
                  <a:gd name="connsiteY262" fmla="*/ 439773 h 1251557"/>
                  <a:gd name="connsiteX263" fmla="*/ 92773 w 1646110"/>
                  <a:gd name="connsiteY263" fmla="*/ 435900 h 1251557"/>
                  <a:gd name="connsiteX264" fmla="*/ 102679 w 1646110"/>
                  <a:gd name="connsiteY264" fmla="*/ 422755 h 1251557"/>
                  <a:gd name="connsiteX265" fmla="*/ 131191 w 1646110"/>
                  <a:gd name="connsiteY265" fmla="*/ 394752 h 1251557"/>
                  <a:gd name="connsiteX266" fmla="*/ 339789 w 1646110"/>
                  <a:gd name="connsiteY266" fmla="*/ 269594 h 1251557"/>
                  <a:gd name="connsiteX267" fmla="*/ 747077 w 1646110"/>
                  <a:gd name="connsiteY267" fmla="*/ 3973 h 1251557"/>
                  <a:gd name="connsiteX268" fmla="*/ 765175 w 1646110"/>
                  <a:gd name="connsiteY268" fmla="*/ 99 h 1251557"/>
                  <a:gd name="connsiteX269" fmla="*/ 835406 w 1646110"/>
                  <a:gd name="connsiteY269" fmla="*/ 27531 h 125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</a:cxnLst>
                <a:rect l="l" t="t" r="r" b="b"/>
                <a:pathLst>
                  <a:path w="1646110" h="1251557">
                    <a:moveTo>
                      <a:pt x="1557718" y="1032038"/>
                    </a:moveTo>
                    <a:cubicBezTo>
                      <a:pt x="1533588" y="1036928"/>
                      <a:pt x="1506156" y="1039150"/>
                      <a:pt x="1482026" y="1042452"/>
                    </a:cubicBezTo>
                    <a:cubicBezTo>
                      <a:pt x="1460563" y="1045182"/>
                      <a:pt x="1438656" y="1048485"/>
                      <a:pt x="1416685" y="1051787"/>
                    </a:cubicBezTo>
                    <a:cubicBezTo>
                      <a:pt x="1398016" y="1055088"/>
                      <a:pt x="1378268" y="1057819"/>
                      <a:pt x="1359599" y="1061629"/>
                    </a:cubicBezTo>
                    <a:cubicBezTo>
                      <a:pt x="1337119" y="1065503"/>
                      <a:pt x="1311847" y="1071535"/>
                      <a:pt x="1289875" y="1077567"/>
                    </a:cubicBezTo>
                    <a:cubicBezTo>
                      <a:pt x="1266825" y="1083600"/>
                      <a:pt x="1244346" y="1090712"/>
                      <a:pt x="1221804" y="1095665"/>
                    </a:cubicBezTo>
                    <a:cubicBezTo>
                      <a:pt x="1205357" y="1099538"/>
                      <a:pt x="1145540" y="1112683"/>
                      <a:pt x="1122489" y="1112683"/>
                    </a:cubicBezTo>
                    <a:cubicBezTo>
                      <a:pt x="1118616" y="1112683"/>
                      <a:pt x="1112076" y="1112683"/>
                      <a:pt x="1108773" y="1111032"/>
                    </a:cubicBezTo>
                    <a:lnTo>
                      <a:pt x="1108773" y="1109381"/>
                    </a:lnTo>
                    <a:cubicBezTo>
                      <a:pt x="1115886" y="1105000"/>
                      <a:pt x="1122489" y="1103920"/>
                      <a:pt x="1130173" y="1102269"/>
                    </a:cubicBezTo>
                    <a:cubicBezTo>
                      <a:pt x="1156526" y="1096744"/>
                      <a:pt x="1184529" y="1091855"/>
                      <a:pt x="1211961" y="1085823"/>
                    </a:cubicBezTo>
                    <a:cubicBezTo>
                      <a:pt x="1258062" y="1075345"/>
                      <a:pt x="1307465" y="1062772"/>
                      <a:pt x="1354137" y="1053945"/>
                    </a:cubicBezTo>
                    <a:cubicBezTo>
                      <a:pt x="1414462" y="1042452"/>
                      <a:pt x="1475931" y="1034769"/>
                      <a:pt x="1536891" y="1031466"/>
                    </a:cubicBezTo>
                    <a:cubicBezTo>
                      <a:pt x="1556068" y="1031466"/>
                      <a:pt x="1557211" y="1031466"/>
                      <a:pt x="1557718" y="1032038"/>
                    </a:cubicBezTo>
                    <a:close/>
                    <a:moveTo>
                      <a:pt x="1508887" y="983714"/>
                    </a:moveTo>
                    <a:cubicBezTo>
                      <a:pt x="1503426" y="989747"/>
                      <a:pt x="1492949" y="991969"/>
                      <a:pt x="1486408" y="994129"/>
                    </a:cubicBezTo>
                    <a:cubicBezTo>
                      <a:pt x="1465517" y="1000732"/>
                      <a:pt x="1443545" y="1005685"/>
                      <a:pt x="1422718" y="1011147"/>
                    </a:cubicBezTo>
                    <a:cubicBezTo>
                      <a:pt x="1303592" y="1040229"/>
                      <a:pt x="1183386" y="1055597"/>
                      <a:pt x="1064323" y="1067154"/>
                    </a:cubicBezTo>
                    <a:cubicBezTo>
                      <a:pt x="1046734" y="1067154"/>
                      <a:pt x="1046163" y="1066582"/>
                      <a:pt x="1045654" y="1066582"/>
                    </a:cubicBezTo>
                    <a:cubicBezTo>
                      <a:pt x="1046163" y="1065503"/>
                      <a:pt x="1047305" y="1064423"/>
                      <a:pt x="1048385" y="1064423"/>
                    </a:cubicBezTo>
                    <a:cubicBezTo>
                      <a:pt x="1074738" y="1057248"/>
                      <a:pt x="1104392" y="1052866"/>
                      <a:pt x="1131253" y="1048485"/>
                    </a:cubicBezTo>
                    <a:cubicBezTo>
                      <a:pt x="1152652" y="1044611"/>
                      <a:pt x="1175703" y="1041309"/>
                      <a:pt x="1197673" y="1038070"/>
                    </a:cubicBezTo>
                    <a:cubicBezTo>
                      <a:pt x="1214692" y="1035276"/>
                      <a:pt x="1233361" y="1032038"/>
                      <a:pt x="1250950" y="1029816"/>
                    </a:cubicBezTo>
                    <a:cubicBezTo>
                      <a:pt x="1278382" y="1025434"/>
                      <a:pt x="1306893" y="1019910"/>
                      <a:pt x="1335976" y="1014448"/>
                    </a:cubicBezTo>
                    <a:cubicBezTo>
                      <a:pt x="1339850" y="1013877"/>
                      <a:pt x="1477074" y="982635"/>
                      <a:pt x="1502283" y="982635"/>
                    </a:cubicBezTo>
                    <a:cubicBezTo>
                      <a:pt x="1503934" y="982635"/>
                      <a:pt x="1506728" y="982635"/>
                      <a:pt x="1508887" y="983714"/>
                    </a:cubicBezTo>
                    <a:close/>
                    <a:moveTo>
                      <a:pt x="916623" y="923326"/>
                    </a:moveTo>
                    <a:cubicBezTo>
                      <a:pt x="916623" y="929930"/>
                      <a:pt x="889762" y="932660"/>
                      <a:pt x="882650" y="933740"/>
                    </a:cubicBezTo>
                    <a:cubicBezTo>
                      <a:pt x="829945" y="941995"/>
                      <a:pt x="776161" y="946948"/>
                      <a:pt x="723455" y="949107"/>
                    </a:cubicBezTo>
                    <a:cubicBezTo>
                      <a:pt x="714121" y="949107"/>
                      <a:pt x="711898" y="949679"/>
                      <a:pt x="709739" y="949679"/>
                    </a:cubicBezTo>
                    <a:lnTo>
                      <a:pt x="711898" y="949679"/>
                    </a:lnTo>
                    <a:lnTo>
                      <a:pt x="707517" y="949679"/>
                    </a:lnTo>
                    <a:cubicBezTo>
                      <a:pt x="748157" y="943075"/>
                      <a:pt x="891413" y="918944"/>
                      <a:pt x="904050" y="918944"/>
                    </a:cubicBezTo>
                    <a:cubicBezTo>
                      <a:pt x="905701" y="918944"/>
                      <a:pt x="916623" y="918944"/>
                      <a:pt x="916623" y="923326"/>
                    </a:cubicBezTo>
                    <a:close/>
                    <a:moveTo>
                      <a:pt x="647700" y="1045754"/>
                    </a:moveTo>
                    <a:cubicBezTo>
                      <a:pt x="647700" y="1088553"/>
                      <a:pt x="659765" y="1157704"/>
                      <a:pt x="705358" y="1192312"/>
                    </a:cubicBezTo>
                    <a:cubicBezTo>
                      <a:pt x="712470" y="1197773"/>
                      <a:pt x="720725" y="1200504"/>
                      <a:pt x="727837" y="1201583"/>
                    </a:cubicBezTo>
                    <a:lnTo>
                      <a:pt x="1567053" y="1070963"/>
                    </a:lnTo>
                    <a:lnTo>
                      <a:pt x="1585214" y="1070963"/>
                    </a:lnTo>
                    <a:cubicBezTo>
                      <a:pt x="1581341" y="1072615"/>
                      <a:pt x="1576959" y="1074266"/>
                      <a:pt x="1572578" y="1074837"/>
                    </a:cubicBezTo>
                    <a:cubicBezTo>
                      <a:pt x="1432624" y="1098967"/>
                      <a:pt x="1292606" y="1122017"/>
                      <a:pt x="1152652" y="1145640"/>
                    </a:cubicBezTo>
                    <a:cubicBezTo>
                      <a:pt x="1008888" y="1169198"/>
                      <a:pt x="721804" y="1217522"/>
                      <a:pt x="720154" y="1217522"/>
                    </a:cubicBezTo>
                    <a:cubicBezTo>
                      <a:pt x="716280" y="1217522"/>
                      <a:pt x="696532" y="1194471"/>
                      <a:pt x="693229" y="1190661"/>
                    </a:cubicBezTo>
                    <a:cubicBezTo>
                      <a:pt x="677354" y="1170341"/>
                      <a:pt x="667448" y="1149450"/>
                      <a:pt x="658686" y="1129701"/>
                    </a:cubicBezTo>
                    <a:cubicBezTo>
                      <a:pt x="653161" y="1117065"/>
                      <a:pt x="640588" y="1070456"/>
                      <a:pt x="640588" y="1051215"/>
                    </a:cubicBezTo>
                    <a:lnTo>
                      <a:pt x="640588" y="1021560"/>
                    </a:lnTo>
                    <a:cubicBezTo>
                      <a:pt x="643319" y="975460"/>
                      <a:pt x="665289" y="923898"/>
                      <a:pt x="693801" y="898625"/>
                    </a:cubicBezTo>
                    <a:cubicBezTo>
                      <a:pt x="663639" y="950250"/>
                      <a:pt x="647700" y="995208"/>
                      <a:pt x="647700" y="1045754"/>
                    </a:cubicBezTo>
                    <a:close/>
                    <a:moveTo>
                      <a:pt x="795909" y="893672"/>
                    </a:moveTo>
                    <a:lnTo>
                      <a:pt x="793686" y="893672"/>
                    </a:lnTo>
                    <a:lnTo>
                      <a:pt x="795909" y="893672"/>
                    </a:lnTo>
                    <a:close/>
                    <a:moveTo>
                      <a:pt x="1537462" y="801469"/>
                    </a:moveTo>
                    <a:cubicBezTo>
                      <a:pt x="1537462" y="802041"/>
                      <a:pt x="1536319" y="803120"/>
                      <a:pt x="1535239" y="803692"/>
                    </a:cubicBezTo>
                    <a:cubicBezTo>
                      <a:pt x="1519301" y="813026"/>
                      <a:pt x="1500632" y="815757"/>
                      <a:pt x="1485265" y="818488"/>
                    </a:cubicBezTo>
                    <a:cubicBezTo>
                      <a:pt x="1405128" y="831695"/>
                      <a:pt x="1323912" y="850301"/>
                      <a:pt x="1243775" y="864080"/>
                    </a:cubicBezTo>
                    <a:cubicBezTo>
                      <a:pt x="1157605" y="878304"/>
                      <a:pt x="1068705" y="892020"/>
                      <a:pt x="983044" y="901926"/>
                    </a:cubicBezTo>
                    <a:cubicBezTo>
                      <a:pt x="972058" y="903006"/>
                      <a:pt x="950658" y="905736"/>
                      <a:pt x="949007" y="905736"/>
                    </a:cubicBezTo>
                    <a:lnTo>
                      <a:pt x="935863" y="905736"/>
                    </a:lnTo>
                    <a:cubicBezTo>
                      <a:pt x="937514" y="904657"/>
                      <a:pt x="940245" y="903578"/>
                      <a:pt x="942467" y="903578"/>
                    </a:cubicBezTo>
                    <a:cubicBezTo>
                      <a:pt x="1037400" y="887639"/>
                      <a:pt x="1133983" y="871764"/>
                      <a:pt x="1229487" y="855254"/>
                    </a:cubicBezTo>
                    <a:cubicBezTo>
                      <a:pt x="1259713" y="849793"/>
                      <a:pt x="1290447" y="843189"/>
                      <a:pt x="1320610" y="837157"/>
                    </a:cubicBezTo>
                    <a:cubicBezTo>
                      <a:pt x="1334325" y="834426"/>
                      <a:pt x="1487487" y="798739"/>
                      <a:pt x="1523682" y="798739"/>
                    </a:cubicBezTo>
                    <a:cubicBezTo>
                      <a:pt x="1528636" y="798739"/>
                      <a:pt x="1532509" y="798167"/>
                      <a:pt x="1537462" y="801469"/>
                    </a:cubicBezTo>
                    <a:close/>
                    <a:moveTo>
                      <a:pt x="1559941" y="778991"/>
                    </a:moveTo>
                    <a:cubicBezTo>
                      <a:pt x="1559941" y="780641"/>
                      <a:pt x="1552257" y="798739"/>
                      <a:pt x="1552257" y="799819"/>
                    </a:cubicBezTo>
                    <a:cubicBezTo>
                      <a:pt x="1552257" y="803692"/>
                      <a:pt x="1556068" y="816329"/>
                      <a:pt x="1556068" y="827251"/>
                    </a:cubicBezTo>
                    <a:cubicBezTo>
                      <a:pt x="1556068" y="835505"/>
                      <a:pt x="1552829" y="849793"/>
                      <a:pt x="1544003" y="857476"/>
                    </a:cubicBezTo>
                    <a:cubicBezTo>
                      <a:pt x="1540700" y="860207"/>
                      <a:pt x="1535239" y="860207"/>
                      <a:pt x="1531430" y="861286"/>
                    </a:cubicBezTo>
                    <a:cubicBezTo>
                      <a:pt x="1526476" y="862429"/>
                      <a:pt x="1520444" y="862938"/>
                      <a:pt x="1515491" y="864080"/>
                    </a:cubicBezTo>
                    <a:cubicBezTo>
                      <a:pt x="1422146" y="879448"/>
                      <a:pt x="1329436" y="894243"/>
                      <a:pt x="1237170" y="911261"/>
                    </a:cubicBezTo>
                    <a:cubicBezTo>
                      <a:pt x="1132332" y="930438"/>
                      <a:pt x="1017079" y="945297"/>
                      <a:pt x="921067" y="962315"/>
                    </a:cubicBezTo>
                    <a:cubicBezTo>
                      <a:pt x="914464" y="963394"/>
                      <a:pt x="906780" y="964474"/>
                      <a:pt x="900176" y="968348"/>
                    </a:cubicBezTo>
                    <a:lnTo>
                      <a:pt x="900176" y="969998"/>
                    </a:lnTo>
                    <a:cubicBezTo>
                      <a:pt x="902398" y="969998"/>
                      <a:pt x="906208" y="970507"/>
                      <a:pt x="907351" y="970507"/>
                    </a:cubicBezTo>
                    <a:cubicBezTo>
                      <a:pt x="945198" y="970507"/>
                      <a:pt x="1191641" y="933232"/>
                      <a:pt x="1222375" y="928787"/>
                    </a:cubicBezTo>
                    <a:cubicBezTo>
                      <a:pt x="1326642" y="913420"/>
                      <a:pt x="1431481" y="896973"/>
                      <a:pt x="1536319" y="880527"/>
                    </a:cubicBezTo>
                    <a:cubicBezTo>
                      <a:pt x="1542923" y="889861"/>
                      <a:pt x="1546225" y="898053"/>
                      <a:pt x="1546225" y="907388"/>
                    </a:cubicBezTo>
                    <a:cubicBezTo>
                      <a:pt x="1546225" y="910182"/>
                      <a:pt x="1546225" y="912341"/>
                      <a:pt x="1544003" y="916214"/>
                    </a:cubicBezTo>
                    <a:lnTo>
                      <a:pt x="1480375" y="917294"/>
                    </a:lnTo>
                    <a:cubicBezTo>
                      <a:pt x="1406779" y="922754"/>
                      <a:pt x="1332167" y="943646"/>
                      <a:pt x="1258634" y="962823"/>
                    </a:cubicBezTo>
                    <a:cubicBezTo>
                      <a:pt x="1204278" y="977110"/>
                      <a:pt x="1147191" y="993557"/>
                      <a:pt x="1093407" y="1004542"/>
                    </a:cubicBezTo>
                    <a:cubicBezTo>
                      <a:pt x="972629" y="1028164"/>
                      <a:pt x="849694" y="1036419"/>
                      <a:pt x="728408" y="1051787"/>
                    </a:cubicBezTo>
                    <a:cubicBezTo>
                      <a:pt x="721804" y="1052294"/>
                      <a:pt x="712470" y="1053945"/>
                      <a:pt x="706438" y="1056676"/>
                    </a:cubicBezTo>
                    <a:cubicBezTo>
                      <a:pt x="706438" y="1057248"/>
                      <a:pt x="707517" y="1057819"/>
                      <a:pt x="708089" y="1057819"/>
                    </a:cubicBezTo>
                    <a:cubicBezTo>
                      <a:pt x="711898" y="1058327"/>
                      <a:pt x="718502" y="1058327"/>
                      <a:pt x="719582" y="1058327"/>
                    </a:cubicBezTo>
                    <a:cubicBezTo>
                      <a:pt x="739394" y="1058327"/>
                      <a:pt x="771207" y="1055088"/>
                      <a:pt x="788226" y="1053945"/>
                    </a:cubicBezTo>
                    <a:cubicBezTo>
                      <a:pt x="889762" y="1046262"/>
                      <a:pt x="994601" y="1035276"/>
                      <a:pt x="1096709" y="1019401"/>
                    </a:cubicBezTo>
                    <a:cubicBezTo>
                      <a:pt x="1124141" y="1015020"/>
                      <a:pt x="1153795" y="1007844"/>
                      <a:pt x="1181227" y="1001241"/>
                    </a:cubicBezTo>
                    <a:cubicBezTo>
                      <a:pt x="1277811" y="978190"/>
                      <a:pt x="1382649" y="944726"/>
                      <a:pt x="1472692" y="934883"/>
                    </a:cubicBezTo>
                    <a:lnTo>
                      <a:pt x="1541843" y="934311"/>
                    </a:lnTo>
                    <a:cubicBezTo>
                      <a:pt x="1542923" y="937042"/>
                      <a:pt x="1544003" y="940916"/>
                      <a:pt x="1544003" y="942566"/>
                    </a:cubicBezTo>
                    <a:cubicBezTo>
                      <a:pt x="1544003" y="950758"/>
                      <a:pt x="1534668" y="967268"/>
                      <a:pt x="1527556" y="974951"/>
                    </a:cubicBezTo>
                    <a:cubicBezTo>
                      <a:pt x="1526476" y="975460"/>
                      <a:pt x="1526476" y="977110"/>
                      <a:pt x="1526476" y="978761"/>
                    </a:cubicBezTo>
                    <a:cubicBezTo>
                      <a:pt x="1526476" y="982635"/>
                      <a:pt x="1529779" y="983714"/>
                      <a:pt x="1533588" y="988096"/>
                    </a:cubicBezTo>
                    <a:cubicBezTo>
                      <a:pt x="1547305" y="1003463"/>
                      <a:pt x="1562672" y="1019401"/>
                      <a:pt x="1575308" y="1036419"/>
                    </a:cubicBezTo>
                    <a:cubicBezTo>
                      <a:pt x="1577531" y="1038579"/>
                      <a:pt x="1577531" y="1045182"/>
                      <a:pt x="1577531" y="1046833"/>
                    </a:cubicBezTo>
                    <a:cubicBezTo>
                      <a:pt x="1577531" y="1047913"/>
                      <a:pt x="1577531" y="1050135"/>
                      <a:pt x="1576387" y="1051787"/>
                    </a:cubicBezTo>
                    <a:cubicBezTo>
                      <a:pt x="1574229" y="1053438"/>
                      <a:pt x="1570926" y="1054517"/>
                      <a:pt x="1568704" y="1055597"/>
                    </a:cubicBezTo>
                    <a:cubicBezTo>
                      <a:pt x="1561592" y="1057819"/>
                      <a:pt x="1551686" y="1058898"/>
                      <a:pt x="1545145" y="1059978"/>
                    </a:cubicBezTo>
                    <a:cubicBezTo>
                      <a:pt x="1533588" y="1061629"/>
                      <a:pt x="1521524" y="1063280"/>
                      <a:pt x="1510538" y="1064931"/>
                    </a:cubicBezTo>
                    <a:cubicBezTo>
                      <a:pt x="1394206" y="1081378"/>
                      <a:pt x="1277239" y="1098967"/>
                      <a:pt x="1160907" y="1115985"/>
                    </a:cubicBezTo>
                    <a:cubicBezTo>
                      <a:pt x="1020953" y="1136305"/>
                      <a:pt x="740982" y="1176882"/>
                      <a:pt x="739902" y="1176882"/>
                    </a:cubicBezTo>
                    <a:cubicBezTo>
                      <a:pt x="734949" y="1176882"/>
                      <a:pt x="728917" y="1172500"/>
                      <a:pt x="723964" y="1168690"/>
                    </a:cubicBezTo>
                    <a:cubicBezTo>
                      <a:pt x="729488" y="1168119"/>
                      <a:pt x="735520" y="1167039"/>
                      <a:pt x="741553" y="1165388"/>
                    </a:cubicBezTo>
                    <a:cubicBezTo>
                      <a:pt x="743776" y="1164816"/>
                      <a:pt x="786003" y="1152751"/>
                      <a:pt x="786003" y="1142338"/>
                    </a:cubicBezTo>
                    <a:cubicBezTo>
                      <a:pt x="786003" y="1141258"/>
                      <a:pt x="784923" y="1139035"/>
                      <a:pt x="783273" y="1139035"/>
                    </a:cubicBezTo>
                    <a:cubicBezTo>
                      <a:pt x="782193" y="1139035"/>
                      <a:pt x="759651" y="1145640"/>
                      <a:pt x="748157" y="1147798"/>
                    </a:cubicBezTo>
                    <a:cubicBezTo>
                      <a:pt x="735520" y="1150021"/>
                      <a:pt x="721233" y="1151672"/>
                      <a:pt x="709739" y="1153323"/>
                    </a:cubicBezTo>
                    <a:cubicBezTo>
                      <a:pt x="705358" y="1146719"/>
                      <a:pt x="701485" y="1139607"/>
                      <a:pt x="698182" y="1132432"/>
                    </a:cubicBezTo>
                    <a:cubicBezTo>
                      <a:pt x="702564" y="1131923"/>
                      <a:pt x="707009" y="1131923"/>
                      <a:pt x="711391" y="1130781"/>
                    </a:cubicBezTo>
                    <a:cubicBezTo>
                      <a:pt x="714121" y="1130273"/>
                      <a:pt x="749236" y="1121446"/>
                      <a:pt x="749236" y="1114906"/>
                    </a:cubicBezTo>
                    <a:cubicBezTo>
                      <a:pt x="749236" y="1111604"/>
                      <a:pt x="738251" y="1112683"/>
                      <a:pt x="737743" y="1112683"/>
                    </a:cubicBezTo>
                    <a:cubicBezTo>
                      <a:pt x="723455" y="1112683"/>
                      <a:pt x="708597" y="1116557"/>
                      <a:pt x="705358" y="1116557"/>
                    </a:cubicBezTo>
                    <a:lnTo>
                      <a:pt x="692150" y="1116557"/>
                    </a:lnTo>
                    <a:cubicBezTo>
                      <a:pt x="689991" y="1108873"/>
                      <a:pt x="687769" y="1100618"/>
                      <a:pt x="686117" y="1092935"/>
                    </a:cubicBezTo>
                    <a:cubicBezTo>
                      <a:pt x="683387" y="1080298"/>
                      <a:pt x="678434" y="1051215"/>
                      <a:pt x="678434" y="1034197"/>
                    </a:cubicBezTo>
                    <a:cubicBezTo>
                      <a:pt x="678434" y="1033117"/>
                      <a:pt x="677354" y="1027085"/>
                      <a:pt x="679514" y="1025434"/>
                    </a:cubicBezTo>
                    <a:cubicBezTo>
                      <a:pt x="681736" y="1022704"/>
                      <a:pt x="686117" y="1021053"/>
                      <a:pt x="690499" y="1020481"/>
                    </a:cubicBezTo>
                    <a:cubicBezTo>
                      <a:pt x="704786" y="1017751"/>
                      <a:pt x="721804" y="1017179"/>
                      <a:pt x="737743" y="1011147"/>
                    </a:cubicBezTo>
                    <a:cubicBezTo>
                      <a:pt x="741553" y="1009495"/>
                      <a:pt x="747586" y="1006765"/>
                      <a:pt x="747586" y="1002891"/>
                    </a:cubicBezTo>
                    <a:cubicBezTo>
                      <a:pt x="747586" y="1000161"/>
                      <a:pt x="745426" y="1000732"/>
                      <a:pt x="744855" y="1000732"/>
                    </a:cubicBezTo>
                    <a:lnTo>
                      <a:pt x="697675" y="1006194"/>
                    </a:lnTo>
                    <a:cubicBezTo>
                      <a:pt x="692722" y="1006194"/>
                      <a:pt x="687197" y="1005685"/>
                      <a:pt x="682307" y="1005114"/>
                    </a:cubicBezTo>
                    <a:lnTo>
                      <a:pt x="681736" y="1005685"/>
                    </a:lnTo>
                    <a:lnTo>
                      <a:pt x="681736" y="1000732"/>
                    </a:lnTo>
                    <a:cubicBezTo>
                      <a:pt x="682816" y="994700"/>
                      <a:pt x="683387" y="987525"/>
                      <a:pt x="685038" y="981492"/>
                    </a:cubicBezTo>
                    <a:cubicBezTo>
                      <a:pt x="686117" y="975460"/>
                      <a:pt x="687769" y="968348"/>
                      <a:pt x="690499" y="962823"/>
                    </a:cubicBezTo>
                    <a:cubicBezTo>
                      <a:pt x="696023" y="949107"/>
                      <a:pt x="700913" y="936470"/>
                      <a:pt x="712470" y="923326"/>
                    </a:cubicBezTo>
                    <a:cubicBezTo>
                      <a:pt x="715201" y="920024"/>
                      <a:pt x="717931" y="913420"/>
                      <a:pt x="722376" y="912912"/>
                    </a:cubicBezTo>
                    <a:cubicBezTo>
                      <a:pt x="763524" y="904657"/>
                      <a:pt x="805751" y="901355"/>
                      <a:pt x="847471" y="895323"/>
                    </a:cubicBezTo>
                    <a:cubicBezTo>
                      <a:pt x="929830" y="883257"/>
                      <a:pt x="1012126" y="870621"/>
                      <a:pt x="1094486" y="857985"/>
                    </a:cubicBezTo>
                    <a:cubicBezTo>
                      <a:pt x="1135634" y="851444"/>
                      <a:pt x="1176845" y="844269"/>
                      <a:pt x="1217994" y="837157"/>
                    </a:cubicBezTo>
                    <a:cubicBezTo>
                      <a:pt x="1238314" y="833854"/>
                      <a:pt x="1258634" y="830553"/>
                      <a:pt x="1278890" y="826742"/>
                    </a:cubicBezTo>
                    <a:cubicBezTo>
                      <a:pt x="1295400" y="824012"/>
                      <a:pt x="1312418" y="821218"/>
                      <a:pt x="1328864" y="817916"/>
                    </a:cubicBezTo>
                    <a:cubicBezTo>
                      <a:pt x="1341501" y="815757"/>
                      <a:pt x="1355217" y="813535"/>
                      <a:pt x="1368362" y="810804"/>
                    </a:cubicBezTo>
                    <a:cubicBezTo>
                      <a:pt x="1429830" y="799819"/>
                      <a:pt x="1553337" y="775117"/>
                      <a:pt x="1554480" y="775117"/>
                    </a:cubicBezTo>
                    <a:cubicBezTo>
                      <a:pt x="1558290" y="775117"/>
                      <a:pt x="1559941" y="776260"/>
                      <a:pt x="1559941" y="778991"/>
                    </a:cubicBezTo>
                    <a:close/>
                    <a:moveTo>
                      <a:pt x="1567053" y="739430"/>
                    </a:moveTo>
                    <a:cubicBezTo>
                      <a:pt x="1563243" y="742732"/>
                      <a:pt x="1558290" y="746605"/>
                      <a:pt x="1553909" y="748764"/>
                    </a:cubicBezTo>
                    <a:cubicBezTo>
                      <a:pt x="1548956" y="750987"/>
                      <a:pt x="1543494" y="752066"/>
                      <a:pt x="1537970" y="753717"/>
                    </a:cubicBezTo>
                    <a:cubicBezTo>
                      <a:pt x="1517650" y="759750"/>
                      <a:pt x="1496250" y="765275"/>
                      <a:pt x="1475931" y="770164"/>
                    </a:cubicBezTo>
                    <a:cubicBezTo>
                      <a:pt x="1378268" y="793214"/>
                      <a:pt x="1280541" y="810804"/>
                      <a:pt x="1182878" y="829473"/>
                    </a:cubicBezTo>
                    <a:cubicBezTo>
                      <a:pt x="1055497" y="853095"/>
                      <a:pt x="925957" y="874494"/>
                      <a:pt x="798068" y="893163"/>
                    </a:cubicBezTo>
                    <a:lnTo>
                      <a:pt x="799211" y="893163"/>
                    </a:lnTo>
                    <a:lnTo>
                      <a:pt x="796417" y="893163"/>
                    </a:lnTo>
                    <a:cubicBezTo>
                      <a:pt x="915035" y="867319"/>
                      <a:pt x="1033589" y="842110"/>
                      <a:pt x="1152144" y="806994"/>
                    </a:cubicBezTo>
                    <a:cubicBezTo>
                      <a:pt x="1269556" y="771815"/>
                      <a:pt x="1390332" y="731747"/>
                      <a:pt x="1508316" y="691170"/>
                    </a:cubicBezTo>
                    <a:lnTo>
                      <a:pt x="1567053" y="739430"/>
                    </a:lnTo>
                    <a:close/>
                    <a:moveTo>
                      <a:pt x="1529779" y="652181"/>
                    </a:moveTo>
                    <a:cubicBezTo>
                      <a:pt x="1518793" y="658785"/>
                      <a:pt x="1507807" y="666469"/>
                      <a:pt x="1496822" y="672501"/>
                    </a:cubicBezTo>
                    <a:cubicBezTo>
                      <a:pt x="1485265" y="678533"/>
                      <a:pt x="1472692" y="682344"/>
                      <a:pt x="1461135" y="686788"/>
                    </a:cubicBezTo>
                    <a:cubicBezTo>
                      <a:pt x="1354645" y="725206"/>
                      <a:pt x="1245426" y="761973"/>
                      <a:pt x="1139507" y="794866"/>
                    </a:cubicBezTo>
                    <a:cubicBezTo>
                      <a:pt x="1010539" y="834426"/>
                      <a:pt x="879348" y="861286"/>
                      <a:pt x="749808" y="891513"/>
                    </a:cubicBezTo>
                    <a:cubicBezTo>
                      <a:pt x="760222" y="882178"/>
                      <a:pt x="770128" y="870621"/>
                      <a:pt x="781050" y="866811"/>
                    </a:cubicBezTo>
                    <a:cubicBezTo>
                      <a:pt x="790385" y="862938"/>
                      <a:pt x="800862" y="860779"/>
                      <a:pt x="810704" y="857985"/>
                    </a:cubicBezTo>
                    <a:cubicBezTo>
                      <a:pt x="912241" y="827822"/>
                      <a:pt x="1013777" y="799819"/>
                      <a:pt x="1115378" y="762480"/>
                    </a:cubicBezTo>
                    <a:cubicBezTo>
                      <a:pt x="1237170" y="716951"/>
                      <a:pt x="1359027" y="665326"/>
                      <a:pt x="1480375" y="613763"/>
                    </a:cubicBezTo>
                    <a:lnTo>
                      <a:pt x="1529779" y="652181"/>
                    </a:lnTo>
                    <a:close/>
                    <a:moveTo>
                      <a:pt x="1429830" y="518831"/>
                    </a:moveTo>
                    <a:cubicBezTo>
                      <a:pt x="1456754" y="536929"/>
                      <a:pt x="1484757" y="555026"/>
                      <a:pt x="1512189" y="570964"/>
                    </a:cubicBezTo>
                    <a:cubicBezTo>
                      <a:pt x="1511618" y="572616"/>
                      <a:pt x="1511110" y="574266"/>
                      <a:pt x="1509459" y="575917"/>
                    </a:cubicBezTo>
                    <a:cubicBezTo>
                      <a:pt x="1491869" y="590141"/>
                      <a:pt x="1473772" y="594523"/>
                      <a:pt x="1455674" y="603350"/>
                    </a:cubicBezTo>
                    <a:cubicBezTo>
                      <a:pt x="1357948" y="648879"/>
                      <a:pt x="1256411" y="691170"/>
                      <a:pt x="1158685" y="730667"/>
                    </a:cubicBezTo>
                    <a:cubicBezTo>
                      <a:pt x="1133983" y="740001"/>
                      <a:pt x="1109282" y="750416"/>
                      <a:pt x="1084580" y="759242"/>
                    </a:cubicBezTo>
                    <a:cubicBezTo>
                      <a:pt x="990727" y="792707"/>
                      <a:pt x="896874" y="819059"/>
                      <a:pt x="803021" y="849222"/>
                    </a:cubicBezTo>
                    <a:cubicBezTo>
                      <a:pt x="900748" y="793214"/>
                      <a:pt x="998982" y="736700"/>
                      <a:pt x="1097217" y="679105"/>
                    </a:cubicBezTo>
                    <a:cubicBezTo>
                      <a:pt x="1115378" y="668119"/>
                      <a:pt x="1135126" y="656563"/>
                      <a:pt x="1153795" y="645069"/>
                    </a:cubicBezTo>
                    <a:cubicBezTo>
                      <a:pt x="1166939" y="637385"/>
                      <a:pt x="1180656" y="629130"/>
                      <a:pt x="1194372" y="620367"/>
                    </a:cubicBezTo>
                    <a:cubicBezTo>
                      <a:pt x="1205357" y="613763"/>
                      <a:pt x="1216342" y="607160"/>
                      <a:pt x="1227328" y="600048"/>
                    </a:cubicBezTo>
                    <a:cubicBezTo>
                      <a:pt x="1236663" y="594523"/>
                      <a:pt x="1245997" y="588491"/>
                      <a:pt x="1255332" y="582458"/>
                    </a:cubicBezTo>
                    <a:cubicBezTo>
                      <a:pt x="1262444" y="578076"/>
                      <a:pt x="1270127" y="573123"/>
                      <a:pt x="1277811" y="568234"/>
                    </a:cubicBezTo>
                    <a:cubicBezTo>
                      <a:pt x="1315656" y="544041"/>
                      <a:pt x="1389761" y="493558"/>
                      <a:pt x="1390904" y="493558"/>
                    </a:cubicBezTo>
                    <a:cubicBezTo>
                      <a:pt x="1392555" y="493558"/>
                      <a:pt x="1416685" y="510576"/>
                      <a:pt x="1429830" y="518831"/>
                    </a:cubicBezTo>
                    <a:close/>
                    <a:moveTo>
                      <a:pt x="166878" y="516608"/>
                    </a:moveTo>
                    <a:cubicBezTo>
                      <a:pt x="238760" y="569313"/>
                      <a:pt x="311785" y="620876"/>
                      <a:pt x="384239" y="673580"/>
                    </a:cubicBezTo>
                    <a:cubicBezTo>
                      <a:pt x="476441" y="740001"/>
                      <a:pt x="569214" y="808073"/>
                      <a:pt x="661988" y="875003"/>
                    </a:cubicBezTo>
                    <a:cubicBezTo>
                      <a:pt x="613664" y="921104"/>
                      <a:pt x="591185" y="989176"/>
                      <a:pt x="591185" y="1040801"/>
                    </a:cubicBezTo>
                    <a:cubicBezTo>
                      <a:pt x="591185" y="1091855"/>
                      <a:pt x="617538" y="1162086"/>
                      <a:pt x="661988" y="1209266"/>
                    </a:cubicBezTo>
                    <a:cubicBezTo>
                      <a:pt x="539560" y="1123669"/>
                      <a:pt x="417195" y="1029816"/>
                      <a:pt x="296418" y="939773"/>
                    </a:cubicBezTo>
                    <a:cubicBezTo>
                      <a:pt x="233299" y="892592"/>
                      <a:pt x="169608" y="844269"/>
                      <a:pt x="106489" y="797088"/>
                    </a:cubicBezTo>
                    <a:cubicBezTo>
                      <a:pt x="100457" y="792707"/>
                      <a:pt x="93853" y="785023"/>
                      <a:pt x="89471" y="778991"/>
                    </a:cubicBezTo>
                    <a:cubicBezTo>
                      <a:pt x="77978" y="762480"/>
                      <a:pt x="70295" y="745463"/>
                      <a:pt x="64262" y="729588"/>
                    </a:cubicBezTo>
                    <a:cubicBezTo>
                      <a:pt x="59817" y="715872"/>
                      <a:pt x="55436" y="701013"/>
                      <a:pt x="51626" y="687297"/>
                    </a:cubicBezTo>
                    <a:cubicBezTo>
                      <a:pt x="50546" y="683994"/>
                      <a:pt x="41211" y="636814"/>
                      <a:pt x="41211" y="622526"/>
                    </a:cubicBezTo>
                    <a:lnTo>
                      <a:pt x="41211" y="588491"/>
                    </a:lnTo>
                    <a:cubicBezTo>
                      <a:pt x="42291" y="580807"/>
                      <a:pt x="42863" y="572616"/>
                      <a:pt x="43942" y="564932"/>
                    </a:cubicBezTo>
                    <a:cubicBezTo>
                      <a:pt x="45021" y="561058"/>
                      <a:pt x="45021" y="556677"/>
                      <a:pt x="46101" y="553375"/>
                    </a:cubicBezTo>
                    <a:cubicBezTo>
                      <a:pt x="47244" y="548994"/>
                      <a:pt x="48895" y="544041"/>
                      <a:pt x="49974" y="539088"/>
                    </a:cubicBezTo>
                    <a:cubicBezTo>
                      <a:pt x="56007" y="515529"/>
                      <a:pt x="82360" y="474317"/>
                      <a:pt x="105410" y="474317"/>
                    </a:cubicBezTo>
                    <a:cubicBezTo>
                      <a:pt x="108712" y="474317"/>
                      <a:pt x="152591" y="506702"/>
                      <a:pt x="166878" y="516608"/>
                    </a:cubicBezTo>
                    <a:close/>
                    <a:moveTo>
                      <a:pt x="753618" y="813535"/>
                    </a:moveTo>
                    <a:cubicBezTo>
                      <a:pt x="730060" y="827251"/>
                      <a:pt x="705866" y="840966"/>
                      <a:pt x="682816" y="857985"/>
                    </a:cubicBezTo>
                    <a:lnTo>
                      <a:pt x="122428" y="452918"/>
                    </a:lnTo>
                    <a:cubicBezTo>
                      <a:pt x="135064" y="429867"/>
                      <a:pt x="156972" y="424914"/>
                      <a:pt x="175133" y="412341"/>
                    </a:cubicBezTo>
                    <a:cubicBezTo>
                      <a:pt x="176213" y="411198"/>
                      <a:pt x="178943" y="410119"/>
                      <a:pt x="180594" y="409548"/>
                    </a:cubicBezTo>
                    <a:lnTo>
                      <a:pt x="753618" y="813535"/>
                    </a:lnTo>
                    <a:close/>
                    <a:moveTo>
                      <a:pt x="793179" y="38517"/>
                    </a:moveTo>
                    <a:cubicBezTo>
                      <a:pt x="796989" y="40168"/>
                      <a:pt x="802513" y="42391"/>
                      <a:pt x="806895" y="45121"/>
                    </a:cubicBezTo>
                    <a:cubicBezTo>
                      <a:pt x="820039" y="52804"/>
                      <a:pt x="832676" y="61060"/>
                      <a:pt x="846392" y="68171"/>
                    </a:cubicBezTo>
                    <a:cubicBezTo>
                      <a:pt x="934212" y="115923"/>
                      <a:pt x="1023683" y="163104"/>
                      <a:pt x="1112584" y="211999"/>
                    </a:cubicBezTo>
                    <a:cubicBezTo>
                      <a:pt x="1225106" y="272895"/>
                      <a:pt x="1338199" y="335507"/>
                      <a:pt x="1451293" y="398626"/>
                    </a:cubicBezTo>
                    <a:cubicBezTo>
                      <a:pt x="1339850" y="471587"/>
                      <a:pt x="1225677" y="541310"/>
                      <a:pt x="1114806" y="605508"/>
                    </a:cubicBezTo>
                    <a:cubicBezTo>
                      <a:pt x="1002855" y="669770"/>
                      <a:pt x="890333" y="734541"/>
                      <a:pt x="778320" y="799310"/>
                    </a:cubicBezTo>
                    <a:lnTo>
                      <a:pt x="206946" y="395832"/>
                    </a:lnTo>
                    <a:cubicBezTo>
                      <a:pt x="300228" y="344777"/>
                      <a:pt x="394652" y="278928"/>
                      <a:pt x="489648" y="210348"/>
                    </a:cubicBezTo>
                    <a:cubicBezTo>
                      <a:pt x="570865" y="150531"/>
                      <a:pt x="656463" y="87920"/>
                      <a:pt x="738823" y="46772"/>
                    </a:cubicBezTo>
                    <a:cubicBezTo>
                      <a:pt x="749808" y="41248"/>
                      <a:pt x="761873" y="34707"/>
                      <a:pt x="773367" y="34707"/>
                    </a:cubicBezTo>
                    <a:cubicBezTo>
                      <a:pt x="779970" y="34707"/>
                      <a:pt x="786575" y="35215"/>
                      <a:pt x="793179" y="38517"/>
                    </a:cubicBezTo>
                    <a:close/>
                    <a:moveTo>
                      <a:pt x="835406" y="27531"/>
                    </a:moveTo>
                    <a:cubicBezTo>
                      <a:pt x="935863" y="78585"/>
                      <a:pt x="1036320" y="136751"/>
                      <a:pt x="1136777" y="193330"/>
                    </a:cubicBezTo>
                    <a:cubicBezTo>
                      <a:pt x="1157605" y="204823"/>
                      <a:pt x="1179004" y="216888"/>
                      <a:pt x="1199896" y="229017"/>
                    </a:cubicBezTo>
                    <a:cubicBezTo>
                      <a:pt x="1216914" y="238351"/>
                      <a:pt x="1234440" y="248766"/>
                      <a:pt x="1251458" y="258100"/>
                    </a:cubicBezTo>
                    <a:cubicBezTo>
                      <a:pt x="1265174" y="266291"/>
                      <a:pt x="1280033" y="273975"/>
                      <a:pt x="1294257" y="282230"/>
                    </a:cubicBezTo>
                    <a:cubicBezTo>
                      <a:pt x="1306386" y="288834"/>
                      <a:pt x="1318959" y="295946"/>
                      <a:pt x="1331595" y="303122"/>
                    </a:cubicBezTo>
                    <a:cubicBezTo>
                      <a:pt x="1356297" y="316838"/>
                      <a:pt x="1381569" y="331061"/>
                      <a:pt x="1406271" y="344269"/>
                    </a:cubicBezTo>
                    <a:cubicBezTo>
                      <a:pt x="1419416" y="351953"/>
                      <a:pt x="1434275" y="359065"/>
                      <a:pt x="1447991" y="366748"/>
                    </a:cubicBezTo>
                    <a:cubicBezTo>
                      <a:pt x="1458976" y="373352"/>
                      <a:pt x="1501775" y="389291"/>
                      <a:pt x="1501775" y="406817"/>
                    </a:cubicBezTo>
                    <a:cubicBezTo>
                      <a:pt x="1501775" y="410691"/>
                      <a:pt x="1501204" y="412341"/>
                      <a:pt x="1497393" y="416723"/>
                    </a:cubicBezTo>
                    <a:cubicBezTo>
                      <a:pt x="1486408" y="429867"/>
                      <a:pt x="1471041" y="435900"/>
                      <a:pt x="1459484" y="443583"/>
                    </a:cubicBezTo>
                    <a:cubicBezTo>
                      <a:pt x="1443545" y="453489"/>
                      <a:pt x="1427099" y="463395"/>
                      <a:pt x="1411224" y="473238"/>
                    </a:cubicBezTo>
                    <a:cubicBezTo>
                      <a:pt x="1428179" y="486954"/>
                      <a:pt x="1446848" y="499591"/>
                      <a:pt x="1465009" y="511148"/>
                    </a:cubicBezTo>
                    <a:cubicBezTo>
                      <a:pt x="1478153" y="519910"/>
                      <a:pt x="1492949" y="529245"/>
                      <a:pt x="1507236" y="537436"/>
                    </a:cubicBezTo>
                    <a:cubicBezTo>
                      <a:pt x="1513840" y="541882"/>
                      <a:pt x="1522095" y="546263"/>
                      <a:pt x="1529779" y="551216"/>
                    </a:cubicBezTo>
                    <a:cubicBezTo>
                      <a:pt x="1534160" y="554454"/>
                      <a:pt x="1554480" y="562710"/>
                      <a:pt x="1554480" y="573123"/>
                    </a:cubicBezTo>
                    <a:cubicBezTo>
                      <a:pt x="1554480" y="581379"/>
                      <a:pt x="1540193" y="585760"/>
                      <a:pt x="1535811" y="587982"/>
                    </a:cubicBezTo>
                    <a:cubicBezTo>
                      <a:pt x="1526476" y="591792"/>
                      <a:pt x="1516570" y="596174"/>
                      <a:pt x="1506728" y="601127"/>
                    </a:cubicBezTo>
                    <a:cubicBezTo>
                      <a:pt x="1523682" y="614843"/>
                      <a:pt x="1541272" y="628559"/>
                      <a:pt x="1558290" y="642847"/>
                    </a:cubicBezTo>
                    <a:cubicBezTo>
                      <a:pt x="1561020" y="645069"/>
                      <a:pt x="1564894" y="654404"/>
                      <a:pt x="1564894" y="658213"/>
                    </a:cubicBezTo>
                    <a:cubicBezTo>
                      <a:pt x="1564894" y="660436"/>
                      <a:pt x="1563243" y="664246"/>
                      <a:pt x="1561020" y="665326"/>
                    </a:cubicBezTo>
                    <a:cubicBezTo>
                      <a:pt x="1552257" y="669770"/>
                      <a:pt x="1542923" y="674152"/>
                      <a:pt x="1534160" y="678533"/>
                    </a:cubicBezTo>
                    <a:cubicBezTo>
                      <a:pt x="1555560" y="696631"/>
                      <a:pt x="1577531" y="714220"/>
                      <a:pt x="1598930" y="732318"/>
                    </a:cubicBezTo>
                    <a:cubicBezTo>
                      <a:pt x="1601089" y="734541"/>
                      <a:pt x="1601661" y="735620"/>
                      <a:pt x="1601661" y="738351"/>
                    </a:cubicBezTo>
                    <a:cubicBezTo>
                      <a:pt x="1601661" y="743875"/>
                      <a:pt x="1596707" y="746034"/>
                      <a:pt x="1589595" y="753146"/>
                    </a:cubicBezTo>
                    <a:cubicBezTo>
                      <a:pt x="1585722" y="756448"/>
                      <a:pt x="1581341" y="760829"/>
                      <a:pt x="1576959" y="764703"/>
                    </a:cubicBezTo>
                    <a:cubicBezTo>
                      <a:pt x="1584071" y="769656"/>
                      <a:pt x="1586865" y="776260"/>
                      <a:pt x="1586865" y="781721"/>
                    </a:cubicBezTo>
                    <a:cubicBezTo>
                      <a:pt x="1586865" y="789976"/>
                      <a:pt x="1578038" y="796516"/>
                      <a:pt x="1578038" y="799310"/>
                    </a:cubicBezTo>
                    <a:cubicBezTo>
                      <a:pt x="1578038" y="800898"/>
                      <a:pt x="1581912" y="819567"/>
                      <a:pt x="1581912" y="827822"/>
                    </a:cubicBezTo>
                    <a:cubicBezTo>
                      <a:pt x="1581912" y="833283"/>
                      <a:pt x="1579689" y="846491"/>
                      <a:pt x="1577531" y="850873"/>
                    </a:cubicBezTo>
                    <a:cubicBezTo>
                      <a:pt x="1570926" y="864588"/>
                      <a:pt x="1559941" y="868462"/>
                      <a:pt x="1559941" y="871764"/>
                    </a:cubicBezTo>
                    <a:cubicBezTo>
                      <a:pt x="1559941" y="872844"/>
                      <a:pt x="1561020" y="874494"/>
                      <a:pt x="1562163" y="876145"/>
                    </a:cubicBezTo>
                    <a:cubicBezTo>
                      <a:pt x="1567053" y="882686"/>
                      <a:pt x="1570926" y="892592"/>
                      <a:pt x="1570926" y="899196"/>
                    </a:cubicBezTo>
                    <a:cubicBezTo>
                      <a:pt x="1570926" y="907388"/>
                      <a:pt x="1563751" y="921675"/>
                      <a:pt x="1563751" y="922754"/>
                    </a:cubicBezTo>
                    <a:cubicBezTo>
                      <a:pt x="1563751" y="926057"/>
                      <a:pt x="1569275" y="934311"/>
                      <a:pt x="1569275" y="945297"/>
                    </a:cubicBezTo>
                    <a:cubicBezTo>
                      <a:pt x="1569275" y="957362"/>
                      <a:pt x="1557718" y="974380"/>
                      <a:pt x="1557718" y="975460"/>
                    </a:cubicBezTo>
                    <a:cubicBezTo>
                      <a:pt x="1557718" y="976539"/>
                      <a:pt x="1589024" y="1005685"/>
                      <a:pt x="1605470" y="1019910"/>
                    </a:cubicBezTo>
                    <a:cubicBezTo>
                      <a:pt x="1628013" y="1039150"/>
                      <a:pt x="1646111" y="1056168"/>
                      <a:pt x="1646111" y="1076488"/>
                    </a:cubicBezTo>
                    <a:cubicBezTo>
                      <a:pt x="1646111" y="1086902"/>
                      <a:pt x="1642300" y="1098395"/>
                      <a:pt x="1635125" y="1100618"/>
                    </a:cubicBezTo>
                    <a:cubicBezTo>
                      <a:pt x="1610424" y="1107730"/>
                      <a:pt x="1583563" y="1109381"/>
                      <a:pt x="1558290" y="1113254"/>
                    </a:cubicBezTo>
                    <a:cubicBezTo>
                      <a:pt x="1429830" y="1134082"/>
                      <a:pt x="1300289" y="1154974"/>
                      <a:pt x="1172401" y="1175802"/>
                    </a:cubicBezTo>
                    <a:cubicBezTo>
                      <a:pt x="1026414" y="1199424"/>
                      <a:pt x="880427" y="1223554"/>
                      <a:pt x="734441" y="1246604"/>
                    </a:cubicBezTo>
                    <a:cubicBezTo>
                      <a:pt x="719074" y="1249335"/>
                      <a:pt x="700913" y="1251557"/>
                      <a:pt x="686117" y="1251557"/>
                    </a:cubicBezTo>
                    <a:cubicBezTo>
                      <a:pt x="663639" y="1251557"/>
                      <a:pt x="638937" y="1240064"/>
                      <a:pt x="616966" y="1223554"/>
                    </a:cubicBezTo>
                    <a:cubicBezTo>
                      <a:pt x="505016" y="1140687"/>
                      <a:pt x="390842" y="1059470"/>
                      <a:pt x="278320" y="976539"/>
                    </a:cubicBezTo>
                    <a:cubicBezTo>
                      <a:pt x="210820" y="926628"/>
                      <a:pt x="140526" y="877797"/>
                      <a:pt x="75248" y="824520"/>
                    </a:cubicBezTo>
                    <a:cubicBezTo>
                      <a:pt x="69151" y="819567"/>
                      <a:pt x="64770" y="811883"/>
                      <a:pt x="60389" y="805851"/>
                    </a:cubicBezTo>
                    <a:cubicBezTo>
                      <a:pt x="57658" y="802041"/>
                      <a:pt x="54356" y="797660"/>
                      <a:pt x="52133" y="793786"/>
                    </a:cubicBezTo>
                    <a:cubicBezTo>
                      <a:pt x="20892" y="743304"/>
                      <a:pt x="8255" y="691678"/>
                      <a:pt x="1651" y="641195"/>
                    </a:cubicBezTo>
                    <a:cubicBezTo>
                      <a:pt x="1143" y="634591"/>
                      <a:pt x="0" y="621447"/>
                      <a:pt x="0" y="620367"/>
                    </a:cubicBezTo>
                    <a:lnTo>
                      <a:pt x="0" y="589633"/>
                    </a:lnTo>
                    <a:cubicBezTo>
                      <a:pt x="1143" y="579728"/>
                      <a:pt x="2223" y="569313"/>
                      <a:pt x="3302" y="559407"/>
                    </a:cubicBezTo>
                    <a:cubicBezTo>
                      <a:pt x="5524" y="544041"/>
                      <a:pt x="10477" y="525943"/>
                      <a:pt x="16510" y="511148"/>
                    </a:cubicBezTo>
                    <a:cubicBezTo>
                      <a:pt x="21399" y="498511"/>
                      <a:pt x="28004" y="485303"/>
                      <a:pt x="37338" y="473238"/>
                    </a:cubicBezTo>
                    <a:cubicBezTo>
                      <a:pt x="48323" y="457871"/>
                      <a:pt x="65913" y="444726"/>
                      <a:pt x="79629" y="439773"/>
                    </a:cubicBezTo>
                    <a:cubicBezTo>
                      <a:pt x="83439" y="438123"/>
                      <a:pt x="88964" y="438123"/>
                      <a:pt x="92773" y="435900"/>
                    </a:cubicBezTo>
                    <a:cubicBezTo>
                      <a:pt x="97155" y="433169"/>
                      <a:pt x="99377" y="427137"/>
                      <a:pt x="102679" y="422755"/>
                    </a:cubicBezTo>
                    <a:cubicBezTo>
                      <a:pt x="108712" y="413992"/>
                      <a:pt x="122428" y="399133"/>
                      <a:pt x="131191" y="394752"/>
                    </a:cubicBezTo>
                    <a:cubicBezTo>
                      <a:pt x="199263" y="358557"/>
                      <a:pt x="270066" y="315186"/>
                      <a:pt x="339789" y="269594"/>
                    </a:cubicBezTo>
                    <a:cubicBezTo>
                      <a:pt x="474789" y="179614"/>
                      <a:pt x="611505" y="79157"/>
                      <a:pt x="747077" y="3973"/>
                    </a:cubicBezTo>
                    <a:cubicBezTo>
                      <a:pt x="755841" y="-980"/>
                      <a:pt x="757492" y="99"/>
                      <a:pt x="765175" y="99"/>
                    </a:cubicBezTo>
                    <a:cubicBezTo>
                      <a:pt x="794829" y="99"/>
                      <a:pt x="796989" y="7783"/>
                      <a:pt x="835406" y="27531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18">
                <a:extLst>
                  <a:ext uri="{FF2B5EF4-FFF2-40B4-BE49-F238E27FC236}">
                    <a16:creationId xmlns:a16="http://schemas.microsoft.com/office/drawing/2014/main" id="{43C9D236-6D11-009C-5C1D-B77DFC5B1DF8}"/>
                  </a:ext>
                </a:extLst>
              </p:cNvPr>
              <p:cNvGrpSpPr/>
              <p:nvPr/>
            </p:nvGrpSpPr>
            <p:grpSpPr>
              <a:xfrm rot="538676">
                <a:off x="1107018" y="872879"/>
                <a:ext cx="891128" cy="772689"/>
                <a:chOff x="13304919" y="2454767"/>
                <a:chExt cx="1741965" cy="1510441"/>
              </a:xfrm>
              <a:gradFill>
                <a:gsLst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15000"/>
                    </a:srgbClr>
                  </a:gs>
                </a:gsLst>
                <a:lin ang="8100000" scaled="1"/>
              </a:gra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6F6AA3F-8A70-1317-02DF-1410911192D4}"/>
                    </a:ext>
                  </a:extLst>
                </p:cNvPr>
                <p:cNvSpPr/>
                <p:nvPr/>
              </p:nvSpPr>
              <p:spPr>
                <a:xfrm>
                  <a:off x="13304919" y="2454767"/>
                  <a:ext cx="1741965" cy="1510441"/>
                </a:xfrm>
                <a:custGeom>
                  <a:avLst/>
                  <a:gdLst>
                    <a:gd name="connsiteX0" fmla="*/ 264628 w 1741965"/>
                    <a:gd name="connsiteY0" fmla="*/ 1380684 h 1510441"/>
                    <a:gd name="connsiteX1" fmla="*/ 349666 w 1741965"/>
                    <a:gd name="connsiteY1" fmla="*/ 1357597 h 1510441"/>
                    <a:gd name="connsiteX2" fmla="*/ 432527 w 1741965"/>
                    <a:gd name="connsiteY2" fmla="*/ 1332332 h 1510441"/>
                    <a:gd name="connsiteX3" fmla="*/ 506895 w 1741965"/>
                    <a:gd name="connsiteY3" fmla="*/ 1299443 h 1510441"/>
                    <a:gd name="connsiteX4" fmla="*/ 610443 w 1741965"/>
                    <a:gd name="connsiteY4" fmla="*/ 1298790 h 1510441"/>
                    <a:gd name="connsiteX5" fmla="*/ 808721 w 1741965"/>
                    <a:gd name="connsiteY5" fmla="*/ 1315670 h 1510441"/>
                    <a:gd name="connsiteX6" fmla="*/ 937531 w 1741965"/>
                    <a:gd name="connsiteY6" fmla="*/ 1349320 h 1510441"/>
                    <a:gd name="connsiteX7" fmla="*/ 958763 w 1741965"/>
                    <a:gd name="connsiteY7" fmla="*/ 1388852 h 1510441"/>
                    <a:gd name="connsiteX8" fmla="*/ 828429 w 1741965"/>
                    <a:gd name="connsiteY8" fmla="*/ 1353676 h 1510441"/>
                    <a:gd name="connsiteX9" fmla="*/ 782698 w 1741965"/>
                    <a:gd name="connsiteY9" fmla="*/ 1344420 h 1510441"/>
                    <a:gd name="connsiteX10" fmla="*/ 395724 w 1741965"/>
                    <a:gd name="connsiteY10" fmla="*/ 1384496 h 1510441"/>
                    <a:gd name="connsiteX11" fmla="*/ 321248 w 1741965"/>
                    <a:gd name="connsiteY11" fmla="*/ 1418582 h 1510441"/>
                    <a:gd name="connsiteX12" fmla="*/ 239149 w 1741965"/>
                    <a:gd name="connsiteY12" fmla="*/ 1446570 h 1510441"/>
                    <a:gd name="connsiteX13" fmla="*/ 264628 w 1741965"/>
                    <a:gd name="connsiteY13" fmla="*/ 1380684 h 1510441"/>
                    <a:gd name="connsiteX14" fmla="*/ 236318 w 1741965"/>
                    <a:gd name="connsiteY14" fmla="*/ 1468350 h 1510441"/>
                    <a:gd name="connsiteX15" fmla="*/ 315477 w 1741965"/>
                    <a:gd name="connsiteY15" fmla="*/ 1436006 h 1510441"/>
                    <a:gd name="connsiteX16" fmla="*/ 485009 w 1741965"/>
                    <a:gd name="connsiteY16" fmla="*/ 1380031 h 1510441"/>
                    <a:gd name="connsiteX17" fmla="*/ 585727 w 1741965"/>
                    <a:gd name="connsiteY17" fmla="*/ 1367289 h 1510441"/>
                    <a:gd name="connsiteX18" fmla="*/ 796199 w 1741965"/>
                    <a:gd name="connsiteY18" fmla="*/ 1368051 h 1510441"/>
                    <a:gd name="connsiteX19" fmla="*/ 888860 w 1741965"/>
                    <a:gd name="connsiteY19" fmla="*/ 1388307 h 1510441"/>
                    <a:gd name="connsiteX20" fmla="*/ 935026 w 1741965"/>
                    <a:gd name="connsiteY20" fmla="*/ 1401049 h 1510441"/>
                    <a:gd name="connsiteX21" fmla="*/ 959416 w 1741965"/>
                    <a:gd name="connsiteY21" fmla="*/ 1442649 h 1510441"/>
                    <a:gd name="connsiteX22" fmla="*/ 691126 w 1741965"/>
                    <a:gd name="connsiteY22" fmla="*/ 1381882 h 1510441"/>
                    <a:gd name="connsiteX23" fmla="*/ 600862 w 1741965"/>
                    <a:gd name="connsiteY23" fmla="*/ 1398762 h 1510441"/>
                    <a:gd name="connsiteX24" fmla="*/ 504717 w 1741965"/>
                    <a:gd name="connsiteY24" fmla="*/ 1410197 h 1510441"/>
                    <a:gd name="connsiteX25" fmla="*/ 416194 w 1741965"/>
                    <a:gd name="connsiteY25" fmla="*/ 1430017 h 1510441"/>
                    <a:gd name="connsiteX26" fmla="*/ 236318 w 1741965"/>
                    <a:gd name="connsiteY26" fmla="*/ 1468350 h 1510441"/>
                    <a:gd name="connsiteX27" fmla="*/ 993715 w 1741965"/>
                    <a:gd name="connsiteY27" fmla="*/ 1338648 h 1510441"/>
                    <a:gd name="connsiteX28" fmla="*/ 1318516 w 1741965"/>
                    <a:gd name="connsiteY28" fmla="*/ 1257080 h 1510441"/>
                    <a:gd name="connsiteX29" fmla="*/ 1523326 w 1741965"/>
                    <a:gd name="connsiteY29" fmla="*/ 1274178 h 1510441"/>
                    <a:gd name="connsiteX30" fmla="*/ 1658233 w 1741965"/>
                    <a:gd name="connsiteY30" fmla="*/ 1305433 h 1510441"/>
                    <a:gd name="connsiteX31" fmla="*/ 1682406 w 1741965"/>
                    <a:gd name="connsiteY31" fmla="*/ 1343657 h 1510441"/>
                    <a:gd name="connsiteX32" fmla="*/ 1605207 w 1741965"/>
                    <a:gd name="connsiteY32" fmla="*/ 1310115 h 1510441"/>
                    <a:gd name="connsiteX33" fmla="*/ 1504816 w 1741965"/>
                    <a:gd name="connsiteY33" fmla="*/ 1297918 h 1510441"/>
                    <a:gd name="connsiteX34" fmla="*/ 1411829 w 1741965"/>
                    <a:gd name="connsiteY34" fmla="*/ 1284306 h 1510441"/>
                    <a:gd name="connsiteX35" fmla="*/ 1210938 w 1741965"/>
                    <a:gd name="connsiteY35" fmla="*/ 1293018 h 1510441"/>
                    <a:gd name="connsiteX36" fmla="*/ 1128840 w 1741965"/>
                    <a:gd name="connsiteY36" fmla="*/ 1323619 h 1510441"/>
                    <a:gd name="connsiteX37" fmla="*/ 1096610 w 1741965"/>
                    <a:gd name="connsiteY37" fmla="*/ 1345182 h 1510441"/>
                    <a:gd name="connsiteX38" fmla="*/ 987400 w 1741965"/>
                    <a:gd name="connsiteY38" fmla="*/ 1408127 h 1510441"/>
                    <a:gd name="connsiteX39" fmla="*/ 995130 w 1741965"/>
                    <a:gd name="connsiteY39" fmla="*/ 1347905 h 1510441"/>
                    <a:gd name="connsiteX40" fmla="*/ 993715 w 1741965"/>
                    <a:gd name="connsiteY40" fmla="*/ 1338648 h 1510441"/>
                    <a:gd name="connsiteX41" fmla="*/ 233161 w 1741965"/>
                    <a:gd name="connsiteY41" fmla="*/ 1353132 h 1510441"/>
                    <a:gd name="connsiteX42" fmla="*/ 226301 w 1741965"/>
                    <a:gd name="connsiteY42" fmla="*/ 1345509 h 1510441"/>
                    <a:gd name="connsiteX43" fmla="*/ 230330 w 1741965"/>
                    <a:gd name="connsiteY43" fmla="*/ 1334618 h 1510441"/>
                    <a:gd name="connsiteX44" fmla="*/ 233161 w 1741965"/>
                    <a:gd name="connsiteY44" fmla="*/ 1353132 h 1510441"/>
                    <a:gd name="connsiteX45" fmla="*/ 979233 w 1741965"/>
                    <a:gd name="connsiteY45" fmla="*/ 1449292 h 1510441"/>
                    <a:gd name="connsiteX46" fmla="*/ 1043801 w 1741965"/>
                    <a:gd name="connsiteY46" fmla="*/ 1394624 h 1510441"/>
                    <a:gd name="connsiteX47" fmla="*/ 1205385 w 1741965"/>
                    <a:gd name="connsiteY47" fmla="*/ 1310987 h 1510441"/>
                    <a:gd name="connsiteX48" fmla="*/ 1478357 w 1741965"/>
                    <a:gd name="connsiteY48" fmla="*/ 1313165 h 1510441"/>
                    <a:gd name="connsiteX49" fmla="*/ 1637872 w 1741965"/>
                    <a:gd name="connsiteY49" fmla="*/ 1340608 h 1510441"/>
                    <a:gd name="connsiteX50" fmla="*/ 1687959 w 1741965"/>
                    <a:gd name="connsiteY50" fmla="*/ 1405949 h 1510441"/>
                    <a:gd name="connsiteX51" fmla="*/ 1684692 w 1741965"/>
                    <a:gd name="connsiteY51" fmla="*/ 1406821 h 1510441"/>
                    <a:gd name="connsiteX52" fmla="*/ 1674457 w 1741965"/>
                    <a:gd name="connsiteY52" fmla="*/ 1407365 h 1510441"/>
                    <a:gd name="connsiteX53" fmla="*/ 1655729 w 1741965"/>
                    <a:gd name="connsiteY53" fmla="*/ 1400940 h 1510441"/>
                    <a:gd name="connsiteX54" fmla="*/ 1655076 w 1741965"/>
                    <a:gd name="connsiteY54" fmla="*/ 1363260 h 1510441"/>
                    <a:gd name="connsiteX55" fmla="*/ 1632428 w 1741965"/>
                    <a:gd name="connsiteY55" fmla="*/ 1386456 h 1510441"/>
                    <a:gd name="connsiteX56" fmla="*/ 1558278 w 1741965"/>
                    <a:gd name="connsiteY56" fmla="*/ 1352696 h 1510441"/>
                    <a:gd name="connsiteX57" fmla="*/ 1470518 w 1741965"/>
                    <a:gd name="connsiteY57" fmla="*/ 1327431 h 1510441"/>
                    <a:gd name="connsiteX58" fmla="*/ 1193952 w 1741965"/>
                    <a:gd name="connsiteY58" fmla="*/ 1358904 h 1510441"/>
                    <a:gd name="connsiteX59" fmla="*/ 1121762 w 1741965"/>
                    <a:gd name="connsiteY59" fmla="*/ 1399742 h 1510441"/>
                    <a:gd name="connsiteX60" fmla="*/ 1013749 w 1741965"/>
                    <a:gd name="connsiteY60" fmla="*/ 1454411 h 1510441"/>
                    <a:gd name="connsiteX61" fmla="*/ 983371 w 1741965"/>
                    <a:gd name="connsiteY61" fmla="*/ 1452777 h 1510441"/>
                    <a:gd name="connsiteX62" fmla="*/ 979233 w 1741965"/>
                    <a:gd name="connsiteY62" fmla="*/ 1449292 h 1510441"/>
                    <a:gd name="connsiteX63" fmla="*/ 1741965 w 1741965"/>
                    <a:gd name="connsiteY63" fmla="*/ 1294760 h 1510441"/>
                    <a:gd name="connsiteX64" fmla="*/ 1735214 w 1741965"/>
                    <a:gd name="connsiteY64" fmla="*/ 1287682 h 1510441"/>
                    <a:gd name="connsiteX65" fmla="*/ 1718555 w 1741965"/>
                    <a:gd name="connsiteY65" fmla="*/ 1235082 h 1510441"/>
                    <a:gd name="connsiteX66" fmla="*/ 1729661 w 1741965"/>
                    <a:gd name="connsiteY66" fmla="*/ 1232577 h 1510441"/>
                    <a:gd name="connsiteX67" fmla="*/ 1739461 w 1741965"/>
                    <a:gd name="connsiteY67" fmla="*/ 1228657 h 1510441"/>
                    <a:gd name="connsiteX68" fmla="*/ 1729661 w 1741965"/>
                    <a:gd name="connsiteY68" fmla="*/ 1160048 h 1510441"/>
                    <a:gd name="connsiteX69" fmla="*/ 1654314 w 1741965"/>
                    <a:gd name="connsiteY69" fmla="*/ 687087 h 1510441"/>
                    <a:gd name="connsiteX70" fmla="*/ 1602920 w 1741965"/>
                    <a:gd name="connsiteY70" fmla="*/ 424415 h 1510441"/>
                    <a:gd name="connsiteX71" fmla="*/ 1539877 w 1741965"/>
                    <a:gd name="connsiteY71" fmla="*/ 252132 h 1510441"/>
                    <a:gd name="connsiteX72" fmla="*/ 1520495 w 1741965"/>
                    <a:gd name="connsiteY72" fmla="*/ 187988 h 1510441"/>
                    <a:gd name="connsiteX73" fmla="*/ 1473784 w 1741965"/>
                    <a:gd name="connsiteY73" fmla="*/ 77126 h 1510441"/>
                    <a:gd name="connsiteX74" fmla="*/ 1386895 w 1741965"/>
                    <a:gd name="connsiteY74" fmla="*/ 9389 h 1510441"/>
                    <a:gd name="connsiteX75" fmla="*/ 1246979 w 1741965"/>
                    <a:gd name="connsiteY75" fmla="*/ 4924 h 1510441"/>
                    <a:gd name="connsiteX76" fmla="*/ 1069389 w 1741965"/>
                    <a:gd name="connsiteY76" fmla="*/ 67434 h 1510441"/>
                    <a:gd name="connsiteX77" fmla="*/ 862292 w 1741965"/>
                    <a:gd name="connsiteY77" fmla="*/ 252241 h 1510441"/>
                    <a:gd name="connsiteX78" fmla="*/ 830171 w 1741965"/>
                    <a:gd name="connsiteY78" fmla="*/ 298633 h 1510441"/>
                    <a:gd name="connsiteX79" fmla="*/ 814383 w 1741965"/>
                    <a:gd name="connsiteY79" fmla="*/ 321720 h 1510441"/>
                    <a:gd name="connsiteX80" fmla="*/ 794131 w 1741965"/>
                    <a:gd name="connsiteY80" fmla="*/ 345243 h 1510441"/>
                    <a:gd name="connsiteX81" fmla="*/ 714428 w 1741965"/>
                    <a:gd name="connsiteY81" fmla="*/ 303642 h 1510441"/>
                    <a:gd name="connsiteX82" fmla="*/ 303826 w 1741965"/>
                    <a:gd name="connsiteY82" fmla="*/ 238410 h 1510441"/>
                    <a:gd name="connsiteX83" fmla="*/ 117417 w 1741965"/>
                    <a:gd name="connsiteY83" fmla="*/ 306692 h 1510441"/>
                    <a:gd name="connsiteX84" fmla="*/ 56986 w 1741965"/>
                    <a:gd name="connsiteY84" fmla="*/ 354064 h 1510441"/>
                    <a:gd name="connsiteX85" fmla="*/ 59382 w 1741965"/>
                    <a:gd name="connsiteY85" fmla="*/ 364736 h 1510441"/>
                    <a:gd name="connsiteX86" fmla="*/ 53720 w 1741965"/>
                    <a:gd name="connsiteY86" fmla="*/ 370944 h 1510441"/>
                    <a:gd name="connsiteX87" fmla="*/ 33903 w 1741965"/>
                    <a:gd name="connsiteY87" fmla="*/ 375300 h 1510441"/>
                    <a:gd name="connsiteX88" fmla="*/ 23232 w 1741965"/>
                    <a:gd name="connsiteY88" fmla="*/ 402525 h 1510441"/>
                    <a:gd name="connsiteX89" fmla="*/ 24757 w 1741965"/>
                    <a:gd name="connsiteY89" fmla="*/ 610855 h 1510441"/>
                    <a:gd name="connsiteX90" fmla="*/ 48929 w 1741965"/>
                    <a:gd name="connsiteY90" fmla="*/ 939304 h 1510441"/>
                    <a:gd name="connsiteX91" fmla="*/ 48493 w 1741965"/>
                    <a:gd name="connsiteY91" fmla="*/ 1027623 h 1510441"/>
                    <a:gd name="connsiteX92" fmla="*/ 94878 w 1741965"/>
                    <a:gd name="connsiteY92" fmla="*/ 1246734 h 1510441"/>
                    <a:gd name="connsiteX93" fmla="*/ 128959 w 1741965"/>
                    <a:gd name="connsiteY93" fmla="*/ 1389396 h 1510441"/>
                    <a:gd name="connsiteX94" fmla="*/ 191676 w 1741965"/>
                    <a:gd name="connsiteY94" fmla="*/ 1508317 h 1510441"/>
                    <a:gd name="connsiteX95" fmla="*/ 201693 w 1741965"/>
                    <a:gd name="connsiteY95" fmla="*/ 1503308 h 1510441"/>
                    <a:gd name="connsiteX96" fmla="*/ 230112 w 1741965"/>
                    <a:gd name="connsiteY96" fmla="*/ 1501565 h 1510441"/>
                    <a:gd name="connsiteX97" fmla="*/ 279110 w 1741965"/>
                    <a:gd name="connsiteY97" fmla="*/ 1492200 h 1510441"/>
                    <a:gd name="connsiteX98" fmla="*/ 483485 w 1741965"/>
                    <a:gd name="connsiteY98" fmla="*/ 1451688 h 1510441"/>
                    <a:gd name="connsiteX99" fmla="*/ 587796 w 1741965"/>
                    <a:gd name="connsiteY99" fmla="*/ 1432739 h 1510441"/>
                    <a:gd name="connsiteX100" fmla="*/ 795873 w 1741965"/>
                    <a:gd name="connsiteY100" fmla="*/ 1417275 h 1510441"/>
                    <a:gd name="connsiteX101" fmla="*/ 939599 w 1741965"/>
                    <a:gd name="connsiteY101" fmla="*/ 1455391 h 1510441"/>
                    <a:gd name="connsiteX102" fmla="*/ 977600 w 1741965"/>
                    <a:gd name="connsiteY102" fmla="*/ 1481418 h 1510441"/>
                    <a:gd name="connsiteX103" fmla="*/ 1068954 w 1741965"/>
                    <a:gd name="connsiteY103" fmla="*/ 1469113 h 1510441"/>
                    <a:gd name="connsiteX104" fmla="*/ 1113705 w 1741965"/>
                    <a:gd name="connsiteY104" fmla="*/ 1455173 h 1510441"/>
                    <a:gd name="connsiteX105" fmla="*/ 1153012 w 1741965"/>
                    <a:gd name="connsiteY105" fmla="*/ 1430343 h 1510441"/>
                    <a:gd name="connsiteX106" fmla="*/ 1531819 w 1741965"/>
                    <a:gd name="connsiteY106" fmla="*/ 1367398 h 1510441"/>
                    <a:gd name="connsiteX107" fmla="*/ 1657471 w 1741965"/>
                    <a:gd name="connsiteY107" fmla="*/ 1425007 h 1510441"/>
                    <a:gd name="connsiteX108" fmla="*/ 1713764 w 1741965"/>
                    <a:gd name="connsiteY108" fmla="*/ 1417711 h 1510441"/>
                    <a:gd name="connsiteX109" fmla="*/ 1709844 w 1741965"/>
                    <a:gd name="connsiteY109" fmla="*/ 1311967 h 1510441"/>
                    <a:gd name="connsiteX110" fmla="*/ 1729552 w 1741965"/>
                    <a:gd name="connsiteY110" fmla="*/ 1310442 h 1510441"/>
                    <a:gd name="connsiteX111" fmla="*/ 1741965 w 1741965"/>
                    <a:gd name="connsiteY111" fmla="*/ 1294760 h 1510441"/>
                    <a:gd name="connsiteX112" fmla="*/ 580174 w 1741965"/>
                    <a:gd name="connsiteY112" fmla="*/ 1270802 h 1510441"/>
                    <a:gd name="connsiteX113" fmla="*/ 887226 w 1741965"/>
                    <a:gd name="connsiteY113" fmla="*/ 1282454 h 1510441"/>
                    <a:gd name="connsiteX114" fmla="*/ 954952 w 1741965"/>
                    <a:gd name="connsiteY114" fmla="*/ 1335925 h 1510441"/>
                    <a:gd name="connsiteX115" fmla="*/ 917823 w 1741965"/>
                    <a:gd name="connsiteY115" fmla="*/ 1320788 h 1510441"/>
                    <a:gd name="connsiteX116" fmla="*/ 678931 w 1741965"/>
                    <a:gd name="connsiteY116" fmla="*/ 1289860 h 1510441"/>
                    <a:gd name="connsiteX117" fmla="*/ 580174 w 1741965"/>
                    <a:gd name="connsiteY117" fmla="*/ 1270802 h 1510441"/>
                    <a:gd name="connsiteX118" fmla="*/ 1114249 w 1741965"/>
                    <a:gd name="connsiteY118" fmla="*/ 1279405 h 1510441"/>
                    <a:gd name="connsiteX119" fmla="*/ 1236635 w 1741965"/>
                    <a:gd name="connsiteY119" fmla="*/ 1224192 h 1510441"/>
                    <a:gd name="connsiteX120" fmla="*/ 1392012 w 1741965"/>
                    <a:gd name="connsiteY120" fmla="*/ 1206550 h 1510441"/>
                    <a:gd name="connsiteX121" fmla="*/ 1648760 w 1741965"/>
                    <a:gd name="connsiteY121" fmla="*/ 1265901 h 1510441"/>
                    <a:gd name="connsiteX122" fmla="*/ 1671517 w 1741965"/>
                    <a:gd name="connsiteY122" fmla="*/ 1291820 h 1510441"/>
                    <a:gd name="connsiteX123" fmla="*/ 1396259 w 1741965"/>
                    <a:gd name="connsiteY123" fmla="*/ 1240745 h 1510441"/>
                    <a:gd name="connsiteX124" fmla="*/ 1134284 w 1741965"/>
                    <a:gd name="connsiteY124" fmla="*/ 1285613 h 1510441"/>
                    <a:gd name="connsiteX125" fmla="*/ 1114249 w 1741965"/>
                    <a:gd name="connsiteY125" fmla="*/ 1279405 h 1510441"/>
                    <a:gd name="connsiteX126" fmla="*/ 98145 w 1741965"/>
                    <a:gd name="connsiteY126" fmla="*/ 930265 h 1510441"/>
                    <a:gd name="connsiteX127" fmla="*/ 152151 w 1741965"/>
                    <a:gd name="connsiteY127" fmla="*/ 1194353 h 1510441"/>
                    <a:gd name="connsiteX128" fmla="*/ 172839 w 1741965"/>
                    <a:gd name="connsiteY128" fmla="*/ 1251962 h 1510441"/>
                    <a:gd name="connsiteX129" fmla="*/ 192874 w 1741965"/>
                    <a:gd name="connsiteY129" fmla="*/ 1310551 h 1510441"/>
                    <a:gd name="connsiteX130" fmla="*/ 210622 w 1741965"/>
                    <a:gd name="connsiteY130" fmla="*/ 1372190 h 1510441"/>
                    <a:gd name="connsiteX131" fmla="*/ 186123 w 1741965"/>
                    <a:gd name="connsiteY131" fmla="*/ 1429145 h 1510441"/>
                    <a:gd name="connsiteX132" fmla="*/ 171859 w 1741965"/>
                    <a:gd name="connsiteY132" fmla="*/ 1369140 h 1510441"/>
                    <a:gd name="connsiteX133" fmla="*/ 132879 w 1741965"/>
                    <a:gd name="connsiteY133" fmla="*/ 1189125 h 1510441"/>
                    <a:gd name="connsiteX134" fmla="*/ 111537 w 1741965"/>
                    <a:gd name="connsiteY134" fmla="*/ 1061710 h 1510441"/>
                    <a:gd name="connsiteX135" fmla="*/ 98145 w 1741965"/>
                    <a:gd name="connsiteY135" fmla="*/ 930265 h 1510441"/>
                    <a:gd name="connsiteX136" fmla="*/ 77130 w 1741965"/>
                    <a:gd name="connsiteY136" fmla="*/ 489756 h 1510441"/>
                    <a:gd name="connsiteX137" fmla="*/ 79961 w 1741965"/>
                    <a:gd name="connsiteY137" fmla="*/ 493459 h 1510441"/>
                    <a:gd name="connsiteX138" fmla="*/ 94442 w 1741965"/>
                    <a:gd name="connsiteY138" fmla="*/ 531901 h 1510441"/>
                    <a:gd name="connsiteX139" fmla="*/ 105984 w 1741965"/>
                    <a:gd name="connsiteY139" fmla="*/ 578729 h 1510441"/>
                    <a:gd name="connsiteX140" fmla="*/ 129830 w 1741965"/>
                    <a:gd name="connsiteY140" fmla="*/ 672603 h 1510441"/>
                    <a:gd name="connsiteX141" fmla="*/ 159882 w 1741965"/>
                    <a:gd name="connsiteY141" fmla="*/ 873854 h 1510441"/>
                    <a:gd name="connsiteX142" fmla="*/ 204851 w 1741965"/>
                    <a:gd name="connsiteY142" fmla="*/ 1236280 h 1510441"/>
                    <a:gd name="connsiteX143" fmla="*/ 204742 w 1741965"/>
                    <a:gd name="connsiteY143" fmla="*/ 1285721 h 1510441"/>
                    <a:gd name="connsiteX144" fmla="*/ 176541 w 1741965"/>
                    <a:gd name="connsiteY144" fmla="*/ 1197946 h 1510441"/>
                    <a:gd name="connsiteX145" fmla="*/ 154220 w 1741965"/>
                    <a:gd name="connsiteY145" fmla="*/ 1101895 h 1510441"/>
                    <a:gd name="connsiteX146" fmla="*/ 133967 w 1741965"/>
                    <a:gd name="connsiteY146" fmla="*/ 1010744 h 1510441"/>
                    <a:gd name="connsiteX147" fmla="*/ 117744 w 1741965"/>
                    <a:gd name="connsiteY147" fmla="*/ 908485 h 1510441"/>
                    <a:gd name="connsiteX148" fmla="*/ 101302 w 1741965"/>
                    <a:gd name="connsiteY148" fmla="*/ 694383 h 1510441"/>
                    <a:gd name="connsiteX149" fmla="*/ 77130 w 1741965"/>
                    <a:gd name="connsiteY149" fmla="*/ 489756 h 1510441"/>
                    <a:gd name="connsiteX150" fmla="*/ 50236 w 1741965"/>
                    <a:gd name="connsiteY150" fmla="*/ 548999 h 1510441"/>
                    <a:gd name="connsiteX151" fmla="*/ 40763 w 1741965"/>
                    <a:gd name="connsiteY151" fmla="*/ 534188 h 1510441"/>
                    <a:gd name="connsiteX152" fmla="*/ 40980 w 1741965"/>
                    <a:gd name="connsiteY152" fmla="*/ 462748 h 1510441"/>
                    <a:gd name="connsiteX153" fmla="*/ 50236 w 1741965"/>
                    <a:gd name="connsiteY153" fmla="*/ 548999 h 1510441"/>
                    <a:gd name="connsiteX154" fmla="*/ 53502 w 1741965"/>
                    <a:gd name="connsiteY154" fmla="*/ 444997 h 1510441"/>
                    <a:gd name="connsiteX155" fmla="*/ 48820 w 1741965"/>
                    <a:gd name="connsiteY155" fmla="*/ 414614 h 1510441"/>
                    <a:gd name="connsiteX156" fmla="*/ 61668 w 1741965"/>
                    <a:gd name="connsiteY156" fmla="*/ 430404 h 1510441"/>
                    <a:gd name="connsiteX157" fmla="*/ 53502 w 1741965"/>
                    <a:gd name="connsiteY157" fmla="*/ 444997 h 1510441"/>
                    <a:gd name="connsiteX158" fmla="*/ 942539 w 1741965"/>
                    <a:gd name="connsiteY158" fmla="*/ 1273960 h 1510441"/>
                    <a:gd name="connsiteX159" fmla="*/ 786835 w 1741965"/>
                    <a:gd name="connsiteY159" fmla="*/ 1216678 h 1510441"/>
                    <a:gd name="connsiteX160" fmla="*/ 423816 w 1741965"/>
                    <a:gd name="connsiteY160" fmla="*/ 1270584 h 1510441"/>
                    <a:gd name="connsiteX161" fmla="*/ 316457 w 1741965"/>
                    <a:gd name="connsiteY161" fmla="*/ 1325035 h 1510441"/>
                    <a:gd name="connsiteX162" fmla="*/ 300124 w 1741965"/>
                    <a:gd name="connsiteY162" fmla="*/ 1334183 h 1510441"/>
                    <a:gd name="connsiteX163" fmla="*/ 261362 w 1741965"/>
                    <a:gd name="connsiteY163" fmla="*/ 1217331 h 1510441"/>
                    <a:gd name="connsiteX164" fmla="*/ 253195 w 1741965"/>
                    <a:gd name="connsiteY164" fmla="*/ 1081639 h 1510441"/>
                    <a:gd name="connsiteX165" fmla="*/ 198644 w 1741965"/>
                    <a:gd name="connsiteY165" fmla="*/ 705818 h 1510441"/>
                    <a:gd name="connsiteX166" fmla="*/ 82356 w 1741965"/>
                    <a:gd name="connsiteY166" fmla="*/ 396209 h 1510441"/>
                    <a:gd name="connsiteX167" fmla="*/ 86167 w 1741965"/>
                    <a:gd name="connsiteY167" fmla="*/ 393922 h 1510441"/>
                    <a:gd name="connsiteX168" fmla="*/ 123079 w 1741965"/>
                    <a:gd name="connsiteY168" fmla="*/ 376062 h 1510441"/>
                    <a:gd name="connsiteX169" fmla="*/ 190478 w 1741965"/>
                    <a:gd name="connsiteY169" fmla="*/ 349817 h 1510441"/>
                    <a:gd name="connsiteX170" fmla="*/ 211384 w 1741965"/>
                    <a:gd name="connsiteY170" fmla="*/ 340996 h 1510441"/>
                    <a:gd name="connsiteX171" fmla="*/ 259402 w 1741965"/>
                    <a:gd name="connsiteY171" fmla="*/ 325532 h 1510441"/>
                    <a:gd name="connsiteX172" fmla="*/ 354784 w 1741965"/>
                    <a:gd name="connsiteY172" fmla="*/ 298197 h 1510441"/>
                    <a:gd name="connsiteX173" fmla="*/ 460510 w 1741965"/>
                    <a:gd name="connsiteY173" fmla="*/ 282951 h 1510441"/>
                    <a:gd name="connsiteX174" fmla="*/ 672072 w 1741965"/>
                    <a:gd name="connsiteY174" fmla="*/ 315622 h 1510441"/>
                    <a:gd name="connsiteX175" fmla="*/ 710726 w 1741965"/>
                    <a:gd name="connsiteY175" fmla="*/ 336095 h 1510441"/>
                    <a:gd name="connsiteX176" fmla="*/ 805890 w 1741965"/>
                    <a:gd name="connsiteY176" fmla="*/ 427900 h 1510441"/>
                    <a:gd name="connsiteX177" fmla="*/ 865776 w 1741965"/>
                    <a:gd name="connsiteY177" fmla="*/ 858499 h 1510441"/>
                    <a:gd name="connsiteX178" fmla="*/ 919565 w 1741965"/>
                    <a:gd name="connsiteY178" fmla="*/ 1172572 h 1510441"/>
                    <a:gd name="connsiteX179" fmla="*/ 942539 w 1741965"/>
                    <a:gd name="connsiteY179" fmla="*/ 1273960 h 1510441"/>
                    <a:gd name="connsiteX180" fmla="*/ 1677941 w 1741965"/>
                    <a:gd name="connsiteY180" fmla="*/ 1239438 h 1510441"/>
                    <a:gd name="connsiteX181" fmla="*/ 1507320 w 1741965"/>
                    <a:gd name="connsiteY181" fmla="*/ 1182700 h 1510441"/>
                    <a:gd name="connsiteX182" fmla="*/ 1132433 w 1741965"/>
                    <a:gd name="connsiteY182" fmla="*/ 1204589 h 1510441"/>
                    <a:gd name="connsiteX183" fmla="*/ 995130 w 1741965"/>
                    <a:gd name="connsiteY183" fmla="*/ 1298354 h 1510441"/>
                    <a:gd name="connsiteX184" fmla="*/ 894195 w 1741965"/>
                    <a:gd name="connsiteY184" fmla="*/ 710283 h 1510441"/>
                    <a:gd name="connsiteX185" fmla="*/ 840733 w 1741965"/>
                    <a:gd name="connsiteY185" fmla="*/ 415920 h 1510441"/>
                    <a:gd name="connsiteX186" fmla="*/ 837031 w 1741965"/>
                    <a:gd name="connsiteY186" fmla="*/ 389675 h 1510441"/>
                    <a:gd name="connsiteX187" fmla="*/ 827340 w 1741965"/>
                    <a:gd name="connsiteY187" fmla="*/ 365608 h 1510441"/>
                    <a:gd name="connsiteX188" fmla="*/ 907261 w 1741965"/>
                    <a:gd name="connsiteY188" fmla="*/ 297871 h 1510441"/>
                    <a:gd name="connsiteX189" fmla="*/ 980758 w 1741965"/>
                    <a:gd name="connsiteY189" fmla="*/ 228827 h 1510441"/>
                    <a:gd name="connsiteX190" fmla="*/ 1058065 w 1741965"/>
                    <a:gd name="connsiteY190" fmla="*/ 163812 h 1510441"/>
                    <a:gd name="connsiteX191" fmla="*/ 1106845 w 1741965"/>
                    <a:gd name="connsiteY191" fmla="*/ 137567 h 1510441"/>
                    <a:gd name="connsiteX192" fmla="*/ 1426855 w 1741965"/>
                    <a:gd name="connsiteY192" fmla="*/ 60464 h 1510441"/>
                    <a:gd name="connsiteX193" fmla="*/ 1458867 w 1741965"/>
                    <a:gd name="connsiteY193" fmla="*/ 103698 h 1510441"/>
                    <a:gd name="connsiteX194" fmla="*/ 1456036 w 1741965"/>
                    <a:gd name="connsiteY194" fmla="*/ 128419 h 1510441"/>
                    <a:gd name="connsiteX195" fmla="*/ 1531819 w 1741965"/>
                    <a:gd name="connsiteY195" fmla="*/ 349055 h 1510441"/>
                    <a:gd name="connsiteX196" fmla="*/ 1555665 w 1741965"/>
                    <a:gd name="connsiteY196" fmla="*/ 472767 h 1510441"/>
                    <a:gd name="connsiteX197" fmla="*/ 1604771 w 1741965"/>
                    <a:gd name="connsiteY197" fmla="*/ 722044 h 1510441"/>
                    <a:gd name="connsiteX198" fmla="*/ 1667489 w 1741965"/>
                    <a:gd name="connsiteY198" fmla="*/ 1106795 h 1510441"/>
                    <a:gd name="connsiteX199" fmla="*/ 1677941 w 1741965"/>
                    <a:gd name="connsiteY199" fmla="*/ 1239438 h 151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1741965" h="1510441">
                      <a:moveTo>
                        <a:pt x="264628" y="1380684"/>
                      </a:moveTo>
                      <a:cubicBezTo>
                        <a:pt x="301540" y="1376655"/>
                        <a:pt x="317219" y="1369358"/>
                        <a:pt x="349666" y="1357597"/>
                      </a:cubicBezTo>
                      <a:cubicBezTo>
                        <a:pt x="378738" y="1347033"/>
                        <a:pt x="404762" y="1344202"/>
                        <a:pt x="432527" y="1332332"/>
                      </a:cubicBezTo>
                      <a:cubicBezTo>
                        <a:pt x="458550" y="1321224"/>
                        <a:pt x="474447" y="1306195"/>
                        <a:pt x="506895" y="1299443"/>
                      </a:cubicBezTo>
                      <a:cubicBezTo>
                        <a:pt x="538689" y="1292691"/>
                        <a:pt x="578214" y="1293780"/>
                        <a:pt x="610443" y="1298790"/>
                      </a:cubicBezTo>
                      <a:cubicBezTo>
                        <a:pt x="674685" y="1308700"/>
                        <a:pt x="743717" y="1315016"/>
                        <a:pt x="808721" y="1315670"/>
                      </a:cubicBezTo>
                      <a:cubicBezTo>
                        <a:pt x="891799" y="1316432"/>
                        <a:pt x="895502" y="1331460"/>
                        <a:pt x="937531" y="1349320"/>
                      </a:cubicBezTo>
                      <a:cubicBezTo>
                        <a:pt x="965405" y="1361082"/>
                        <a:pt x="958219" y="1349538"/>
                        <a:pt x="958763" y="1388852"/>
                      </a:cubicBezTo>
                      <a:cubicBezTo>
                        <a:pt x="907152" y="1374368"/>
                        <a:pt x="864034" y="1355745"/>
                        <a:pt x="828429" y="1353676"/>
                      </a:cubicBezTo>
                      <a:cubicBezTo>
                        <a:pt x="803277" y="1352152"/>
                        <a:pt x="800228" y="1346924"/>
                        <a:pt x="782698" y="1344420"/>
                      </a:cubicBezTo>
                      <a:cubicBezTo>
                        <a:pt x="703104" y="1332876"/>
                        <a:pt x="468241" y="1352587"/>
                        <a:pt x="395724" y="1384496"/>
                      </a:cubicBezTo>
                      <a:cubicBezTo>
                        <a:pt x="374927" y="1393643"/>
                        <a:pt x="337907" y="1412810"/>
                        <a:pt x="321248" y="1418582"/>
                      </a:cubicBezTo>
                      <a:cubicBezTo>
                        <a:pt x="279981" y="1432848"/>
                        <a:pt x="295878" y="1422720"/>
                        <a:pt x="239149" y="1446570"/>
                      </a:cubicBezTo>
                      <a:cubicBezTo>
                        <a:pt x="247207" y="1425987"/>
                        <a:pt x="249711" y="1408018"/>
                        <a:pt x="264628" y="1380684"/>
                      </a:cubicBezTo>
                      <a:close/>
                      <a:moveTo>
                        <a:pt x="236318" y="1468350"/>
                      </a:moveTo>
                      <a:cubicBezTo>
                        <a:pt x="257006" y="1452886"/>
                        <a:pt x="286840" y="1442649"/>
                        <a:pt x="315477" y="1436006"/>
                      </a:cubicBezTo>
                      <a:cubicBezTo>
                        <a:pt x="386469" y="1419453"/>
                        <a:pt x="388647" y="1392445"/>
                        <a:pt x="485009" y="1380031"/>
                      </a:cubicBezTo>
                      <a:cubicBezTo>
                        <a:pt x="520070" y="1375566"/>
                        <a:pt x="547835" y="1371210"/>
                        <a:pt x="585727" y="1367289"/>
                      </a:cubicBezTo>
                      <a:cubicBezTo>
                        <a:pt x="654433" y="1360210"/>
                        <a:pt x="731849" y="1353567"/>
                        <a:pt x="796199" y="1368051"/>
                      </a:cubicBezTo>
                      <a:cubicBezTo>
                        <a:pt x="844653" y="1378833"/>
                        <a:pt x="807959" y="1357161"/>
                        <a:pt x="888860" y="1388307"/>
                      </a:cubicBezTo>
                      <a:cubicBezTo>
                        <a:pt x="903994" y="1394079"/>
                        <a:pt x="919020" y="1395821"/>
                        <a:pt x="935026" y="1401049"/>
                      </a:cubicBezTo>
                      <a:cubicBezTo>
                        <a:pt x="959199" y="1408999"/>
                        <a:pt x="958001" y="1412375"/>
                        <a:pt x="959416" y="1442649"/>
                      </a:cubicBezTo>
                      <a:cubicBezTo>
                        <a:pt x="879822" y="1416404"/>
                        <a:pt x="791300" y="1380140"/>
                        <a:pt x="691126" y="1381882"/>
                      </a:cubicBezTo>
                      <a:cubicBezTo>
                        <a:pt x="639080" y="1382862"/>
                        <a:pt x="640604" y="1388961"/>
                        <a:pt x="600862" y="1398762"/>
                      </a:cubicBezTo>
                      <a:cubicBezTo>
                        <a:pt x="574729" y="1405296"/>
                        <a:pt x="532918" y="1407583"/>
                        <a:pt x="504717" y="1410197"/>
                      </a:cubicBezTo>
                      <a:cubicBezTo>
                        <a:pt x="466499" y="1413790"/>
                        <a:pt x="449077" y="1423047"/>
                        <a:pt x="416194" y="1430017"/>
                      </a:cubicBezTo>
                      <a:cubicBezTo>
                        <a:pt x="347053" y="1444827"/>
                        <a:pt x="317546" y="1470528"/>
                        <a:pt x="236318" y="1468350"/>
                      </a:cubicBezTo>
                      <a:close/>
                      <a:moveTo>
                        <a:pt x="993715" y="1338648"/>
                      </a:moveTo>
                      <a:cubicBezTo>
                        <a:pt x="1048810" y="1383080"/>
                        <a:pt x="1102054" y="1265466"/>
                        <a:pt x="1318516" y="1257080"/>
                      </a:cubicBezTo>
                      <a:cubicBezTo>
                        <a:pt x="1458431" y="1251744"/>
                        <a:pt x="1422826" y="1262416"/>
                        <a:pt x="1523326" y="1274178"/>
                      </a:cubicBezTo>
                      <a:cubicBezTo>
                        <a:pt x="1572324" y="1279841"/>
                        <a:pt x="1615224" y="1281583"/>
                        <a:pt x="1658233" y="1305433"/>
                      </a:cubicBezTo>
                      <a:cubicBezTo>
                        <a:pt x="1682623" y="1318937"/>
                        <a:pt x="1679248" y="1314907"/>
                        <a:pt x="1682406" y="1343657"/>
                      </a:cubicBezTo>
                      <a:cubicBezTo>
                        <a:pt x="1656600" y="1334727"/>
                        <a:pt x="1634170" y="1319808"/>
                        <a:pt x="1605207" y="1310115"/>
                      </a:cubicBezTo>
                      <a:cubicBezTo>
                        <a:pt x="1576026" y="1300314"/>
                        <a:pt x="1539877" y="1300641"/>
                        <a:pt x="1504816" y="1297918"/>
                      </a:cubicBezTo>
                      <a:cubicBezTo>
                        <a:pt x="1471171" y="1295414"/>
                        <a:pt x="1445256" y="1287899"/>
                        <a:pt x="1411829" y="1284306"/>
                      </a:cubicBezTo>
                      <a:cubicBezTo>
                        <a:pt x="1327009" y="1274940"/>
                        <a:pt x="1288899" y="1272435"/>
                        <a:pt x="1210938" y="1293018"/>
                      </a:cubicBezTo>
                      <a:lnTo>
                        <a:pt x="1128840" y="1323619"/>
                      </a:lnTo>
                      <a:cubicBezTo>
                        <a:pt x="1114576" y="1330262"/>
                        <a:pt x="1111309" y="1336688"/>
                        <a:pt x="1096610" y="1345182"/>
                      </a:cubicBezTo>
                      <a:cubicBezTo>
                        <a:pt x="1063618" y="1364567"/>
                        <a:pt x="1012225" y="1398653"/>
                        <a:pt x="987400" y="1408127"/>
                      </a:cubicBezTo>
                      <a:cubicBezTo>
                        <a:pt x="988815" y="1372407"/>
                        <a:pt x="995021" y="1356834"/>
                        <a:pt x="995130" y="1347905"/>
                      </a:cubicBezTo>
                      <a:cubicBezTo>
                        <a:pt x="995239" y="1340499"/>
                        <a:pt x="986746" y="1353785"/>
                        <a:pt x="993715" y="1338648"/>
                      </a:cubicBezTo>
                      <a:close/>
                      <a:moveTo>
                        <a:pt x="233161" y="1353132"/>
                      </a:moveTo>
                      <a:cubicBezTo>
                        <a:pt x="216066" y="1336579"/>
                        <a:pt x="227281" y="1369467"/>
                        <a:pt x="226301" y="1345509"/>
                      </a:cubicBezTo>
                      <a:cubicBezTo>
                        <a:pt x="225648" y="1329609"/>
                        <a:pt x="223470" y="1343331"/>
                        <a:pt x="230330" y="1334618"/>
                      </a:cubicBezTo>
                      <a:cubicBezTo>
                        <a:pt x="234576" y="1341370"/>
                        <a:pt x="243287" y="1326015"/>
                        <a:pt x="233161" y="1353132"/>
                      </a:cubicBezTo>
                      <a:close/>
                      <a:moveTo>
                        <a:pt x="979233" y="1449292"/>
                      </a:moveTo>
                      <a:cubicBezTo>
                        <a:pt x="984895" y="1418800"/>
                        <a:pt x="1018540" y="1410414"/>
                        <a:pt x="1043801" y="1394624"/>
                      </a:cubicBezTo>
                      <a:cubicBezTo>
                        <a:pt x="1105321" y="1356072"/>
                        <a:pt x="1133740" y="1339301"/>
                        <a:pt x="1205385" y="1310987"/>
                      </a:cubicBezTo>
                      <a:cubicBezTo>
                        <a:pt x="1287048" y="1278752"/>
                        <a:pt x="1399525" y="1302057"/>
                        <a:pt x="1478357" y="1313165"/>
                      </a:cubicBezTo>
                      <a:cubicBezTo>
                        <a:pt x="1532908" y="1320788"/>
                        <a:pt x="1580599" y="1310878"/>
                        <a:pt x="1637872" y="1340608"/>
                      </a:cubicBezTo>
                      <a:cubicBezTo>
                        <a:pt x="1668468" y="1356508"/>
                        <a:pt x="1702767" y="1363369"/>
                        <a:pt x="1687959" y="1405949"/>
                      </a:cubicBezTo>
                      <a:cubicBezTo>
                        <a:pt x="1686870" y="1406385"/>
                        <a:pt x="1685128" y="1405623"/>
                        <a:pt x="1684692" y="1406821"/>
                      </a:cubicBezTo>
                      <a:lnTo>
                        <a:pt x="1674457" y="1407365"/>
                      </a:lnTo>
                      <a:cubicBezTo>
                        <a:pt x="1665529" y="1406167"/>
                        <a:pt x="1666182" y="1404425"/>
                        <a:pt x="1655729" y="1400940"/>
                      </a:cubicBezTo>
                      <a:lnTo>
                        <a:pt x="1655076" y="1363260"/>
                      </a:lnTo>
                      <a:cubicBezTo>
                        <a:pt x="1639396" y="1374041"/>
                        <a:pt x="1647345" y="1374803"/>
                        <a:pt x="1632428" y="1386456"/>
                      </a:cubicBezTo>
                      <a:cubicBezTo>
                        <a:pt x="1605207" y="1375566"/>
                        <a:pt x="1597258" y="1364458"/>
                        <a:pt x="1558278" y="1352696"/>
                      </a:cubicBezTo>
                      <a:cubicBezTo>
                        <a:pt x="1531166" y="1344529"/>
                        <a:pt x="1498065" y="1334618"/>
                        <a:pt x="1470518" y="1327431"/>
                      </a:cubicBezTo>
                      <a:cubicBezTo>
                        <a:pt x="1384499" y="1304888"/>
                        <a:pt x="1268647" y="1311749"/>
                        <a:pt x="1193952" y="1358904"/>
                      </a:cubicBezTo>
                      <a:lnTo>
                        <a:pt x="1121762" y="1399742"/>
                      </a:lnTo>
                      <a:cubicBezTo>
                        <a:pt x="1075269" y="1431106"/>
                        <a:pt x="1085286" y="1430561"/>
                        <a:pt x="1013749" y="1454411"/>
                      </a:cubicBezTo>
                      <a:cubicBezTo>
                        <a:pt x="1001881" y="1458440"/>
                        <a:pt x="996219" y="1461816"/>
                        <a:pt x="983371" y="1452777"/>
                      </a:cubicBezTo>
                      <a:lnTo>
                        <a:pt x="979233" y="1449292"/>
                      </a:lnTo>
                      <a:close/>
                      <a:moveTo>
                        <a:pt x="1741965" y="1294760"/>
                      </a:moveTo>
                      <a:cubicBezTo>
                        <a:pt x="1737719" y="1292691"/>
                        <a:pt x="1739679" y="1294216"/>
                        <a:pt x="1735214" y="1287682"/>
                      </a:cubicBezTo>
                      <a:cubicBezTo>
                        <a:pt x="1716160" y="1260238"/>
                        <a:pt x="1718555" y="1264377"/>
                        <a:pt x="1718555" y="1235082"/>
                      </a:cubicBezTo>
                      <a:cubicBezTo>
                        <a:pt x="1725741" y="1232904"/>
                        <a:pt x="1720079" y="1235518"/>
                        <a:pt x="1729661" y="1232577"/>
                      </a:cubicBezTo>
                      <a:lnTo>
                        <a:pt x="1739461" y="1228657"/>
                      </a:lnTo>
                      <a:cubicBezTo>
                        <a:pt x="1739787" y="1197293"/>
                        <a:pt x="1732274" y="1186838"/>
                        <a:pt x="1729661" y="1160048"/>
                      </a:cubicBezTo>
                      <a:cubicBezTo>
                        <a:pt x="1709735" y="953679"/>
                        <a:pt x="1695581" y="887466"/>
                        <a:pt x="1654314" y="687087"/>
                      </a:cubicBezTo>
                      <a:cubicBezTo>
                        <a:pt x="1639723" y="616082"/>
                        <a:pt x="1619906" y="481153"/>
                        <a:pt x="1602920" y="424415"/>
                      </a:cubicBezTo>
                      <a:cubicBezTo>
                        <a:pt x="1590725" y="383685"/>
                        <a:pt x="1559258" y="287743"/>
                        <a:pt x="1539877" y="252132"/>
                      </a:cubicBezTo>
                      <a:cubicBezTo>
                        <a:pt x="1522346" y="219570"/>
                        <a:pt x="1527355" y="221530"/>
                        <a:pt x="1520495" y="187988"/>
                      </a:cubicBezTo>
                      <a:cubicBezTo>
                        <a:pt x="1510805" y="140398"/>
                        <a:pt x="1484237" y="120469"/>
                        <a:pt x="1473784" y="77126"/>
                      </a:cubicBezTo>
                      <a:cubicBezTo>
                        <a:pt x="1463440" y="34872"/>
                        <a:pt x="1428706" y="12874"/>
                        <a:pt x="1386895" y="9389"/>
                      </a:cubicBezTo>
                      <a:cubicBezTo>
                        <a:pt x="1329731" y="4488"/>
                        <a:pt x="1311220" y="-6293"/>
                        <a:pt x="1246979" y="4924"/>
                      </a:cubicBezTo>
                      <a:cubicBezTo>
                        <a:pt x="1160525" y="20061"/>
                        <a:pt x="1139184" y="24200"/>
                        <a:pt x="1069389" y="67434"/>
                      </a:cubicBezTo>
                      <a:cubicBezTo>
                        <a:pt x="966494" y="131359"/>
                        <a:pt x="934046" y="154338"/>
                        <a:pt x="862292" y="252241"/>
                      </a:cubicBezTo>
                      <a:cubicBezTo>
                        <a:pt x="851077" y="267596"/>
                        <a:pt x="841604" y="281644"/>
                        <a:pt x="830171" y="298633"/>
                      </a:cubicBezTo>
                      <a:cubicBezTo>
                        <a:pt x="823638" y="308543"/>
                        <a:pt x="821352" y="310503"/>
                        <a:pt x="814383" y="321720"/>
                      </a:cubicBezTo>
                      <a:cubicBezTo>
                        <a:pt x="804257" y="337729"/>
                        <a:pt x="805999" y="335551"/>
                        <a:pt x="794131" y="345243"/>
                      </a:cubicBezTo>
                      <a:cubicBezTo>
                        <a:pt x="769741" y="333917"/>
                        <a:pt x="739253" y="317909"/>
                        <a:pt x="714428" y="303642"/>
                      </a:cubicBezTo>
                      <a:cubicBezTo>
                        <a:pt x="584965" y="229044"/>
                        <a:pt x="455502" y="207917"/>
                        <a:pt x="303826" y="238410"/>
                      </a:cubicBezTo>
                      <a:cubicBezTo>
                        <a:pt x="272359" y="244726"/>
                        <a:pt x="141154" y="291445"/>
                        <a:pt x="117417" y="306692"/>
                      </a:cubicBezTo>
                      <a:lnTo>
                        <a:pt x="56986" y="354064"/>
                      </a:lnTo>
                      <a:cubicBezTo>
                        <a:pt x="49800" y="373340"/>
                        <a:pt x="57313" y="361578"/>
                        <a:pt x="59382" y="364736"/>
                      </a:cubicBezTo>
                      <a:lnTo>
                        <a:pt x="53720" y="370944"/>
                      </a:lnTo>
                      <a:cubicBezTo>
                        <a:pt x="53611" y="371053"/>
                        <a:pt x="39021" y="360054"/>
                        <a:pt x="33903" y="375300"/>
                      </a:cubicBezTo>
                      <a:lnTo>
                        <a:pt x="23232" y="402525"/>
                      </a:lnTo>
                      <a:cubicBezTo>
                        <a:pt x="-21628" y="496944"/>
                        <a:pt x="9622" y="482024"/>
                        <a:pt x="24757" y="610855"/>
                      </a:cubicBezTo>
                      <a:cubicBezTo>
                        <a:pt x="41089" y="748616"/>
                        <a:pt x="47296" y="790108"/>
                        <a:pt x="48929" y="939304"/>
                      </a:cubicBezTo>
                      <a:cubicBezTo>
                        <a:pt x="49256" y="968707"/>
                        <a:pt x="48276" y="998220"/>
                        <a:pt x="48493" y="1027623"/>
                      </a:cubicBezTo>
                      <a:cubicBezTo>
                        <a:pt x="48820" y="1093618"/>
                        <a:pt x="76368" y="1191412"/>
                        <a:pt x="94878" y="1246734"/>
                      </a:cubicBezTo>
                      <a:cubicBezTo>
                        <a:pt x="112517" y="1299007"/>
                        <a:pt x="116219" y="1337777"/>
                        <a:pt x="128959" y="1389396"/>
                      </a:cubicBezTo>
                      <a:cubicBezTo>
                        <a:pt x="137452" y="1424136"/>
                        <a:pt x="153566" y="1526395"/>
                        <a:pt x="191676" y="1508317"/>
                      </a:cubicBezTo>
                      <a:cubicBezTo>
                        <a:pt x="227499" y="1491437"/>
                        <a:pt x="174254" y="1511040"/>
                        <a:pt x="201693" y="1503308"/>
                      </a:cubicBezTo>
                      <a:cubicBezTo>
                        <a:pt x="209751" y="1501021"/>
                        <a:pt x="222054" y="1502001"/>
                        <a:pt x="230112" y="1501565"/>
                      </a:cubicBezTo>
                      <a:cubicBezTo>
                        <a:pt x="248295" y="1500476"/>
                        <a:pt x="260273" y="1493616"/>
                        <a:pt x="279110" y="1492200"/>
                      </a:cubicBezTo>
                      <a:cubicBezTo>
                        <a:pt x="367306" y="1485557"/>
                        <a:pt x="401277" y="1476627"/>
                        <a:pt x="483485" y="1451688"/>
                      </a:cubicBezTo>
                      <a:cubicBezTo>
                        <a:pt x="519961" y="1440689"/>
                        <a:pt x="547617" y="1439709"/>
                        <a:pt x="587796" y="1432739"/>
                      </a:cubicBezTo>
                      <a:cubicBezTo>
                        <a:pt x="660203" y="1420107"/>
                        <a:pt x="717803" y="1396475"/>
                        <a:pt x="795873" y="1417275"/>
                      </a:cubicBezTo>
                      <a:cubicBezTo>
                        <a:pt x="835180" y="1427730"/>
                        <a:pt x="909003" y="1438729"/>
                        <a:pt x="939599" y="1455391"/>
                      </a:cubicBezTo>
                      <a:cubicBezTo>
                        <a:pt x="956477" y="1464648"/>
                        <a:pt x="962901" y="1474013"/>
                        <a:pt x="977600" y="1481418"/>
                      </a:cubicBezTo>
                      <a:cubicBezTo>
                        <a:pt x="1000030" y="1492635"/>
                        <a:pt x="1048266" y="1476518"/>
                        <a:pt x="1068954" y="1469113"/>
                      </a:cubicBezTo>
                      <a:cubicBezTo>
                        <a:pt x="1083980" y="1463776"/>
                        <a:pt x="1100748" y="1459965"/>
                        <a:pt x="1113705" y="1455173"/>
                      </a:cubicBezTo>
                      <a:cubicBezTo>
                        <a:pt x="1134611" y="1447441"/>
                        <a:pt x="1135264" y="1441016"/>
                        <a:pt x="1153012" y="1430343"/>
                      </a:cubicBezTo>
                      <a:cubicBezTo>
                        <a:pt x="1304143" y="1339628"/>
                        <a:pt x="1360654" y="1326778"/>
                        <a:pt x="1531819" y="1367398"/>
                      </a:cubicBezTo>
                      <a:cubicBezTo>
                        <a:pt x="1653443" y="1396257"/>
                        <a:pt x="1623608" y="1419562"/>
                        <a:pt x="1657471" y="1425007"/>
                      </a:cubicBezTo>
                      <a:cubicBezTo>
                        <a:pt x="1665964" y="1426314"/>
                        <a:pt x="1697649" y="1419235"/>
                        <a:pt x="1713764" y="1417711"/>
                      </a:cubicBezTo>
                      <a:cubicBezTo>
                        <a:pt x="1730423" y="1381120"/>
                        <a:pt x="1720297" y="1368051"/>
                        <a:pt x="1709844" y="1311967"/>
                      </a:cubicBezTo>
                      <a:cubicBezTo>
                        <a:pt x="1719426" y="1306631"/>
                        <a:pt x="1717902" y="1306195"/>
                        <a:pt x="1729552" y="1310442"/>
                      </a:cubicBezTo>
                      <a:cubicBezTo>
                        <a:pt x="1722475" y="1280059"/>
                        <a:pt x="1724435" y="1307502"/>
                        <a:pt x="1741965" y="1294760"/>
                      </a:cubicBezTo>
                      <a:close/>
                      <a:moveTo>
                        <a:pt x="580174" y="1270802"/>
                      </a:moveTo>
                      <a:cubicBezTo>
                        <a:pt x="667063" y="1254793"/>
                        <a:pt x="788795" y="1230072"/>
                        <a:pt x="887226" y="1282454"/>
                      </a:cubicBezTo>
                      <a:cubicBezTo>
                        <a:pt x="909656" y="1294434"/>
                        <a:pt x="945915" y="1318828"/>
                        <a:pt x="954952" y="1335925"/>
                      </a:cubicBezTo>
                      <a:cubicBezTo>
                        <a:pt x="930453" y="1335272"/>
                        <a:pt x="940035" y="1328738"/>
                        <a:pt x="917823" y="1320788"/>
                      </a:cubicBezTo>
                      <a:cubicBezTo>
                        <a:pt x="847701" y="1295632"/>
                        <a:pt x="727603" y="1296938"/>
                        <a:pt x="678931" y="1289860"/>
                      </a:cubicBezTo>
                      <a:cubicBezTo>
                        <a:pt x="646375" y="1285177"/>
                        <a:pt x="595744" y="1284959"/>
                        <a:pt x="580174" y="1270802"/>
                      </a:cubicBezTo>
                      <a:close/>
                      <a:moveTo>
                        <a:pt x="1114249" y="1279405"/>
                      </a:moveTo>
                      <a:cubicBezTo>
                        <a:pt x="1148112" y="1259803"/>
                        <a:pt x="1191121" y="1236389"/>
                        <a:pt x="1236635" y="1224192"/>
                      </a:cubicBezTo>
                      <a:cubicBezTo>
                        <a:pt x="1351072" y="1193699"/>
                        <a:pt x="1295759" y="1209708"/>
                        <a:pt x="1392012" y="1206550"/>
                      </a:cubicBezTo>
                      <a:cubicBezTo>
                        <a:pt x="1463658" y="1204154"/>
                        <a:pt x="1582232" y="1233122"/>
                        <a:pt x="1648760" y="1265901"/>
                      </a:cubicBezTo>
                      <a:cubicBezTo>
                        <a:pt x="1667380" y="1275049"/>
                        <a:pt x="1668686" y="1272326"/>
                        <a:pt x="1671517" y="1291820"/>
                      </a:cubicBezTo>
                      <a:cubicBezTo>
                        <a:pt x="1606187" y="1262634"/>
                        <a:pt x="1466707" y="1244556"/>
                        <a:pt x="1396259" y="1240745"/>
                      </a:cubicBezTo>
                      <a:cubicBezTo>
                        <a:pt x="1221718" y="1231161"/>
                        <a:pt x="1134393" y="1285613"/>
                        <a:pt x="1134284" y="1285613"/>
                      </a:cubicBezTo>
                      <a:cubicBezTo>
                        <a:pt x="1095412" y="1293236"/>
                        <a:pt x="1127860" y="1291820"/>
                        <a:pt x="1114249" y="1279405"/>
                      </a:cubicBezTo>
                      <a:close/>
                      <a:moveTo>
                        <a:pt x="98145" y="930265"/>
                      </a:moveTo>
                      <a:cubicBezTo>
                        <a:pt x="109686" y="948669"/>
                        <a:pt x="141480" y="1152099"/>
                        <a:pt x="152151" y="1194353"/>
                      </a:cubicBezTo>
                      <a:cubicBezTo>
                        <a:pt x="157051" y="1213519"/>
                        <a:pt x="163366" y="1235300"/>
                        <a:pt x="172839" y="1251962"/>
                      </a:cubicBezTo>
                      <a:cubicBezTo>
                        <a:pt x="187103" y="1277009"/>
                        <a:pt x="184054" y="1283979"/>
                        <a:pt x="192874" y="1310551"/>
                      </a:cubicBezTo>
                      <a:cubicBezTo>
                        <a:pt x="198536" y="1327649"/>
                        <a:pt x="209097" y="1353676"/>
                        <a:pt x="210622" y="1372190"/>
                      </a:cubicBezTo>
                      <a:cubicBezTo>
                        <a:pt x="212037" y="1389614"/>
                        <a:pt x="196684" y="1416513"/>
                        <a:pt x="186123" y="1429145"/>
                      </a:cubicBezTo>
                      <a:cubicBezTo>
                        <a:pt x="171968" y="1413464"/>
                        <a:pt x="175670" y="1389287"/>
                        <a:pt x="171859" y="1369140"/>
                      </a:cubicBezTo>
                      <a:cubicBezTo>
                        <a:pt x="163366" y="1324273"/>
                        <a:pt x="136798" y="1244012"/>
                        <a:pt x="132879" y="1189125"/>
                      </a:cubicBezTo>
                      <a:cubicBezTo>
                        <a:pt x="129721" y="1145020"/>
                        <a:pt x="117744" y="1109082"/>
                        <a:pt x="111537" y="1061710"/>
                      </a:cubicBezTo>
                      <a:cubicBezTo>
                        <a:pt x="106420" y="1022614"/>
                        <a:pt x="96185" y="970341"/>
                        <a:pt x="98145" y="930265"/>
                      </a:cubicBezTo>
                      <a:close/>
                      <a:moveTo>
                        <a:pt x="77130" y="489756"/>
                      </a:moveTo>
                      <a:cubicBezTo>
                        <a:pt x="78110" y="490845"/>
                        <a:pt x="79525" y="491172"/>
                        <a:pt x="79961" y="493459"/>
                      </a:cubicBezTo>
                      <a:cubicBezTo>
                        <a:pt x="80723" y="497161"/>
                        <a:pt x="86821" y="495419"/>
                        <a:pt x="94442" y="531901"/>
                      </a:cubicBezTo>
                      <a:cubicBezTo>
                        <a:pt x="97818" y="548563"/>
                        <a:pt x="101193" y="562067"/>
                        <a:pt x="105984" y="578729"/>
                      </a:cubicBezTo>
                      <a:cubicBezTo>
                        <a:pt x="115675" y="611617"/>
                        <a:pt x="123079" y="636338"/>
                        <a:pt x="129830" y="672603"/>
                      </a:cubicBezTo>
                      <a:cubicBezTo>
                        <a:pt x="141154" y="733043"/>
                        <a:pt x="154329" y="809928"/>
                        <a:pt x="159882" y="873854"/>
                      </a:cubicBezTo>
                      <a:cubicBezTo>
                        <a:pt x="173492" y="1031108"/>
                        <a:pt x="175779" y="1085015"/>
                        <a:pt x="204851" y="1236280"/>
                      </a:cubicBezTo>
                      <a:cubicBezTo>
                        <a:pt x="208117" y="1253160"/>
                        <a:pt x="215195" y="1269059"/>
                        <a:pt x="204742" y="1285721"/>
                      </a:cubicBezTo>
                      <a:lnTo>
                        <a:pt x="176541" y="1197946"/>
                      </a:lnTo>
                      <a:cubicBezTo>
                        <a:pt x="160426" y="1144149"/>
                        <a:pt x="163910" y="1168216"/>
                        <a:pt x="154220" y="1101895"/>
                      </a:cubicBezTo>
                      <a:cubicBezTo>
                        <a:pt x="149211" y="1067482"/>
                        <a:pt x="140392" y="1045157"/>
                        <a:pt x="133967" y="1010744"/>
                      </a:cubicBezTo>
                      <a:cubicBezTo>
                        <a:pt x="127108" y="974261"/>
                        <a:pt x="124821" y="945838"/>
                        <a:pt x="117744" y="908485"/>
                      </a:cubicBezTo>
                      <a:cubicBezTo>
                        <a:pt x="104133" y="838025"/>
                        <a:pt x="110884" y="764189"/>
                        <a:pt x="101302" y="694383"/>
                      </a:cubicBezTo>
                      <a:cubicBezTo>
                        <a:pt x="93245" y="635358"/>
                        <a:pt x="70379" y="541593"/>
                        <a:pt x="77130" y="489756"/>
                      </a:cubicBezTo>
                      <a:close/>
                      <a:moveTo>
                        <a:pt x="50236" y="548999"/>
                      </a:moveTo>
                      <a:cubicBezTo>
                        <a:pt x="43920" y="541593"/>
                        <a:pt x="47622" y="548890"/>
                        <a:pt x="40763" y="534188"/>
                      </a:cubicBezTo>
                      <a:cubicBezTo>
                        <a:pt x="15175" y="478975"/>
                        <a:pt x="16482" y="478866"/>
                        <a:pt x="40980" y="462748"/>
                      </a:cubicBezTo>
                      <a:lnTo>
                        <a:pt x="50236" y="548999"/>
                      </a:lnTo>
                      <a:close/>
                      <a:moveTo>
                        <a:pt x="53502" y="444997"/>
                      </a:moveTo>
                      <a:cubicBezTo>
                        <a:pt x="43920" y="432691"/>
                        <a:pt x="44029" y="430513"/>
                        <a:pt x="48820" y="414614"/>
                      </a:cubicBezTo>
                      <a:cubicBezTo>
                        <a:pt x="54264" y="418534"/>
                        <a:pt x="60580" y="418098"/>
                        <a:pt x="61668" y="430404"/>
                      </a:cubicBezTo>
                      <a:cubicBezTo>
                        <a:pt x="62757" y="443908"/>
                        <a:pt x="53829" y="444671"/>
                        <a:pt x="53502" y="444997"/>
                      </a:cubicBezTo>
                      <a:close/>
                      <a:moveTo>
                        <a:pt x="942539" y="1273960"/>
                      </a:moveTo>
                      <a:cubicBezTo>
                        <a:pt x="896373" y="1255120"/>
                        <a:pt x="869914" y="1229201"/>
                        <a:pt x="786835" y="1216678"/>
                      </a:cubicBezTo>
                      <a:cubicBezTo>
                        <a:pt x="654541" y="1196640"/>
                        <a:pt x="543698" y="1213084"/>
                        <a:pt x="423816" y="1270584"/>
                      </a:cubicBezTo>
                      <a:lnTo>
                        <a:pt x="316457" y="1325035"/>
                      </a:lnTo>
                      <a:cubicBezTo>
                        <a:pt x="313081" y="1327104"/>
                        <a:pt x="303717" y="1332985"/>
                        <a:pt x="300124" y="1334183"/>
                      </a:cubicBezTo>
                      <a:cubicBezTo>
                        <a:pt x="264628" y="1345944"/>
                        <a:pt x="288147" y="1349211"/>
                        <a:pt x="261362" y="1217331"/>
                      </a:cubicBezTo>
                      <a:cubicBezTo>
                        <a:pt x="252106" y="1171592"/>
                        <a:pt x="256244" y="1128140"/>
                        <a:pt x="253195" y="1081639"/>
                      </a:cubicBezTo>
                      <a:cubicBezTo>
                        <a:pt x="248840" y="1014555"/>
                        <a:pt x="212799" y="779000"/>
                        <a:pt x="198644" y="705818"/>
                      </a:cubicBezTo>
                      <a:cubicBezTo>
                        <a:pt x="183074" y="624795"/>
                        <a:pt x="133858" y="449898"/>
                        <a:pt x="82356" y="396209"/>
                      </a:cubicBezTo>
                      <a:cubicBezTo>
                        <a:pt x="83336" y="395120"/>
                        <a:pt x="85405" y="392724"/>
                        <a:pt x="86167" y="393922"/>
                      </a:cubicBezTo>
                      <a:lnTo>
                        <a:pt x="123079" y="376062"/>
                      </a:lnTo>
                      <a:cubicBezTo>
                        <a:pt x="142787" y="366370"/>
                        <a:pt x="144094" y="373340"/>
                        <a:pt x="190478" y="349817"/>
                      </a:cubicBezTo>
                      <a:cubicBezTo>
                        <a:pt x="199842" y="345025"/>
                        <a:pt x="200931" y="345243"/>
                        <a:pt x="211384" y="340996"/>
                      </a:cubicBezTo>
                      <a:cubicBezTo>
                        <a:pt x="230765" y="333264"/>
                        <a:pt x="235992" y="330214"/>
                        <a:pt x="259402" y="325532"/>
                      </a:cubicBezTo>
                      <a:cubicBezTo>
                        <a:pt x="294680" y="318453"/>
                        <a:pt x="326583" y="308216"/>
                        <a:pt x="354784" y="298197"/>
                      </a:cubicBezTo>
                      <a:cubicBezTo>
                        <a:pt x="374383" y="291119"/>
                        <a:pt x="437427" y="282624"/>
                        <a:pt x="460510" y="282951"/>
                      </a:cubicBezTo>
                      <a:cubicBezTo>
                        <a:pt x="533462" y="284040"/>
                        <a:pt x="587360" y="276635"/>
                        <a:pt x="672072" y="315622"/>
                      </a:cubicBezTo>
                      <a:cubicBezTo>
                        <a:pt x="687098" y="322482"/>
                        <a:pt x="699619" y="330432"/>
                        <a:pt x="710726" y="336095"/>
                      </a:cubicBezTo>
                      <a:cubicBezTo>
                        <a:pt x="773443" y="367459"/>
                        <a:pt x="797615" y="366697"/>
                        <a:pt x="805890" y="427900"/>
                      </a:cubicBezTo>
                      <a:cubicBezTo>
                        <a:pt x="825380" y="570126"/>
                        <a:pt x="843673" y="716490"/>
                        <a:pt x="865776" y="858499"/>
                      </a:cubicBezTo>
                      <a:lnTo>
                        <a:pt x="919565" y="1172572"/>
                      </a:lnTo>
                      <a:cubicBezTo>
                        <a:pt x="925989" y="1201649"/>
                        <a:pt x="940688" y="1249021"/>
                        <a:pt x="942539" y="1273960"/>
                      </a:cubicBezTo>
                      <a:close/>
                      <a:moveTo>
                        <a:pt x="1677941" y="1239438"/>
                      </a:moveTo>
                      <a:cubicBezTo>
                        <a:pt x="1647127" y="1237042"/>
                        <a:pt x="1596823" y="1202085"/>
                        <a:pt x="1507320" y="1182700"/>
                      </a:cubicBezTo>
                      <a:cubicBezTo>
                        <a:pt x="1358585" y="1150683"/>
                        <a:pt x="1263203" y="1156346"/>
                        <a:pt x="1132433" y="1204589"/>
                      </a:cubicBezTo>
                      <a:cubicBezTo>
                        <a:pt x="1060787" y="1231053"/>
                        <a:pt x="1027578" y="1282345"/>
                        <a:pt x="995130" y="1298354"/>
                      </a:cubicBezTo>
                      <a:lnTo>
                        <a:pt x="894195" y="710283"/>
                      </a:lnTo>
                      <a:cubicBezTo>
                        <a:pt x="887226" y="622943"/>
                        <a:pt x="866865" y="499231"/>
                        <a:pt x="840733" y="415920"/>
                      </a:cubicBezTo>
                      <a:cubicBezTo>
                        <a:pt x="838446" y="408842"/>
                        <a:pt x="837249" y="390873"/>
                        <a:pt x="837031" y="389675"/>
                      </a:cubicBezTo>
                      <a:cubicBezTo>
                        <a:pt x="834853" y="375082"/>
                        <a:pt x="832893" y="388368"/>
                        <a:pt x="827340" y="365608"/>
                      </a:cubicBezTo>
                      <a:cubicBezTo>
                        <a:pt x="853363" y="344481"/>
                        <a:pt x="861203" y="366370"/>
                        <a:pt x="907261" y="297871"/>
                      </a:cubicBezTo>
                      <a:cubicBezTo>
                        <a:pt x="922396" y="275328"/>
                        <a:pt x="970631" y="244182"/>
                        <a:pt x="980758" y="228827"/>
                      </a:cubicBezTo>
                      <a:cubicBezTo>
                        <a:pt x="1006454" y="190166"/>
                        <a:pt x="1001881" y="217065"/>
                        <a:pt x="1058065" y="163812"/>
                      </a:cubicBezTo>
                      <a:cubicBezTo>
                        <a:pt x="1075596" y="147041"/>
                        <a:pt x="1082237" y="147041"/>
                        <a:pt x="1106845" y="137567"/>
                      </a:cubicBezTo>
                      <a:cubicBezTo>
                        <a:pt x="1147786" y="121667"/>
                        <a:pt x="1274200" y="25180"/>
                        <a:pt x="1426855" y="60464"/>
                      </a:cubicBezTo>
                      <a:cubicBezTo>
                        <a:pt x="1440901" y="63731"/>
                        <a:pt x="1452987" y="66236"/>
                        <a:pt x="1458867" y="103698"/>
                      </a:cubicBezTo>
                      <a:cubicBezTo>
                        <a:pt x="1463005" y="130379"/>
                        <a:pt x="1455056" y="110450"/>
                        <a:pt x="1456036" y="128419"/>
                      </a:cubicBezTo>
                      <a:lnTo>
                        <a:pt x="1531819" y="349055"/>
                      </a:lnTo>
                      <a:cubicBezTo>
                        <a:pt x="1543905" y="388150"/>
                        <a:pt x="1547063" y="433018"/>
                        <a:pt x="1555665" y="472767"/>
                      </a:cubicBezTo>
                      <a:lnTo>
                        <a:pt x="1604771" y="722044"/>
                      </a:lnTo>
                      <a:cubicBezTo>
                        <a:pt x="1651700" y="891387"/>
                        <a:pt x="1641792" y="967292"/>
                        <a:pt x="1667489" y="1106795"/>
                      </a:cubicBezTo>
                      <a:cubicBezTo>
                        <a:pt x="1674022" y="1142080"/>
                        <a:pt x="1681535" y="1199907"/>
                        <a:pt x="1677941" y="123943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EAF91E6-7618-E9D2-5657-6015DB334F55}"/>
                    </a:ext>
                  </a:extLst>
                </p:cNvPr>
                <p:cNvSpPr/>
                <p:nvPr/>
              </p:nvSpPr>
              <p:spPr>
                <a:xfrm>
                  <a:off x="13559639" y="2833336"/>
                  <a:ext cx="492977" cy="133235"/>
                </a:xfrm>
                <a:custGeom>
                  <a:avLst/>
                  <a:gdLst>
                    <a:gd name="connsiteX0" fmla="*/ 0 w 492977"/>
                    <a:gd name="connsiteY0" fmla="*/ 133185 h 133235"/>
                    <a:gd name="connsiteX1" fmla="*/ 49978 w 492977"/>
                    <a:gd name="connsiteY1" fmla="*/ 100514 h 133235"/>
                    <a:gd name="connsiteX2" fmla="*/ 393615 w 492977"/>
                    <a:gd name="connsiteY2" fmla="*/ 34193 h 133235"/>
                    <a:gd name="connsiteX3" fmla="*/ 474843 w 492977"/>
                    <a:gd name="connsiteY3" fmla="*/ 86248 h 133235"/>
                    <a:gd name="connsiteX4" fmla="*/ 215917 w 492977"/>
                    <a:gd name="connsiteY4" fmla="*/ 2720 h 133235"/>
                    <a:gd name="connsiteX5" fmla="*/ 37347 w 492977"/>
                    <a:gd name="connsiteY5" fmla="*/ 83199 h 133235"/>
                    <a:gd name="connsiteX6" fmla="*/ 0 w 492977"/>
                    <a:gd name="connsiteY6" fmla="*/ 133185 h 13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977" h="133235">
                      <a:moveTo>
                        <a:pt x="0" y="133185"/>
                      </a:moveTo>
                      <a:cubicBezTo>
                        <a:pt x="31250" y="134165"/>
                        <a:pt x="28092" y="120770"/>
                        <a:pt x="49978" y="100514"/>
                      </a:cubicBezTo>
                      <a:cubicBezTo>
                        <a:pt x="139807" y="18076"/>
                        <a:pt x="277327" y="-111"/>
                        <a:pt x="393615" y="34193"/>
                      </a:cubicBezTo>
                      <a:cubicBezTo>
                        <a:pt x="461232" y="54013"/>
                        <a:pt x="460797" y="79932"/>
                        <a:pt x="474843" y="86248"/>
                      </a:cubicBezTo>
                      <a:cubicBezTo>
                        <a:pt x="524821" y="108138"/>
                        <a:pt x="481702" y="-20040"/>
                        <a:pt x="215917" y="2720"/>
                      </a:cubicBezTo>
                      <a:cubicBezTo>
                        <a:pt x="153853" y="8057"/>
                        <a:pt x="75457" y="43994"/>
                        <a:pt x="37347" y="83199"/>
                      </a:cubicBezTo>
                      <a:cubicBezTo>
                        <a:pt x="23083" y="97792"/>
                        <a:pt x="1633" y="107375"/>
                        <a:pt x="0" y="13318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8BC018F-9268-28F0-9BE9-91216368D818}"/>
                    </a:ext>
                  </a:extLst>
                </p:cNvPr>
                <p:cNvSpPr/>
                <p:nvPr/>
              </p:nvSpPr>
              <p:spPr>
                <a:xfrm>
                  <a:off x="14353729" y="3449903"/>
                  <a:ext cx="439564" cy="150210"/>
                </a:xfrm>
                <a:custGeom>
                  <a:avLst/>
                  <a:gdLst>
                    <a:gd name="connsiteX0" fmla="*/ 0 w 439564"/>
                    <a:gd name="connsiteY0" fmla="*/ 150210 h 150210"/>
                    <a:gd name="connsiteX1" fmla="*/ 186083 w 439564"/>
                    <a:gd name="connsiteY1" fmla="*/ 41417 h 150210"/>
                    <a:gd name="connsiteX2" fmla="*/ 372274 w 439564"/>
                    <a:gd name="connsiteY2" fmla="*/ 37170 h 150210"/>
                    <a:gd name="connsiteX3" fmla="*/ 418985 w 439564"/>
                    <a:gd name="connsiteY3" fmla="*/ 68969 h 150210"/>
                    <a:gd name="connsiteX4" fmla="*/ 439564 w 439564"/>
                    <a:gd name="connsiteY4" fmla="*/ 52743 h 150210"/>
                    <a:gd name="connsiteX5" fmla="*/ 83514 w 439564"/>
                    <a:gd name="connsiteY5" fmla="*/ 66900 h 150210"/>
                    <a:gd name="connsiteX6" fmla="*/ 14699 w 439564"/>
                    <a:gd name="connsiteY6" fmla="*/ 120371 h 150210"/>
                    <a:gd name="connsiteX7" fmla="*/ 0 w 439564"/>
                    <a:gd name="connsiteY7" fmla="*/ 150210 h 15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9564" h="150210">
                      <a:moveTo>
                        <a:pt x="0" y="150210"/>
                      </a:moveTo>
                      <a:cubicBezTo>
                        <a:pt x="38327" y="142696"/>
                        <a:pt x="45187" y="85958"/>
                        <a:pt x="186083" y="41417"/>
                      </a:cubicBezTo>
                      <a:cubicBezTo>
                        <a:pt x="244880" y="22795"/>
                        <a:pt x="304875" y="12994"/>
                        <a:pt x="372274" y="37170"/>
                      </a:cubicBezTo>
                      <a:cubicBezTo>
                        <a:pt x="402871" y="48169"/>
                        <a:pt x="401019" y="53288"/>
                        <a:pt x="418985" y="68969"/>
                      </a:cubicBezTo>
                      <a:cubicBezTo>
                        <a:pt x="427369" y="67009"/>
                        <a:pt x="434774" y="63307"/>
                        <a:pt x="439564" y="52743"/>
                      </a:cubicBezTo>
                      <a:cubicBezTo>
                        <a:pt x="350933" y="-39497"/>
                        <a:pt x="178679" y="4935"/>
                        <a:pt x="83514" y="66900"/>
                      </a:cubicBezTo>
                      <a:lnTo>
                        <a:pt x="14699" y="120371"/>
                      </a:lnTo>
                      <a:cubicBezTo>
                        <a:pt x="3702" y="130172"/>
                        <a:pt x="762" y="133766"/>
                        <a:pt x="0" y="15021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858C7F8-07A0-98F3-3284-6F494DD00DB1}"/>
                    </a:ext>
                  </a:extLst>
                </p:cNvPr>
                <p:cNvSpPr/>
                <p:nvPr/>
              </p:nvSpPr>
              <p:spPr>
                <a:xfrm>
                  <a:off x="14262703" y="2616267"/>
                  <a:ext cx="451323" cy="246381"/>
                </a:xfrm>
                <a:custGeom>
                  <a:avLst/>
                  <a:gdLst>
                    <a:gd name="connsiteX0" fmla="*/ 0 w 451323"/>
                    <a:gd name="connsiteY0" fmla="*/ 246362 h 246381"/>
                    <a:gd name="connsiteX1" fmla="*/ 85474 w 451323"/>
                    <a:gd name="connsiteY1" fmla="*/ 159131 h 246381"/>
                    <a:gd name="connsiteX2" fmla="*/ 313041 w 451323"/>
                    <a:gd name="connsiteY2" fmla="*/ 32914 h 246381"/>
                    <a:gd name="connsiteX3" fmla="*/ 451324 w 451323"/>
                    <a:gd name="connsiteY3" fmla="*/ 10044 h 246381"/>
                    <a:gd name="connsiteX4" fmla="*/ 305746 w 451323"/>
                    <a:gd name="connsiteY4" fmla="*/ 16578 h 246381"/>
                    <a:gd name="connsiteX5" fmla="*/ 32447 w 451323"/>
                    <a:gd name="connsiteY5" fmla="*/ 189079 h 246381"/>
                    <a:gd name="connsiteX6" fmla="*/ 0 w 451323"/>
                    <a:gd name="connsiteY6" fmla="*/ 246362 h 24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1323" h="246381">
                      <a:moveTo>
                        <a:pt x="0" y="246362"/>
                      </a:moveTo>
                      <a:cubicBezTo>
                        <a:pt x="31032" y="247233"/>
                        <a:pt x="27221" y="219899"/>
                        <a:pt x="85474" y="159131"/>
                      </a:cubicBezTo>
                      <a:cubicBezTo>
                        <a:pt x="148191" y="93572"/>
                        <a:pt x="223648" y="59486"/>
                        <a:pt x="313041" y="32914"/>
                      </a:cubicBezTo>
                      <a:cubicBezTo>
                        <a:pt x="418550" y="1550"/>
                        <a:pt x="429438" y="46962"/>
                        <a:pt x="451324" y="10044"/>
                      </a:cubicBezTo>
                      <a:cubicBezTo>
                        <a:pt x="422796" y="-10647"/>
                        <a:pt x="337540" y="5252"/>
                        <a:pt x="305746" y="16578"/>
                      </a:cubicBezTo>
                      <a:cubicBezTo>
                        <a:pt x="185865" y="59595"/>
                        <a:pt x="110735" y="87365"/>
                        <a:pt x="32447" y="189079"/>
                      </a:cubicBezTo>
                      <a:cubicBezTo>
                        <a:pt x="18292" y="207375"/>
                        <a:pt x="544" y="220443"/>
                        <a:pt x="0" y="246362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EA8D8A1-4C88-B187-C5B4-81F2A0F5F941}"/>
                    </a:ext>
                  </a:extLst>
                </p:cNvPr>
                <p:cNvSpPr/>
                <p:nvPr/>
              </p:nvSpPr>
              <p:spPr>
                <a:xfrm>
                  <a:off x="13613719" y="2994730"/>
                  <a:ext cx="430203" cy="111842"/>
                </a:xfrm>
                <a:custGeom>
                  <a:avLst/>
                  <a:gdLst>
                    <a:gd name="connsiteX0" fmla="*/ 218565 w 430203"/>
                    <a:gd name="connsiteY0" fmla="*/ 3373 h 111842"/>
                    <a:gd name="connsiteX1" fmla="*/ 9399 w 430203"/>
                    <a:gd name="connsiteY1" fmla="*/ 90821 h 111842"/>
                    <a:gd name="connsiteX2" fmla="*/ 26821 w 430203"/>
                    <a:gd name="connsiteY2" fmla="*/ 103345 h 111842"/>
                    <a:gd name="connsiteX3" fmla="*/ 178714 w 430203"/>
                    <a:gd name="connsiteY3" fmla="*/ 33212 h 111842"/>
                    <a:gd name="connsiteX4" fmla="*/ 308721 w 430203"/>
                    <a:gd name="connsiteY4" fmla="*/ 26460 h 111842"/>
                    <a:gd name="connsiteX5" fmla="*/ 370023 w 430203"/>
                    <a:gd name="connsiteY5" fmla="*/ 38222 h 111842"/>
                    <a:gd name="connsiteX6" fmla="*/ 420980 w 430203"/>
                    <a:gd name="connsiteY6" fmla="*/ 57606 h 111842"/>
                    <a:gd name="connsiteX7" fmla="*/ 402797 w 430203"/>
                    <a:gd name="connsiteY7" fmla="*/ 26025 h 111842"/>
                    <a:gd name="connsiteX8" fmla="*/ 218565 w 430203"/>
                    <a:gd name="connsiteY8" fmla="*/ 3373 h 11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203" h="111842">
                      <a:moveTo>
                        <a:pt x="218565" y="3373"/>
                      </a:moveTo>
                      <a:cubicBezTo>
                        <a:pt x="175883" y="17421"/>
                        <a:pt x="72334" y="19055"/>
                        <a:pt x="9399" y="90821"/>
                      </a:cubicBezTo>
                      <a:cubicBezTo>
                        <a:pt x="-11724" y="114889"/>
                        <a:pt x="6568" y="117176"/>
                        <a:pt x="26821" y="103345"/>
                      </a:cubicBezTo>
                      <a:cubicBezTo>
                        <a:pt x="97813" y="54884"/>
                        <a:pt x="77234" y="54993"/>
                        <a:pt x="178714" y="33212"/>
                      </a:cubicBezTo>
                      <a:cubicBezTo>
                        <a:pt x="265385" y="14481"/>
                        <a:pt x="205281" y="16659"/>
                        <a:pt x="308721" y="26460"/>
                      </a:cubicBezTo>
                      <a:cubicBezTo>
                        <a:pt x="335942" y="28965"/>
                        <a:pt x="347266" y="30163"/>
                        <a:pt x="370023" y="38222"/>
                      </a:cubicBezTo>
                      <a:cubicBezTo>
                        <a:pt x="384069" y="43122"/>
                        <a:pt x="414665" y="59240"/>
                        <a:pt x="420980" y="57606"/>
                      </a:cubicBezTo>
                      <a:cubicBezTo>
                        <a:pt x="446459" y="51181"/>
                        <a:pt x="412052" y="30272"/>
                        <a:pt x="402797" y="26025"/>
                      </a:cubicBezTo>
                      <a:cubicBezTo>
                        <a:pt x="367410" y="9689"/>
                        <a:pt x="251339" y="-7408"/>
                        <a:pt x="218565" y="33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EE0FE39-012A-2A65-6C5C-C85CDF85C642}"/>
                    </a:ext>
                  </a:extLst>
                </p:cNvPr>
                <p:cNvSpPr/>
                <p:nvPr/>
              </p:nvSpPr>
              <p:spPr>
                <a:xfrm>
                  <a:off x="14300594" y="2713593"/>
                  <a:ext cx="441088" cy="258375"/>
                </a:xfrm>
                <a:custGeom>
                  <a:avLst/>
                  <a:gdLst>
                    <a:gd name="connsiteX0" fmla="*/ 0 w 441088"/>
                    <a:gd name="connsiteY0" fmla="*/ 258374 h 258375"/>
                    <a:gd name="connsiteX1" fmla="*/ 64459 w 441088"/>
                    <a:gd name="connsiteY1" fmla="*/ 196300 h 258375"/>
                    <a:gd name="connsiteX2" fmla="*/ 182925 w 441088"/>
                    <a:gd name="connsiteY2" fmla="*/ 94150 h 258375"/>
                    <a:gd name="connsiteX3" fmla="*/ 301391 w 441088"/>
                    <a:gd name="connsiteY3" fmla="*/ 40897 h 258375"/>
                    <a:gd name="connsiteX4" fmla="*/ 414739 w 441088"/>
                    <a:gd name="connsiteY4" fmla="*/ 21185 h 258375"/>
                    <a:gd name="connsiteX5" fmla="*/ 441089 w 441088"/>
                    <a:gd name="connsiteY5" fmla="*/ 2672 h 258375"/>
                    <a:gd name="connsiteX6" fmla="*/ 172581 w 441088"/>
                    <a:gd name="connsiteY6" fmla="*/ 79339 h 258375"/>
                    <a:gd name="connsiteX7" fmla="*/ 0 w 441088"/>
                    <a:gd name="connsiteY7" fmla="*/ 258374 h 258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088" h="258375">
                      <a:moveTo>
                        <a:pt x="0" y="258374"/>
                      </a:moveTo>
                      <a:cubicBezTo>
                        <a:pt x="28201" y="258483"/>
                        <a:pt x="18401" y="252820"/>
                        <a:pt x="64459" y="196300"/>
                      </a:cubicBezTo>
                      <a:cubicBezTo>
                        <a:pt x="103004" y="149036"/>
                        <a:pt x="128483" y="132374"/>
                        <a:pt x="182925" y="94150"/>
                      </a:cubicBezTo>
                      <a:lnTo>
                        <a:pt x="301391" y="40897"/>
                      </a:lnTo>
                      <a:cubicBezTo>
                        <a:pt x="330789" y="30660"/>
                        <a:pt x="381529" y="24017"/>
                        <a:pt x="414739" y="21185"/>
                      </a:cubicBezTo>
                      <a:cubicBezTo>
                        <a:pt x="441198" y="19007"/>
                        <a:pt x="437496" y="23908"/>
                        <a:pt x="441089" y="2672"/>
                      </a:cubicBezTo>
                      <a:cubicBezTo>
                        <a:pt x="394051" y="-14644"/>
                        <a:pt x="209384" y="57014"/>
                        <a:pt x="172581" y="79339"/>
                      </a:cubicBezTo>
                      <a:cubicBezTo>
                        <a:pt x="127285" y="106782"/>
                        <a:pt x="5771" y="205230"/>
                        <a:pt x="0" y="25837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4039803-B1D2-8CA6-CA9F-3A7F3BC66AEB}"/>
                    </a:ext>
                  </a:extLst>
                </p:cNvPr>
                <p:cNvSpPr/>
                <p:nvPr/>
              </p:nvSpPr>
              <p:spPr>
                <a:xfrm>
                  <a:off x="14371571" y="3102405"/>
                  <a:ext cx="431305" cy="185794"/>
                </a:xfrm>
                <a:custGeom>
                  <a:avLst/>
                  <a:gdLst>
                    <a:gd name="connsiteX0" fmla="*/ 431305 w 431305"/>
                    <a:gd name="connsiteY0" fmla="*/ 25401 h 185794"/>
                    <a:gd name="connsiteX1" fmla="*/ 377734 w 431305"/>
                    <a:gd name="connsiteY1" fmla="*/ 4818 h 185794"/>
                    <a:gd name="connsiteX2" fmla="*/ 307286 w 431305"/>
                    <a:gd name="connsiteY2" fmla="*/ 1333 h 185794"/>
                    <a:gd name="connsiteX3" fmla="*/ 40630 w 431305"/>
                    <a:gd name="connsiteY3" fmla="*/ 129075 h 185794"/>
                    <a:gd name="connsiteX4" fmla="*/ 1214 w 431305"/>
                    <a:gd name="connsiteY4" fmla="*/ 173072 h 185794"/>
                    <a:gd name="connsiteX5" fmla="*/ 70682 w 431305"/>
                    <a:gd name="connsiteY5" fmla="*/ 124828 h 185794"/>
                    <a:gd name="connsiteX6" fmla="*/ 286381 w 431305"/>
                    <a:gd name="connsiteY6" fmla="*/ 22351 h 185794"/>
                    <a:gd name="connsiteX7" fmla="*/ 431305 w 431305"/>
                    <a:gd name="connsiteY7" fmla="*/ 25401 h 18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1305" h="185794">
                      <a:moveTo>
                        <a:pt x="431305" y="25401"/>
                      </a:moveTo>
                      <a:cubicBezTo>
                        <a:pt x="424881" y="-736"/>
                        <a:pt x="404411" y="8630"/>
                        <a:pt x="377734" y="4818"/>
                      </a:cubicBezTo>
                      <a:cubicBezTo>
                        <a:pt x="350840" y="898"/>
                        <a:pt x="338645" y="-1716"/>
                        <a:pt x="307286" y="1333"/>
                      </a:cubicBezTo>
                      <a:cubicBezTo>
                        <a:pt x="210271" y="10590"/>
                        <a:pt x="108464" y="61774"/>
                        <a:pt x="40630" y="129075"/>
                      </a:cubicBezTo>
                      <a:cubicBezTo>
                        <a:pt x="32463" y="137243"/>
                        <a:pt x="4153" y="161528"/>
                        <a:pt x="1214" y="173072"/>
                      </a:cubicBezTo>
                      <a:cubicBezTo>
                        <a:pt x="-9130" y="214237"/>
                        <a:pt x="49449" y="143995"/>
                        <a:pt x="70682" y="124828"/>
                      </a:cubicBezTo>
                      <a:cubicBezTo>
                        <a:pt x="121095" y="79307"/>
                        <a:pt x="214735" y="29103"/>
                        <a:pt x="286381" y="22351"/>
                      </a:cubicBezTo>
                      <a:cubicBezTo>
                        <a:pt x="326450" y="18649"/>
                        <a:pt x="417586" y="30628"/>
                        <a:pt x="431305" y="2540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D4A3623-8045-6D23-4ECB-271151292CD5}"/>
                    </a:ext>
                  </a:extLst>
                </p:cNvPr>
                <p:cNvSpPr/>
                <p:nvPr/>
              </p:nvSpPr>
              <p:spPr>
                <a:xfrm>
                  <a:off x="14334112" y="2920258"/>
                  <a:ext cx="426625" cy="191945"/>
                </a:xfrm>
                <a:custGeom>
                  <a:avLst/>
                  <a:gdLst>
                    <a:gd name="connsiteX0" fmla="*/ 345 w 426625"/>
                    <a:gd name="connsiteY0" fmla="*/ 188816 h 191945"/>
                    <a:gd name="connsiteX1" fmla="*/ 20597 w 426625"/>
                    <a:gd name="connsiteY1" fmla="*/ 185440 h 191945"/>
                    <a:gd name="connsiteX2" fmla="*/ 42701 w 426625"/>
                    <a:gd name="connsiteY2" fmla="*/ 168125 h 191945"/>
                    <a:gd name="connsiteX3" fmla="*/ 180874 w 426625"/>
                    <a:gd name="connsiteY3" fmla="*/ 70548 h 191945"/>
                    <a:gd name="connsiteX4" fmla="*/ 402562 w 426625"/>
                    <a:gd name="connsiteY4" fmla="*/ 18275 h 191945"/>
                    <a:gd name="connsiteX5" fmla="*/ 426625 w 426625"/>
                    <a:gd name="connsiteY5" fmla="*/ 1831 h 191945"/>
                    <a:gd name="connsiteX6" fmla="*/ 228783 w 426625"/>
                    <a:gd name="connsiteY6" fmla="*/ 30908 h 191945"/>
                    <a:gd name="connsiteX7" fmla="*/ 33337 w 426625"/>
                    <a:gd name="connsiteY7" fmla="*/ 149067 h 191945"/>
                    <a:gd name="connsiteX8" fmla="*/ 345 w 426625"/>
                    <a:gd name="connsiteY8" fmla="*/ 188816 h 191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6625" h="191945">
                      <a:moveTo>
                        <a:pt x="345" y="188816"/>
                      </a:moveTo>
                      <a:cubicBezTo>
                        <a:pt x="10144" y="193390"/>
                        <a:pt x="6333" y="193499"/>
                        <a:pt x="20597" y="185440"/>
                      </a:cubicBezTo>
                      <a:cubicBezTo>
                        <a:pt x="28872" y="180757"/>
                        <a:pt x="36168" y="174441"/>
                        <a:pt x="42701" y="168125"/>
                      </a:cubicBezTo>
                      <a:cubicBezTo>
                        <a:pt x="98123" y="113891"/>
                        <a:pt x="91263" y="111931"/>
                        <a:pt x="180874" y="70548"/>
                      </a:cubicBezTo>
                      <a:cubicBezTo>
                        <a:pt x="278761" y="25245"/>
                        <a:pt x="305002" y="30799"/>
                        <a:pt x="402562" y="18275"/>
                      </a:cubicBezTo>
                      <a:cubicBezTo>
                        <a:pt x="423359" y="15553"/>
                        <a:pt x="421399" y="16315"/>
                        <a:pt x="426625" y="1831"/>
                      </a:cubicBezTo>
                      <a:cubicBezTo>
                        <a:pt x="408986" y="-6772"/>
                        <a:pt x="259489" y="16969"/>
                        <a:pt x="228783" y="30908"/>
                      </a:cubicBezTo>
                      <a:cubicBezTo>
                        <a:pt x="133183" y="74251"/>
                        <a:pt x="117831" y="65757"/>
                        <a:pt x="33337" y="149067"/>
                      </a:cubicBezTo>
                      <a:cubicBezTo>
                        <a:pt x="23755" y="158541"/>
                        <a:pt x="-3357" y="177817"/>
                        <a:pt x="345" y="188816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E08112F-692C-C04B-E8D6-B68BA4AE3812}"/>
                    </a:ext>
                  </a:extLst>
                </p:cNvPr>
                <p:cNvSpPr/>
                <p:nvPr/>
              </p:nvSpPr>
              <p:spPr>
                <a:xfrm>
                  <a:off x="13684638" y="3521391"/>
                  <a:ext cx="423558" cy="88981"/>
                </a:xfrm>
                <a:custGeom>
                  <a:avLst/>
                  <a:gdLst>
                    <a:gd name="connsiteX0" fmla="*/ 0 w 423558"/>
                    <a:gd name="connsiteY0" fmla="*/ 86564 h 88981"/>
                    <a:gd name="connsiteX1" fmla="*/ 81663 w 423558"/>
                    <a:gd name="connsiteY1" fmla="*/ 44963 h 88981"/>
                    <a:gd name="connsiteX2" fmla="*/ 325454 w 423558"/>
                    <a:gd name="connsiteY2" fmla="*/ 24707 h 88981"/>
                    <a:gd name="connsiteX3" fmla="*/ 423558 w 423558"/>
                    <a:gd name="connsiteY3" fmla="*/ 49210 h 88981"/>
                    <a:gd name="connsiteX4" fmla="*/ 194576 w 423558"/>
                    <a:gd name="connsiteY4" fmla="*/ 1511 h 88981"/>
                    <a:gd name="connsiteX5" fmla="*/ 0 w 423558"/>
                    <a:gd name="connsiteY5" fmla="*/ 86564 h 8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558" h="88981">
                      <a:moveTo>
                        <a:pt x="0" y="86564"/>
                      </a:moveTo>
                      <a:cubicBezTo>
                        <a:pt x="21777" y="97889"/>
                        <a:pt x="27330" y="66961"/>
                        <a:pt x="81663" y="44963"/>
                      </a:cubicBezTo>
                      <a:cubicBezTo>
                        <a:pt x="152982" y="16322"/>
                        <a:pt x="245098" y="16104"/>
                        <a:pt x="325454" y="24707"/>
                      </a:cubicBezTo>
                      <a:cubicBezTo>
                        <a:pt x="378154" y="30370"/>
                        <a:pt x="399277" y="75238"/>
                        <a:pt x="423558" y="49210"/>
                      </a:cubicBezTo>
                      <a:cubicBezTo>
                        <a:pt x="409077" y="5976"/>
                        <a:pt x="240633" y="-4370"/>
                        <a:pt x="194576" y="1511"/>
                      </a:cubicBezTo>
                      <a:cubicBezTo>
                        <a:pt x="140787" y="8372"/>
                        <a:pt x="25152" y="24054"/>
                        <a:pt x="0" y="8656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3DB8482-F059-D968-618B-1AD4826EF04C}"/>
                    </a:ext>
                  </a:extLst>
                </p:cNvPr>
                <p:cNvSpPr/>
                <p:nvPr/>
              </p:nvSpPr>
              <p:spPr>
                <a:xfrm>
                  <a:off x="13790447" y="3163566"/>
                  <a:ext cx="259605" cy="58601"/>
                </a:xfrm>
                <a:custGeom>
                  <a:avLst/>
                  <a:gdLst>
                    <a:gd name="connsiteX0" fmla="*/ 135 w 259605"/>
                    <a:gd name="connsiteY0" fmla="*/ 8998 h 58601"/>
                    <a:gd name="connsiteX1" fmla="*/ 188722 w 259605"/>
                    <a:gd name="connsiteY1" fmla="*/ 45698 h 58601"/>
                    <a:gd name="connsiteX2" fmla="*/ 259605 w 259605"/>
                    <a:gd name="connsiteY2" fmla="*/ 55282 h 58601"/>
                    <a:gd name="connsiteX3" fmla="*/ 207777 w 259605"/>
                    <a:gd name="connsiteY3" fmla="*/ 28165 h 58601"/>
                    <a:gd name="connsiteX4" fmla="*/ 135 w 259605"/>
                    <a:gd name="connsiteY4" fmla="*/ 8998 h 5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605" h="58601">
                      <a:moveTo>
                        <a:pt x="135" y="8998"/>
                      </a:moveTo>
                      <a:cubicBezTo>
                        <a:pt x="-3676" y="49945"/>
                        <a:pt x="73523" y="-7664"/>
                        <a:pt x="188722" y="45698"/>
                      </a:cubicBezTo>
                      <a:cubicBezTo>
                        <a:pt x="209628" y="55391"/>
                        <a:pt x="239026" y="63340"/>
                        <a:pt x="259605" y="55282"/>
                      </a:cubicBezTo>
                      <a:cubicBezTo>
                        <a:pt x="258408" y="22720"/>
                        <a:pt x="264287" y="42540"/>
                        <a:pt x="207777" y="28165"/>
                      </a:cubicBezTo>
                      <a:cubicBezTo>
                        <a:pt x="147782" y="13028"/>
                        <a:pt x="76463" y="-14198"/>
                        <a:pt x="135" y="899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E263EF6-8D55-0A0C-CB7A-C72A491354DC}"/>
                    </a:ext>
                  </a:extLst>
                </p:cNvPr>
                <p:cNvSpPr/>
                <p:nvPr/>
              </p:nvSpPr>
              <p:spPr>
                <a:xfrm>
                  <a:off x="13618177" y="3354243"/>
                  <a:ext cx="191677" cy="92230"/>
                </a:xfrm>
                <a:custGeom>
                  <a:avLst/>
                  <a:gdLst>
                    <a:gd name="connsiteX0" fmla="*/ 41 w 191677"/>
                    <a:gd name="connsiteY0" fmla="*/ 88181 h 92230"/>
                    <a:gd name="connsiteX1" fmla="*/ 22907 w 191677"/>
                    <a:gd name="connsiteY1" fmla="*/ 87527 h 92230"/>
                    <a:gd name="connsiteX2" fmla="*/ 91722 w 191677"/>
                    <a:gd name="connsiteY2" fmla="*/ 47234 h 92230"/>
                    <a:gd name="connsiteX3" fmla="*/ 146926 w 191677"/>
                    <a:gd name="connsiteY3" fmla="*/ 28611 h 92230"/>
                    <a:gd name="connsiteX4" fmla="*/ 191677 w 191677"/>
                    <a:gd name="connsiteY4" fmla="*/ 79 h 92230"/>
                    <a:gd name="connsiteX5" fmla="*/ 54810 w 191677"/>
                    <a:gd name="connsiteY5" fmla="*/ 40591 h 92230"/>
                    <a:gd name="connsiteX6" fmla="*/ 41 w 191677"/>
                    <a:gd name="connsiteY6" fmla="*/ 88181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677" h="92230">
                      <a:moveTo>
                        <a:pt x="41" y="88181"/>
                      </a:moveTo>
                      <a:cubicBezTo>
                        <a:pt x="41" y="88290"/>
                        <a:pt x="5703" y="97655"/>
                        <a:pt x="22907" y="87527"/>
                      </a:cubicBezTo>
                      <a:cubicBezTo>
                        <a:pt x="47297" y="73370"/>
                        <a:pt x="18661" y="81211"/>
                        <a:pt x="91722" y="47234"/>
                      </a:cubicBezTo>
                      <a:cubicBezTo>
                        <a:pt x="109796" y="38848"/>
                        <a:pt x="125585" y="32641"/>
                        <a:pt x="146926" y="28611"/>
                      </a:cubicBezTo>
                      <a:cubicBezTo>
                        <a:pt x="179809" y="22295"/>
                        <a:pt x="189064" y="33403"/>
                        <a:pt x="191677" y="79"/>
                      </a:cubicBezTo>
                      <a:cubicBezTo>
                        <a:pt x="132227" y="-1772"/>
                        <a:pt x="83555" y="29374"/>
                        <a:pt x="54810" y="40591"/>
                      </a:cubicBezTo>
                      <a:cubicBezTo>
                        <a:pt x="28569" y="50827"/>
                        <a:pt x="-1265" y="80340"/>
                        <a:pt x="41" y="8818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A0ADFAB-656B-CCB9-AE3D-7CB9CABB4060}"/>
                    </a:ext>
                  </a:extLst>
                </p:cNvPr>
                <p:cNvSpPr/>
                <p:nvPr/>
              </p:nvSpPr>
              <p:spPr>
                <a:xfrm>
                  <a:off x="14405965" y="3333041"/>
                  <a:ext cx="110327" cy="88690"/>
                </a:xfrm>
                <a:custGeom>
                  <a:avLst/>
                  <a:gdLst>
                    <a:gd name="connsiteX0" fmla="*/ 1879 w 110327"/>
                    <a:gd name="connsiteY0" fmla="*/ 88691 h 88690"/>
                    <a:gd name="connsiteX1" fmla="*/ 87462 w 110327"/>
                    <a:gd name="connsiteY1" fmla="*/ 28141 h 88690"/>
                    <a:gd name="connsiteX2" fmla="*/ 110328 w 110327"/>
                    <a:gd name="connsiteY2" fmla="*/ 2005 h 88690"/>
                    <a:gd name="connsiteX3" fmla="*/ 41622 w 110327"/>
                    <a:gd name="connsiteY3" fmla="*/ 32388 h 88690"/>
                    <a:gd name="connsiteX4" fmla="*/ 1879 w 110327"/>
                    <a:gd name="connsiteY4" fmla="*/ 88691 h 8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327" h="88690">
                      <a:moveTo>
                        <a:pt x="1879" y="88691"/>
                      </a:moveTo>
                      <a:cubicBezTo>
                        <a:pt x="23438" y="78998"/>
                        <a:pt x="22023" y="53951"/>
                        <a:pt x="87462" y="28141"/>
                      </a:cubicBezTo>
                      <a:cubicBezTo>
                        <a:pt x="105210" y="21171"/>
                        <a:pt x="108694" y="24439"/>
                        <a:pt x="110328" y="2005"/>
                      </a:cubicBezTo>
                      <a:cubicBezTo>
                        <a:pt x="90184" y="-4638"/>
                        <a:pt x="84522" y="5163"/>
                        <a:pt x="41622" y="32388"/>
                      </a:cubicBezTo>
                      <a:cubicBezTo>
                        <a:pt x="25072" y="42843"/>
                        <a:pt x="-8247" y="65277"/>
                        <a:pt x="1879" y="8869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512E7A9-F22B-CB2C-0B79-B34A26CE5FFD}"/>
                    </a:ext>
                  </a:extLst>
                </p:cNvPr>
                <p:cNvSpPr/>
                <p:nvPr/>
              </p:nvSpPr>
              <p:spPr>
                <a:xfrm>
                  <a:off x="14711177" y="3314696"/>
                  <a:ext cx="77843" cy="41845"/>
                </a:xfrm>
                <a:custGeom>
                  <a:avLst/>
                  <a:gdLst>
                    <a:gd name="connsiteX0" fmla="*/ 7858 w 77843"/>
                    <a:gd name="connsiteY0" fmla="*/ 2273 h 41845"/>
                    <a:gd name="connsiteX1" fmla="*/ 34317 w 77843"/>
                    <a:gd name="connsiteY1" fmla="*/ 25687 h 41845"/>
                    <a:gd name="connsiteX2" fmla="*/ 75148 w 77843"/>
                    <a:gd name="connsiteY2" fmla="*/ 40279 h 41845"/>
                    <a:gd name="connsiteX3" fmla="*/ 7858 w 77843"/>
                    <a:gd name="connsiteY3" fmla="*/ 2273 h 41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43" h="41845">
                      <a:moveTo>
                        <a:pt x="7858" y="2273"/>
                      </a:moveTo>
                      <a:cubicBezTo>
                        <a:pt x="-1506" y="11420"/>
                        <a:pt x="-11197" y="5649"/>
                        <a:pt x="34317" y="25687"/>
                      </a:cubicBezTo>
                      <a:cubicBezTo>
                        <a:pt x="46947" y="31132"/>
                        <a:pt x="68398" y="46814"/>
                        <a:pt x="75148" y="40279"/>
                      </a:cubicBezTo>
                      <a:cubicBezTo>
                        <a:pt x="92679" y="23508"/>
                        <a:pt x="19400" y="-8835"/>
                        <a:pt x="7858" y="22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AFD71F2-675C-18D8-8CBC-182DF585B3A5}"/>
                    </a:ext>
                  </a:extLst>
                </p:cNvPr>
                <p:cNvSpPr/>
                <p:nvPr/>
              </p:nvSpPr>
              <p:spPr>
                <a:xfrm>
                  <a:off x="13695386" y="3197285"/>
                  <a:ext cx="56153" cy="37462"/>
                </a:xfrm>
                <a:custGeom>
                  <a:avLst/>
                  <a:gdLst>
                    <a:gd name="connsiteX0" fmla="*/ 576 w 56153"/>
                    <a:gd name="connsiteY0" fmla="*/ 35175 h 37462"/>
                    <a:gd name="connsiteX1" fmla="*/ 6565 w 56153"/>
                    <a:gd name="connsiteY1" fmla="*/ 37462 h 37462"/>
                    <a:gd name="connsiteX2" fmla="*/ 55780 w 56153"/>
                    <a:gd name="connsiteY2" fmla="*/ 1089 h 37462"/>
                    <a:gd name="connsiteX3" fmla="*/ 40101 w 56153"/>
                    <a:gd name="connsiteY3" fmla="*/ 0 h 37462"/>
                    <a:gd name="connsiteX4" fmla="*/ 576 w 56153"/>
                    <a:gd name="connsiteY4" fmla="*/ 35175 h 37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53" h="37462">
                      <a:moveTo>
                        <a:pt x="576" y="35175"/>
                      </a:moveTo>
                      <a:lnTo>
                        <a:pt x="6565" y="37462"/>
                      </a:lnTo>
                      <a:cubicBezTo>
                        <a:pt x="9722" y="37136"/>
                        <a:pt x="61007" y="18949"/>
                        <a:pt x="55780" y="1089"/>
                      </a:cubicBezTo>
                      <a:lnTo>
                        <a:pt x="40101" y="0"/>
                      </a:lnTo>
                      <a:cubicBezTo>
                        <a:pt x="25728" y="4574"/>
                        <a:pt x="-4541" y="18187"/>
                        <a:pt x="576" y="3517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C3AA448-5492-16E1-0FA0-A88497AA4060}"/>
                    </a:ext>
                  </a:extLst>
                </p:cNvPr>
                <p:cNvSpPr/>
                <p:nvPr/>
              </p:nvSpPr>
              <p:spPr>
                <a:xfrm>
                  <a:off x="13884214" y="3364479"/>
                  <a:ext cx="59279" cy="23322"/>
                </a:xfrm>
                <a:custGeom>
                  <a:avLst/>
                  <a:gdLst>
                    <a:gd name="connsiteX0" fmla="*/ 4255 w 59279"/>
                    <a:gd name="connsiteY0" fmla="*/ 4871 h 23322"/>
                    <a:gd name="connsiteX1" fmla="*/ 28427 w 59279"/>
                    <a:gd name="connsiteY1" fmla="*/ 23275 h 23322"/>
                    <a:gd name="connsiteX2" fmla="*/ 4255 w 59279"/>
                    <a:gd name="connsiteY2" fmla="*/ 4871 h 23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79" h="23322">
                      <a:moveTo>
                        <a:pt x="4255" y="4871"/>
                      </a:moveTo>
                      <a:cubicBezTo>
                        <a:pt x="117" y="12821"/>
                        <a:pt x="-9682" y="24147"/>
                        <a:pt x="28427" y="23275"/>
                      </a:cubicBezTo>
                      <a:cubicBezTo>
                        <a:pt x="87551" y="21860"/>
                        <a:pt x="51728" y="-12444"/>
                        <a:pt x="4255" y="487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23D53AB-EF8F-0F1D-74E2-AA250448737B}"/>
                    </a:ext>
                  </a:extLst>
                </p:cNvPr>
                <p:cNvSpPr/>
                <p:nvPr/>
              </p:nvSpPr>
              <p:spPr>
                <a:xfrm>
                  <a:off x="14018694" y="3387044"/>
                  <a:ext cx="55095" cy="32183"/>
                </a:xfrm>
                <a:custGeom>
                  <a:avLst/>
                  <a:gdLst>
                    <a:gd name="connsiteX0" fmla="*/ 0 w 55095"/>
                    <a:gd name="connsiteY0" fmla="*/ 7027 h 32183"/>
                    <a:gd name="connsiteX1" fmla="*/ 21123 w 55095"/>
                    <a:gd name="connsiteY1" fmla="*/ 21402 h 32183"/>
                    <a:gd name="connsiteX2" fmla="*/ 55095 w 55095"/>
                    <a:gd name="connsiteY2" fmla="*/ 32183 h 32183"/>
                    <a:gd name="connsiteX3" fmla="*/ 0 w 55095"/>
                    <a:gd name="connsiteY3" fmla="*/ 7027 h 32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095" h="32183">
                      <a:moveTo>
                        <a:pt x="0" y="7027"/>
                      </a:moveTo>
                      <a:cubicBezTo>
                        <a:pt x="7840" y="24669"/>
                        <a:pt x="1960" y="15630"/>
                        <a:pt x="21123" y="21402"/>
                      </a:cubicBezTo>
                      <a:cubicBezTo>
                        <a:pt x="38872" y="26847"/>
                        <a:pt x="32883" y="30659"/>
                        <a:pt x="55095" y="32183"/>
                      </a:cubicBezTo>
                      <a:cubicBezTo>
                        <a:pt x="51829" y="-3646"/>
                        <a:pt x="7077" y="-5497"/>
                        <a:pt x="0" y="7027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D259D3B-93F9-9162-B983-2E835EF193CD}"/>
                    </a:ext>
                  </a:extLst>
                </p:cNvPr>
                <p:cNvSpPr/>
                <p:nvPr/>
              </p:nvSpPr>
              <p:spPr>
                <a:xfrm>
                  <a:off x="13612883" y="3239030"/>
                  <a:ext cx="42251" cy="42218"/>
                </a:xfrm>
                <a:custGeom>
                  <a:avLst/>
                  <a:gdLst>
                    <a:gd name="connsiteX0" fmla="*/ 0 w 42251"/>
                    <a:gd name="connsiteY0" fmla="*/ 42219 h 42218"/>
                    <a:gd name="connsiteX1" fmla="*/ 27439 w 42251"/>
                    <a:gd name="connsiteY1" fmla="*/ 24794 h 42218"/>
                    <a:gd name="connsiteX2" fmla="*/ 40505 w 42251"/>
                    <a:gd name="connsiteY2" fmla="*/ 2034 h 42218"/>
                    <a:gd name="connsiteX3" fmla="*/ 0 w 42251"/>
                    <a:gd name="connsiteY3" fmla="*/ 42219 h 42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51" h="42218">
                      <a:moveTo>
                        <a:pt x="0" y="42219"/>
                      </a:moveTo>
                      <a:cubicBezTo>
                        <a:pt x="16441" y="36774"/>
                        <a:pt x="18184" y="34051"/>
                        <a:pt x="27439" y="24794"/>
                      </a:cubicBezTo>
                      <a:cubicBezTo>
                        <a:pt x="32121" y="20112"/>
                        <a:pt x="47365" y="8568"/>
                        <a:pt x="40505" y="2034"/>
                      </a:cubicBezTo>
                      <a:cubicBezTo>
                        <a:pt x="29834" y="-8094"/>
                        <a:pt x="2287" y="21854"/>
                        <a:pt x="0" y="4221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B546EA1-9C27-5BDA-6FEF-115EE637F2B0}"/>
                    </a:ext>
                  </a:extLst>
                </p:cNvPr>
                <p:cNvSpPr/>
                <p:nvPr/>
              </p:nvSpPr>
              <p:spPr>
                <a:xfrm>
                  <a:off x="14596867" y="3312363"/>
                  <a:ext cx="29507" cy="20970"/>
                </a:xfrm>
                <a:custGeom>
                  <a:avLst/>
                  <a:gdLst>
                    <a:gd name="connsiteX0" fmla="*/ 0 w 29507"/>
                    <a:gd name="connsiteY0" fmla="*/ 13099 h 20970"/>
                    <a:gd name="connsiteX1" fmla="*/ 17857 w 29507"/>
                    <a:gd name="connsiteY1" fmla="*/ 18327 h 20970"/>
                    <a:gd name="connsiteX2" fmla="*/ 29508 w 29507"/>
                    <a:gd name="connsiteY2" fmla="*/ 31 h 20970"/>
                    <a:gd name="connsiteX3" fmla="*/ 0 w 29507"/>
                    <a:gd name="connsiteY3" fmla="*/ 13099 h 2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07" h="20970">
                      <a:moveTo>
                        <a:pt x="0" y="13099"/>
                      </a:moveTo>
                      <a:cubicBezTo>
                        <a:pt x="5118" y="19307"/>
                        <a:pt x="4355" y="24207"/>
                        <a:pt x="17857" y="18327"/>
                      </a:cubicBezTo>
                      <a:cubicBezTo>
                        <a:pt x="26568" y="14515"/>
                        <a:pt x="28963" y="11575"/>
                        <a:pt x="29508" y="31"/>
                      </a:cubicBezTo>
                      <a:cubicBezTo>
                        <a:pt x="13828" y="-405"/>
                        <a:pt x="6533" y="3734"/>
                        <a:pt x="0" y="1309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2308081" y="482585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79FA1">
                    <a:alpha val="15000"/>
                  </a:srgbClr>
                </a:gs>
                <a:gs pos="100000">
                  <a:srgbClr val="FBCF5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A5F4EB-67D3-C11F-6F45-E6C55E1FA102}"/>
              </a:ext>
            </a:extLst>
          </p:cNvPr>
          <p:cNvGrpSpPr/>
          <p:nvPr/>
        </p:nvGrpSpPr>
        <p:grpSpPr>
          <a:xfrm>
            <a:off x="877588" y="562069"/>
            <a:ext cx="885451" cy="885451"/>
            <a:chOff x="904968" y="1452295"/>
            <a:chExt cx="762000" cy="762000"/>
          </a:xfrm>
          <a:gradFill>
            <a:gsLst>
              <a:gs pos="100000">
                <a:srgbClr val="EF393C"/>
              </a:gs>
              <a:gs pos="0">
                <a:srgbClr val="EF393C">
                  <a:alpha val="0"/>
                </a:srgbClr>
              </a:gs>
            </a:gsLst>
            <a:lin ang="162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710A19-0B40-E4A7-4AD6-EF575C921792}"/>
                </a:ext>
              </a:extLst>
            </p:cNvPr>
            <p:cNvSpPr/>
            <p:nvPr/>
          </p:nvSpPr>
          <p:spPr>
            <a:xfrm>
              <a:off x="930685" y="1452295"/>
              <a:ext cx="707707" cy="762000"/>
            </a:xfrm>
            <a:custGeom>
              <a:avLst/>
              <a:gdLst>
                <a:gd name="connsiteX0" fmla="*/ 355283 w 707707"/>
                <a:gd name="connsiteY0" fmla="*/ 114300 h 762000"/>
                <a:gd name="connsiteX1" fmla="*/ 374333 w 707707"/>
                <a:gd name="connsiteY1" fmla="*/ 133350 h 762000"/>
                <a:gd name="connsiteX2" fmla="*/ 355283 w 707707"/>
                <a:gd name="connsiteY2" fmla="*/ 152400 h 762000"/>
                <a:gd name="connsiteX3" fmla="*/ 336233 w 707707"/>
                <a:gd name="connsiteY3" fmla="*/ 133350 h 762000"/>
                <a:gd name="connsiteX4" fmla="*/ 355283 w 707707"/>
                <a:gd name="connsiteY4" fmla="*/ 114300 h 762000"/>
                <a:gd name="connsiteX5" fmla="*/ 469583 w 707707"/>
                <a:gd name="connsiteY5" fmla="*/ 685800 h 762000"/>
                <a:gd name="connsiteX6" fmla="*/ 450533 w 707707"/>
                <a:gd name="connsiteY6" fmla="*/ 666750 h 762000"/>
                <a:gd name="connsiteX7" fmla="*/ 383858 w 707707"/>
                <a:gd name="connsiteY7" fmla="*/ 666750 h 762000"/>
                <a:gd name="connsiteX8" fmla="*/ 383858 w 707707"/>
                <a:gd name="connsiteY8" fmla="*/ 182880 h 762000"/>
                <a:gd name="connsiteX9" fmla="*/ 404813 w 707707"/>
                <a:gd name="connsiteY9" fmla="*/ 161925 h 762000"/>
                <a:gd name="connsiteX10" fmla="*/ 587693 w 707707"/>
                <a:gd name="connsiteY10" fmla="*/ 161925 h 762000"/>
                <a:gd name="connsiteX11" fmla="*/ 534353 w 707707"/>
                <a:gd name="connsiteY11" fmla="*/ 438150 h 762000"/>
                <a:gd name="connsiteX12" fmla="*/ 573405 w 707707"/>
                <a:gd name="connsiteY12" fmla="*/ 438150 h 762000"/>
                <a:gd name="connsiteX13" fmla="*/ 615315 w 707707"/>
                <a:gd name="connsiteY13" fmla="*/ 220980 h 762000"/>
                <a:gd name="connsiteX14" fmla="*/ 668655 w 707707"/>
                <a:gd name="connsiteY14" fmla="*/ 438150 h 762000"/>
                <a:gd name="connsiteX15" fmla="*/ 707708 w 707707"/>
                <a:gd name="connsiteY15" fmla="*/ 438150 h 762000"/>
                <a:gd name="connsiteX16" fmla="*/ 638175 w 707707"/>
                <a:gd name="connsiteY16" fmla="*/ 161925 h 762000"/>
                <a:gd name="connsiteX17" fmla="*/ 650558 w 707707"/>
                <a:gd name="connsiteY17" fmla="*/ 161925 h 762000"/>
                <a:gd name="connsiteX18" fmla="*/ 679133 w 707707"/>
                <a:gd name="connsiteY18" fmla="*/ 133350 h 762000"/>
                <a:gd name="connsiteX19" fmla="*/ 650558 w 707707"/>
                <a:gd name="connsiteY19" fmla="*/ 104775 h 762000"/>
                <a:gd name="connsiteX20" fmla="*/ 404813 w 707707"/>
                <a:gd name="connsiteY20" fmla="*/ 104775 h 762000"/>
                <a:gd name="connsiteX21" fmla="*/ 383858 w 707707"/>
                <a:gd name="connsiteY21" fmla="*/ 83820 h 762000"/>
                <a:gd name="connsiteX22" fmla="*/ 383858 w 707707"/>
                <a:gd name="connsiteY22" fmla="*/ 28575 h 762000"/>
                <a:gd name="connsiteX23" fmla="*/ 355283 w 707707"/>
                <a:gd name="connsiteY23" fmla="*/ 0 h 762000"/>
                <a:gd name="connsiteX24" fmla="*/ 326708 w 707707"/>
                <a:gd name="connsiteY24" fmla="*/ 28575 h 762000"/>
                <a:gd name="connsiteX25" fmla="*/ 326708 w 707707"/>
                <a:gd name="connsiteY25" fmla="*/ 83820 h 762000"/>
                <a:gd name="connsiteX26" fmla="*/ 305753 w 707707"/>
                <a:gd name="connsiteY26" fmla="*/ 104775 h 762000"/>
                <a:gd name="connsiteX27" fmla="*/ 60008 w 707707"/>
                <a:gd name="connsiteY27" fmla="*/ 104775 h 762000"/>
                <a:gd name="connsiteX28" fmla="*/ 31433 w 707707"/>
                <a:gd name="connsiteY28" fmla="*/ 133350 h 762000"/>
                <a:gd name="connsiteX29" fmla="*/ 54293 w 707707"/>
                <a:gd name="connsiteY29" fmla="*/ 160973 h 762000"/>
                <a:gd name="connsiteX30" fmla="*/ 0 w 707707"/>
                <a:gd name="connsiteY30" fmla="*/ 438150 h 762000"/>
                <a:gd name="connsiteX31" fmla="*/ 39053 w 707707"/>
                <a:gd name="connsiteY31" fmla="*/ 438150 h 762000"/>
                <a:gd name="connsiteX32" fmla="*/ 80963 w 707707"/>
                <a:gd name="connsiteY32" fmla="*/ 220980 h 762000"/>
                <a:gd name="connsiteX33" fmla="*/ 135255 w 707707"/>
                <a:gd name="connsiteY33" fmla="*/ 438150 h 762000"/>
                <a:gd name="connsiteX34" fmla="*/ 174308 w 707707"/>
                <a:gd name="connsiteY34" fmla="*/ 438150 h 762000"/>
                <a:gd name="connsiteX35" fmla="*/ 104775 w 707707"/>
                <a:gd name="connsiteY35" fmla="*/ 161925 h 762000"/>
                <a:gd name="connsiteX36" fmla="*/ 304800 w 707707"/>
                <a:gd name="connsiteY36" fmla="*/ 161925 h 762000"/>
                <a:gd name="connsiteX37" fmla="*/ 325755 w 707707"/>
                <a:gd name="connsiteY37" fmla="*/ 182880 h 762000"/>
                <a:gd name="connsiteX38" fmla="*/ 325755 w 707707"/>
                <a:gd name="connsiteY38" fmla="*/ 666750 h 762000"/>
                <a:gd name="connsiteX39" fmla="*/ 259080 w 707707"/>
                <a:gd name="connsiteY39" fmla="*/ 666750 h 762000"/>
                <a:gd name="connsiteX40" fmla="*/ 240030 w 707707"/>
                <a:gd name="connsiteY40" fmla="*/ 685800 h 762000"/>
                <a:gd name="connsiteX41" fmla="*/ 240030 w 707707"/>
                <a:gd name="connsiteY41" fmla="*/ 704850 h 762000"/>
                <a:gd name="connsiteX42" fmla="*/ 126683 w 707707"/>
                <a:gd name="connsiteY42" fmla="*/ 704850 h 762000"/>
                <a:gd name="connsiteX43" fmla="*/ 126683 w 707707"/>
                <a:gd name="connsiteY43" fmla="*/ 762000 h 762000"/>
                <a:gd name="connsiteX44" fmla="*/ 583883 w 707707"/>
                <a:gd name="connsiteY44" fmla="*/ 762000 h 762000"/>
                <a:gd name="connsiteX45" fmla="*/ 583883 w 707707"/>
                <a:gd name="connsiteY45" fmla="*/ 704850 h 762000"/>
                <a:gd name="connsiteX46" fmla="*/ 469583 w 707707"/>
                <a:gd name="connsiteY46" fmla="*/ 704850 h 762000"/>
                <a:gd name="connsiteX47" fmla="*/ 469583 w 707707"/>
                <a:gd name="connsiteY47" fmla="*/ 685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7707" h="762000">
                  <a:moveTo>
                    <a:pt x="355283" y="114300"/>
                  </a:moveTo>
                  <a:cubicBezTo>
                    <a:pt x="365760" y="114300"/>
                    <a:pt x="374333" y="122873"/>
                    <a:pt x="374333" y="133350"/>
                  </a:cubicBezTo>
                  <a:cubicBezTo>
                    <a:pt x="374333" y="143828"/>
                    <a:pt x="365760" y="152400"/>
                    <a:pt x="355283" y="152400"/>
                  </a:cubicBezTo>
                  <a:cubicBezTo>
                    <a:pt x="344805" y="152400"/>
                    <a:pt x="336233" y="143828"/>
                    <a:pt x="336233" y="133350"/>
                  </a:cubicBezTo>
                  <a:cubicBezTo>
                    <a:pt x="336233" y="122873"/>
                    <a:pt x="344805" y="114300"/>
                    <a:pt x="355283" y="114300"/>
                  </a:cubicBezTo>
                  <a:close/>
                  <a:moveTo>
                    <a:pt x="469583" y="685800"/>
                  </a:moveTo>
                  <a:cubicBezTo>
                    <a:pt x="469583" y="675323"/>
                    <a:pt x="461010" y="666750"/>
                    <a:pt x="450533" y="666750"/>
                  </a:cubicBezTo>
                  <a:lnTo>
                    <a:pt x="383858" y="666750"/>
                  </a:lnTo>
                  <a:lnTo>
                    <a:pt x="383858" y="182880"/>
                  </a:lnTo>
                  <a:cubicBezTo>
                    <a:pt x="392430" y="178118"/>
                    <a:pt x="400050" y="170498"/>
                    <a:pt x="404813" y="161925"/>
                  </a:cubicBezTo>
                  <a:lnTo>
                    <a:pt x="587693" y="161925"/>
                  </a:lnTo>
                  <a:lnTo>
                    <a:pt x="534353" y="438150"/>
                  </a:lnTo>
                  <a:lnTo>
                    <a:pt x="573405" y="438150"/>
                  </a:lnTo>
                  <a:lnTo>
                    <a:pt x="615315" y="220980"/>
                  </a:lnTo>
                  <a:lnTo>
                    <a:pt x="668655" y="438150"/>
                  </a:lnTo>
                  <a:lnTo>
                    <a:pt x="707708" y="438150"/>
                  </a:lnTo>
                  <a:lnTo>
                    <a:pt x="638175" y="161925"/>
                  </a:lnTo>
                  <a:lnTo>
                    <a:pt x="650558" y="161925"/>
                  </a:lnTo>
                  <a:cubicBezTo>
                    <a:pt x="666750" y="161925"/>
                    <a:pt x="679133" y="149543"/>
                    <a:pt x="679133" y="133350"/>
                  </a:cubicBezTo>
                  <a:cubicBezTo>
                    <a:pt x="679133" y="117157"/>
                    <a:pt x="666750" y="104775"/>
                    <a:pt x="650558" y="104775"/>
                  </a:cubicBezTo>
                  <a:lnTo>
                    <a:pt x="404813" y="104775"/>
                  </a:lnTo>
                  <a:cubicBezTo>
                    <a:pt x="400050" y="96203"/>
                    <a:pt x="392430" y="88582"/>
                    <a:pt x="383858" y="83820"/>
                  </a:cubicBezTo>
                  <a:lnTo>
                    <a:pt x="383858" y="28575"/>
                  </a:lnTo>
                  <a:cubicBezTo>
                    <a:pt x="383858" y="12383"/>
                    <a:pt x="371475" y="0"/>
                    <a:pt x="355283" y="0"/>
                  </a:cubicBezTo>
                  <a:cubicBezTo>
                    <a:pt x="339090" y="0"/>
                    <a:pt x="326708" y="12383"/>
                    <a:pt x="326708" y="28575"/>
                  </a:cubicBezTo>
                  <a:lnTo>
                    <a:pt x="326708" y="83820"/>
                  </a:lnTo>
                  <a:cubicBezTo>
                    <a:pt x="318135" y="88582"/>
                    <a:pt x="310515" y="96203"/>
                    <a:pt x="305753" y="104775"/>
                  </a:cubicBezTo>
                  <a:lnTo>
                    <a:pt x="60008" y="104775"/>
                  </a:lnTo>
                  <a:cubicBezTo>
                    <a:pt x="43815" y="104775"/>
                    <a:pt x="31433" y="117157"/>
                    <a:pt x="31433" y="133350"/>
                  </a:cubicBezTo>
                  <a:cubicBezTo>
                    <a:pt x="31433" y="146685"/>
                    <a:pt x="40958" y="159068"/>
                    <a:pt x="54293" y="160973"/>
                  </a:cubicBezTo>
                  <a:lnTo>
                    <a:pt x="0" y="438150"/>
                  </a:lnTo>
                  <a:lnTo>
                    <a:pt x="39053" y="438150"/>
                  </a:lnTo>
                  <a:lnTo>
                    <a:pt x="80963" y="220980"/>
                  </a:lnTo>
                  <a:lnTo>
                    <a:pt x="135255" y="438150"/>
                  </a:lnTo>
                  <a:lnTo>
                    <a:pt x="174308" y="438150"/>
                  </a:lnTo>
                  <a:lnTo>
                    <a:pt x="104775" y="161925"/>
                  </a:lnTo>
                  <a:lnTo>
                    <a:pt x="304800" y="161925"/>
                  </a:lnTo>
                  <a:cubicBezTo>
                    <a:pt x="309563" y="170498"/>
                    <a:pt x="317183" y="178118"/>
                    <a:pt x="325755" y="182880"/>
                  </a:cubicBezTo>
                  <a:lnTo>
                    <a:pt x="325755" y="666750"/>
                  </a:lnTo>
                  <a:lnTo>
                    <a:pt x="259080" y="666750"/>
                  </a:lnTo>
                  <a:cubicBezTo>
                    <a:pt x="248603" y="666750"/>
                    <a:pt x="240030" y="675323"/>
                    <a:pt x="240030" y="685800"/>
                  </a:cubicBezTo>
                  <a:lnTo>
                    <a:pt x="240030" y="704850"/>
                  </a:lnTo>
                  <a:lnTo>
                    <a:pt x="126683" y="704850"/>
                  </a:lnTo>
                  <a:lnTo>
                    <a:pt x="126683" y="762000"/>
                  </a:lnTo>
                  <a:lnTo>
                    <a:pt x="583883" y="762000"/>
                  </a:lnTo>
                  <a:lnTo>
                    <a:pt x="583883" y="704850"/>
                  </a:lnTo>
                  <a:lnTo>
                    <a:pt x="469583" y="704850"/>
                  </a:lnTo>
                  <a:lnTo>
                    <a:pt x="469583" y="685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2FEBEC-51E8-32FA-34DB-C9CF638F4DC8}"/>
                </a:ext>
              </a:extLst>
            </p:cNvPr>
            <p:cNvSpPr/>
            <p:nvPr/>
          </p:nvSpPr>
          <p:spPr>
            <a:xfrm>
              <a:off x="904968" y="1919020"/>
              <a:ext cx="228600" cy="57150"/>
            </a:xfrm>
            <a:custGeom>
              <a:avLst/>
              <a:gdLst>
                <a:gd name="connsiteX0" fmla="*/ 228600 w 228600"/>
                <a:gd name="connsiteY0" fmla="*/ 0 h 57150"/>
                <a:gd name="connsiteX1" fmla="*/ 0 w 228600"/>
                <a:gd name="connsiteY1" fmla="*/ 0 h 57150"/>
                <a:gd name="connsiteX2" fmla="*/ 114300 w 228600"/>
                <a:gd name="connsiteY2" fmla="*/ 57150 h 57150"/>
                <a:gd name="connsiteX3" fmla="*/ 22860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228600" y="0"/>
                  </a:moveTo>
                  <a:lnTo>
                    <a:pt x="0" y="0"/>
                  </a:ln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F964F2-3A86-B9C1-3566-FE23BAF1BAC6}"/>
                </a:ext>
              </a:extLst>
            </p:cNvPr>
            <p:cNvSpPr/>
            <p:nvPr/>
          </p:nvSpPr>
          <p:spPr>
            <a:xfrm>
              <a:off x="1438368" y="1919020"/>
              <a:ext cx="228600" cy="57150"/>
            </a:xfrm>
            <a:custGeom>
              <a:avLst/>
              <a:gdLst>
                <a:gd name="connsiteX0" fmla="*/ 0 w 228600"/>
                <a:gd name="connsiteY0" fmla="*/ 0 h 57150"/>
                <a:gd name="connsiteX1" fmla="*/ 114300 w 228600"/>
                <a:gd name="connsiteY1" fmla="*/ 57150 h 57150"/>
                <a:gd name="connsiteX2" fmla="*/ 228600 w 228600"/>
                <a:gd name="connsiteY2" fmla="*/ 0 h 57150"/>
                <a:gd name="connsiteX3" fmla="*/ 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0" y="0"/>
                  </a:move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C5BE52-2A96-365D-ABAD-06B89A6B0F16}"/>
              </a:ext>
            </a:extLst>
          </p:cNvPr>
          <p:cNvGrpSpPr/>
          <p:nvPr/>
        </p:nvGrpSpPr>
        <p:grpSpPr>
          <a:xfrm>
            <a:off x="2465399" y="2170335"/>
            <a:ext cx="4188650" cy="532114"/>
            <a:chOff x="395294" y="1528635"/>
            <a:chExt cx="4188650" cy="53211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3F1CFD0-B689-50F8-B3BE-13D952362745}"/>
                </a:ext>
              </a:extLst>
            </p:cNvPr>
            <p:cNvSpPr/>
            <p:nvPr/>
          </p:nvSpPr>
          <p:spPr>
            <a:xfrm>
              <a:off x="395294" y="1528635"/>
              <a:ext cx="4188650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85660" y="1632156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33F6FB-43AA-C431-8228-538500BDCE75}"/>
              </a:ext>
            </a:extLst>
          </p:cNvPr>
          <p:cNvSpPr txBox="1"/>
          <p:nvPr/>
        </p:nvSpPr>
        <p:spPr>
          <a:xfrm>
            <a:off x="1745678" y="2835853"/>
            <a:ext cx="562809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0273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5">
            <a:extLst>
              <a:ext uri="{FF2B5EF4-FFF2-40B4-BE49-F238E27FC236}">
                <a16:creationId xmlns:a16="http://schemas.microsoft.com/office/drawing/2014/main" id="{58B98B21-6267-BD2F-89B3-01F499EFC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046559"/>
            <a:ext cx="3276600" cy="152519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6">
            <a:extLst>
              <a:ext uri="{FF2B5EF4-FFF2-40B4-BE49-F238E27FC236}">
                <a16:creationId xmlns:a16="http://schemas.microsoft.com/office/drawing/2014/main" id="{6CB1D3CE-93AC-6B7C-9573-414CEFEB7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565796"/>
            <a:ext cx="3276600" cy="1525191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矩形 10">
            <a:extLst>
              <a:ext uri="{FF2B5EF4-FFF2-40B4-BE49-F238E27FC236}">
                <a16:creationId xmlns:a16="http://schemas.microsoft.com/office/drawing/2014/main" id="{A11BEBF2-D211-9EB5-D69B-E9201ED80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8369" y="2570558"/>
            <a:ext cx="2383631" cy="11096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10">
            <a:extLst>
              <a:ext uri="{FF2B5EF4-FFF2-40B4-BE49-F238E27FC236}">
                <a16:creationId xmlns:a16="http://schemas.microsoft.com/office/drawing/2014/main" id="{137C93B6-2354-5278-F54E-BB68DDF8A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453752"/>
            <a:ext cx="2383631" cy="1109663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3D7329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F3C4E27-1829-93F3-EE3D-94FDF3CDA9A2}"/>
              </a:ext>
            </a:extLst>
          </p:cNvPr>
          <p:cNvSpPr/>
          <p:nvPr/>
        </p:nvSpPr>
        <p:spPr>
          <a:xfrm>
            <a:off x="4114800" y="2142456"/>
            <a:ext cx="914400" cy="914400"/>
          </a:xfrm>
          <a:prstGeom prst="ellipse">
            <a:avLst/>
          </a:prstGeom>
          <a:gradFill>
            <a:gsLst>
              <a:gs pos="0">
                <a:srgbClr val="F68B8D"/>
              </a:gs>
              <a:gs pos="100000">
                <a:schemeClr val="bg1"/>
              </a:gs>
            </a:gsLst>
            <a:lin ang="16200000" scaled="1"/>
          </a:grad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weight-balance_66236">
            <a:extLst>
              <a:ext uri="{FF2B5EF4-FFF2-40B4-BE49-F238E27FC236}">
                <a16:creationId xmlns:a16="http://schemas.microsoft.com/office/drawing/2014/main" id="{FC8427A5-9E01-99F5-E3D4-05CB7A93599D}"/>
              </a:ext>
            </a:extLst>
          </p:cNvPr>
          <p:cNvSpPr/>
          <p:nvPr/>
        </p:nvSpPr>
        <p:spPr>
          <a:xfrm>
            <a:off x="4324835" y="2390104"/>
            <a:ext cx="494330" cy="419104"/>
          </a:xfrm>
          <a:custGeom>
            <a:avLst/>
            <a:gdLst>
              <a:gd name="connsiteX0" fmla="*/ 419502 w 608838"/>
              <a:gd name="connsiteY0" fmla="*/ 249308 h 516186"/>
              <a:gd name="connsiteX1" fmla="*/ 602285 w 608838"/>
              <a:gd name="connsiteY1" fmla="*/ 249308 h 516186"/>
              <a:gd name="connsiteX2" fmla="*/ 608838 w 608838"/>
              <a:gd name="connsiteY2" fmla="*/ 255951 h 516186"/>
              <a:gd name="connsiteX3" fmla="*/ 510844 w 608838"/>
              <a:gd name="connsiteY3" fmla="*/ 353815 h 516186"/>
              <a:gd name="connsiteX4" fmla="*/ 412949 w 608838"/>
              <a:gd name="connsiteY4" fmla="*/ 255951 h 516186"/>
              <a:gd name="connsiteX5" fmla="*/ 419502 w 608838"/>
              <a:gd name="connsiteY5" fmla="*/ 249308 h 516186"/>
              <a:gd name="connsiteX6" fmla="*/ 6651 w 608838"/>
              <a:gd name="connsiteY6" fmla="*/ 249308 h 516186"/>
              <a:gd name="connsiteX7" fmla="*/ 189309 w 608838"/>
              <a:gd name="connsiteY7" fmla="*/ 249308 h 516186"/>
              <a:gd name="connsiteX8" fmla="*/ 195960 w 608838"/>
              <a:gd name="connsiteY8" fmla="*/ 255951 h 516186"/>
              <a:gd name="connsiteX9" fmla="*/ 97980 w 608838"/>
              <a:gd name="connsiteY9" fmla="*/ 353815 h 516186"/>
              <a:gd name="connsiteX10" fmla="*/ 0 w 608838"/>
              <a:gd name="connsiteY10" fmla="*/ 255951 h 516186"/>
              <a:gd name="connsiteX11" fmla="*/ 6651 w 608838"/>
              <a:gd name="connsiteY11" fmla="*/ 249308 h 516186"/>
              <a:gd name="connsiteX12" fmla="*/ 304455 w 608838"/>
              <a:gd name="connsiteY12" fmla="*/ 0 h 516186"/>
              <a:gd name="connsiteX13" fmla="*/ 348037 w 608838"/>
              <a:gd name="connsiteY13" fmla="*/ 39851 h 516186"/>
              <a:gd name="connsiteX14" fmla="*/ 381691 w 608838"/>
              <a:gd name="connsiteY14" fmla="*/ 64436 h 516186"/>
              <a:gd name="connsiteX15" fmla="*/ 523259 w 608838"/>
              <a:gd name="connsiteY15" fmla="*/ 64436 h 516186"/>
              <a:gd name="connsiteX16" fmla="*/ 542519 w 608838"/>
              <a:gd name="connsiteY16" fmla="*/ 83668 h 516186"/>
              <a:gd name="connsiteX17" fmla="*/ 523259 w 608838"/>
              <a:gd name="connsiteY17" fmla="*/ 102900 h 516186"/>
              <a:gd name="connsiteX18" fmla="*/ 522366 w 608838"/>
              <a:gd name="connsiteY18" fmla="*/ 102900 h 516186"/>
              <a:gd name="connsiteX19" fmla="*/ 594440 w 608838"/>
              <a:gd name="connsiteY19" fmla="*/ 217101 h 516186"/>
              <a:gd name="connsiteX20" fmla="*/ 590568 w 608838"/>
              <a:gd name="connsiteY20" fmla="*/ 234251 h 516186"/>
              <a:gd name="connsiteX21" fmla="*/ 573394 w 608838"/>
              <a:gd name="connsiteY21" fmla="*/ 230385 h 516186"/>
              <a:gd name="connsiteX22" fmla="*/ 510850 w 608838"/>
              <a:gd name="connsiteY22" fmla="*/ 131252 h 516186"/>
              <a:gd name="connsiteX23" fmla="*/ 448405 w 608838"/>
              <a:gd name="connsiteY23" fmla="*/ 230385 h 516186"/>
              <a:gd name="connsiteX24" fmla="*/ 437882 w 608838"/>
              <a:gd name="connsiteY24" fmla="*/ 236135 h 516186"/>
              <a:gd name="connsiteX25" fmla="*/ 431231 w 608838"/>
              <a:gd name="connsiteY25" fmla="*/ 234251 h 516186"/>
              <a:gd name="connsiteX26" fmla="*/ 427359 w 608838"/>
              <a:gd name="connsiteY26" fmla="*/ 217101 h 516186"/>
              <a:gd name="connsiteX27" fmla="*/ 499433 w 608838"/>
              <a:gd name="connsiteY27" fmla="*/ 102900 h 516186"/>
              <a:gd name="connsiteX28" fmla="*/ 329274 w 608838"/>
              <a:gd name="connsiteY28" fmla="*/ 102900 h 516186"/>
              <a:gd name="connsiteX29" fmla="*/ 329274 w 608838"/>
              <a:gd name="connsiteY29" fmla="*/ 472469 h 516186"/>
              <a:gd name="connsiteX30" fmla="*/ 369679 w 608838"/>
              <a:gd name="connsiteY30" fmla="*/ 472469 h 516186"/>
              <a:gd name="connsiteX31" fmla="*/ 413361 w 608838"/>
              <a:gd name="connsiteY31" fmla="*/ 516186 h 516186"/>
              <a:gd name="connsiteX32" fmla="*/ 195450 w 608838"/>
              <a:gd name="connsiteY32" fmla="*/ 516186 h 516186"/>
              <a:gd name="connsiteX33" fmla="*/ 239231 w 608838"/>
              <a:gd name="connsiteY33" fmla="*/ 472469 h 516186"/>
              <a:gd name="connsiteX34" fmla="*/ 279636 w 608838"/>
              <a:gd name="connsiteY34" fmla="*/ 472469 h 516186"/>
              <a:gd name="connsiteX35" fmla="*/ 279636 w 608838"/>
              <a:gd name="connsiteY35" fmla="*/ 102900 h 516186"/>
              <a:gd name="connsiteX36" fmla="*/ 109378 w 608838"/>
              <a:gd name="connsiteY36" fmla="*/ 102900 h 516186"/>
              <a:gd name="connsiteX37" fmla="*/ 181452 w 608838"/>
              <a:gd name="connsiteY37" fmla="*/ 217101 h 516186"/>
              <a:gd name="connsiteX38" fmla="*/ 177580 w 608838"/>
              <a:gd name="connsiteY38" fmla="*/ 234251 h 516186"/>
              <a:gd name="connsiteX39" fmla="*/ 160505 w 608838"/>
              <a:gd name="connsiteY39" fmla="*/ 230385 h 516186"/>
              <a:gd name="connsiteX40" fmla="*/ 97961 w 608838"/>
              <a:gd name="connsiteY40" fmla="*/ 131252 h 516186"/>
              <a:gd name="connsiteX41" fmla="*/ 35417 w 608838"/>
              <a:gd name="connsiteY41" fmla="*/ 230385 h 516186"/>
              <a:gd name="connsiteX42" fmla="*/ 24894 w 608838"/>
              <a:gd name="connsiteY42" fmla="*/ 236135 h 516186"/>
              <a:gd name="connsiteX43" fmla="*/ 18342 w 608838"/>
              <a:gd name="connsiteY43" fmla="*/ 234251 h 516186"/>
              <a:gd name="connsiteX44" fmla="*/ 14371 w 608838"/>
              <a:gd name="connsiteY44" fmla="*/ 217101 h 516186"/>
              <a:gd name="connsiteX45" fmla="*/ 86544 w 608838"/>
              <a:gd name="connsiteY45" fmla="*/ 102900 h 516186"/>
              <a:gd name="connsiteX46" fmla="*/ 85651 w 608838"/>
              <a:gd name="connsiteY46" fmla="*/ 102900 h 516186"/>
              <a:gd name="connsiteX47" fmla="*/ 66391 w 608838"/>
              <a:gd name="connsiteY47" fmla="*/ 83668 h 516186"/>
              <a:gd name="connsiteX48" fmla="*/ 85651 w 608838"/>
              <a:gd name="connsiteY48" fmla="*/ 64436 h 516186"/>
              <a:gd name="connsiteX49" fmla="*/ 227218 w 608838"/>
              <a:gd name="connsiteY49" fmla="*/ 64436 h 516186"/>
              <a:gd name="connsiteX50" fmla="*/ 260773 w 608838"/>
              <a:gd name="connsiteY50" fmla="*/ 39851 h 516186"/>
              <a:gd name="connsiteX51" fmla="*/ 304455 w 608838"/>
              <a:gd name="connsiteY51" fmla="*/ 0 h 5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8838" h="516186">
                <a:moveTo>
                  <a:pt x="419502" y="249308"/>
                </a:moveTo>
                <a:lnTo>
                  <a:pt x="602285" y="249308"/>
                </a:lnTo>
                <a:cubicBezTo>
                  <a:pt x="605860" y="249308"/>
                  <a:pt x="608838" y="252283"/>
                  <a:pt x="608838" y="255951"/>
                </a:cubicBezTo>
                <a:cubicBezTo>
                  <a:pt x="608838" y="309891"/>
                  <a:pt x="564954" y="353815"/>
                  <a:pt x="510844" y="353815"/>
                </a:cubicBezTo>
                <a:cubicBezTo>
                  <a:pt x="456833" y="353815"/>
                  <a:pt x="412949" y="309891"/>
                  <a:pt x="412949" y="255951"/>
                </a:cubicBezTo>
                <a:cubicBezTo>
                  <a:pt x="412949" y="252283"/>
                  <a:pt x="415829" y="249308"/>
                  <a:pt x="419502" y="249308"/>
                </a:cubicBezTo>
                <a:close/>
                <a:moveTo>
                  <a:pt x="6651" y="249308"/>
                </a:moveTo>
                <a:lnTo>
                  <a:pt x="189309" y="249308"/>
                </a:lnTo>
                <a:cubicBezTo>
                  <a:pt x="192982" y="249308"/>
                  <a:pt x="195960" y="252283"/>
                  <a:pt x="195960" y="255951"/>
                </a:cubicBezTo>
                <a:cubicBezTo>
                  <a:pt x="195960" y="309891"/>
                  <a:pt x="151983" y="353815"/>
                  <a:pt x="97980" y="353815"/>
                </a:cubicBezTo>
                <a:cubicBezTo>
                  <a:pt x="43977" y="353815"/>
                  <a:pt x="0" y="309891"/>
                  <a:pt x="0" y="255951"/>
                </a:cubicBezTo>
                <a:cubicBezTo>
                  <a:pt x="0" y="252283"/>
                  <a:pt x="2978" y="249308"/>
                  <a:pt x="6651" y="249308"/>
                </a:cubicBezTo>
                <a:close/>
                <a:moveTo>
                  <a:pt x="304455" y="0"/>
                </a:moveTo>
                <a:cubicBezTo>
                  <a:pt x="327288" y="0"/>
                  <a:pt x="346051" y="17546"/>
                  <a:pt x="348037" y="39851"/>
                </a:cubicBezTo>
                <a:cubicBezTo>
                  <a:pt x="361836" y="44114"/>
                  <a:pt x="373650" y="52838"/>
                  <a:pt x="381691" y="64436"/>
                </a:cubicBezTo>
                <a:lnTo>
                  <a:pt x="523259" y="64436"/>
                </a:lnTo>
                <a:cubicBezTo>
                  <a:pt x="533882" y="64436"/>
                  <a:pt x="542519" y="73061"/>
                  <a:pt x="542519" y="83668"/>
                </a:cubicBezTo>
                <a:cubicBezTo>
                  <a:pt x="542519" y="94275"/>
                  <a:pt x="533882" y="102900"/>
                  <a:pt x="523259" y="102900"/>
                </a:cubicBezTo>
                <a:lnTo>
                  <a:pt x="522366" y="102900"/>
                </a:lnTo>
                <a:lnTo>
                  <a:pt x="594440" y="217101"/>
                </a:lnTo>
                <a:cubicBezTo>
                  <a:pt x="598113" y="222950"/>
                  <a:pt x="596326" y="230583"/>
                  <a:pt x="590568" y="234251"/>
                </a:cubicBezTo>
                <a:cubicBezTo>
                  <a:pt x="584711" y="237919"/>
                  <a:pt x="577067" y="236135"/>
                  <a:pt x="573394" y="230385"/>
                </a:cubicBezTo>
                <a:lnTo>
                  <a:pt x="510850" y="131252"/>
                </a:lnTo>
                <a:lnTo>
                  <a:pt x="448405" y="230385"/>
                </a:lnTo>
                <a:cubicBezTo>
                  <a:pt x="446023" y="234053"/>
                  <a:pt x="441952" y="236135"/>
                  <a:pt x="437882" y="236135"/>
                </a:cubicBezTo>
                <a:cubicBezTo>
                  <a:pt x="435599" y="236135"/>
                  <a:pt x="433315" y="235540"/>
                  <a:pt x="431231" y="234251"/>
                </a:cubicBezTo>
                <a:cubicBezTo>
                  <a:pt x="425473" y="230583"/>
                  <a:pt x="423686" y="222950"/>
                  <a:pt x="427359" y="217101"/>
                </a:cubicBezTo>
                <a:lnTo>
                  <a:pt x="499433" y="102900"/>
                </a:lnTo>
                <a:lnTo>
                  <a:pt x="329274" y="102900"/>
                </a:lnTo>
                <a:lnTo>
                  <a:pt x="329274" y="472469"/>
                </a:lnTo>
                <a:lnTo>
                  <a:pt x="369679" y="472469"/>
                </a:lnTo>
                <a:cubicBezTo>
                  <a:pt x="393803" y="472469"/>
                  <a:pt x="413361" y="492097"/>
                  <a:pt x="413361" y="516186"/>
                </a:cubicBezTo>
                <a:lnTo>
                  <a:pt x="195450" y="516186"/>
                </a:lnTo>
                <a:cubicBezTo>
                  <a:pt x="195450" y="492097"/>
                  <a:pt x="215007" y="472469"/>
                  <a:pt x="239231" y="472469"/>
                </a:cubicBezTo>
                <a:lnTo>
                  <a:pt x="279636" y="472469"/>
                </a:lnTo>
                <a:lnTo>
                  <a:pt x="279636" y="102900"/>
                </a:lnTo>
                <a:lnTo>
                  <a:pt x="109378" y="102900"/>
                </a:lnTo>
                <a:lnTo>
                  <a:pt x="181452" y="217101"/>
                </a:lnTo>
                <a:cubicBezTo>
                  <a:pt x="185125" y="222950"/>
                  <a:pt x="183437" y="230583"/>
                  <a:pt x="177580" y="234251"/>
                </a:cubicBezTo>
                <a:cubicBezTo>
                  <a:pt x="171822" y="237919"/>
                  <a:pt x="164178" y="236135"/>
                  <a:pt x="160505" y="230385"/>
                </a:cubicBezTo>
                <a:lnTo>
                  <a:pt x="97961" y="131252"/>
                </a:lnTo>
                <a:lnTo>
                  <a:pt x="35417" y="230385"/>
                </a:lnTo>
                <a:cubicBezTo>
                  <a:pt x="33035" y="234053"/>
                  <a:pt x="29064" y="236135"/>
                  <a:pt x="24894" y="236135"/>
                </a:cubicBezTo>
                <a:cubicBezTo>
                  <a:pt x="22611" y="236135"/>
                  <a:pt x="20327" y="235540"/>
                  <a:pt x="18342" y="234251"/>
                </a:cubicBezTo>
                <a:cubicBezTo>
                  <a:pt x="12484" y="230583"/>
                  <a:pt x="10797" y="222950"/>
                  <a:pt x="14371" y="217101"/>
                </a:cubicBezTo>
                <a:lnTo>
                  <a:pt x="86544" y="102900"/>
                </a:lnTo>
                <a:lnTo>
                  <a:pt x="85651" y="102900"/>
                </a:lnTo>
                <a:cubicBezTo>
                  <a:pt x="74929" y="102900"/>
                  <a:pt x="66391" y="94275"/>
                  <a:pt x="66391" y="83668"/>
                </a:cubicBezTo>
                <a:cubicBezTo>
                  <a:pt x="66391" y="73061"/>
                  <a:pt x="74929" y="64436"/>
                  <a:pt x="85651" y="64436"/>
                </a:cubicBezTo>
                <a:lnTo>
                  <a:pt x="227218" y="64436"/>
                </a:lnTo>
                <a:cubicBezTo>
                  <a:pt x="235160" y="52838"/>
                  <a:pt x="246974" y="44114"/>
                  <a:pt x="260773" y="39851"/>
                </a:cubicBezTo>
                <a:cubicBezTo>
                  <a:pt x="262759" y="17546"/>
                  <a:pt x="281522" y="0"/>
                  <a:pt x="30445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9C70BBB-4C1E-B3DC-559F-120225E1D7DA}"/>
              </a:ext>
            </a:extLst>
          </p:cNvPr>
          <p:cNvSpPr txBox="1"/>
          <p:nvPr/>
        </p:nvSpPr>
        <p:spPr>
          <a:xfrm>
            <a:off x="5029201" y="1587479"/>
            <a:ext cx="185973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6575813-7616-A259-4361-6E7D6D3A6E76}"/>
              </a:ext>
            </a:extLst>
          </p:cNvPr>
          <p:cNvSpPr txBox="1"/>
          <p:nvPr/>
        </p:nvSpPr>
        <p:spPr>
          <a:xfrm>
            <a:off x="4657940" y="1109889"/>
            <a:ext cx="18597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1D52D9F-10F1-6B00-343B-18F8CF546C4A}"/>
              </a:ext>
            </a:extLst>
          </p:cNvPr>
          <p:cNvSpPr txBox="1"/>
          <p:nvPr/>
        </p:nvSpPr>
        <p:spPr>
          <a:xfrm>
            <a:off x="2360080" y="2740739"/>
            <a:ext cx="1859738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6C255E3-A44B-97B5-6882-DA08BE16F7AE}"/>
              </a:ext>
            </a:extLst>
          </p:cNvPr>
          <p:cNvSpPr txBox="1"/>
          <p:nvPr/>
        </p:nvSpPr>
        <p:spPr>
          <a:xfrm>
            <a:off x="2588680" y="3757298"/>
            <a:ext cx="18597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dirty="0"/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05B5A3-26E6-4E25-8624-FE6F0A1FEC80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3696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7CC80D6-91FA-47BD-43F5-77FFA8BA3E58}"/>
              </a:ext>
            </a:extLst>
          </p:cNvPr>
          <p:cNvGrpSpPr/>
          <p:nvPr/>
        </p:nvGrpSpPr>
        <p:grpSpPr>
          <a:xfrm rot="2700000">
            <a:off x="2988346" y="1076039"/>
            <a:ext cx="3167308" cy="3197576"/>
            <a:chOff x="1932258" y="760101"/>
            <a:chExt cx="3767316" cy="3803319"/>
          </a:xfrm>
        </p:grpSpPr>
        <p:sp>
          <p:nvSpPr>
            <p:cNvPr id="5" name="椭圆 168">
              <a:extLst>
                <a:ext uri="{FF2B5EF4-FFF2-40B4-BE49-F238E27FC236}">
                  <a16:creationId xmlns:a16="http://schemas.microsoft.com/office/drawing/2014/main" id="{407C6C67-D27F-69C5-6A2B-4D4BF0B61EE8}"/>
                </a:ext>
              </a:extLst>
            </p:cNvPr>
            <p:cNvSpPr/>
            <p:nvPr/>
          </p:nvSpPr>
          <p:spPr>
            <a:xfrm>
              <a:off x="2710237" y="760101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椭圆 161">
              <a:extLst>
                <a:ext uri="{FF2B5EF4-FFF2-40B4-BE49-F238E27FC236}">
                  <a16:creationId xmlns:a16="http://schemas.microsoft.com/office/drawing/2014/main" id="{5E301C15-BA9D-088F-1512-F18F94D9A427}"/>
                </a:ext>
              </a:extLst>
            </p:cNvPr>
            <p:cNvSpPr/>
            <p:nvPr/>
          </p:nvSpPr>
          <p:spPr>
            <a:xfrm>
              <a:off x="1932258" y="1557914"/>
              <a:ext cx="2207690" cy="2207691"/>
            </a:xfrm>
            <a:custGeom>
              <a:avLst/>
              <a:gdLst/>
              <a:ahLst/>
              <a:cxnLst/>
              <a:rect l="l" t="t" r="r" b="b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162">
              <a:extLst>
                <a:ext uri="{FF2B5EF4-FFF2-40B4-BE49-F238E27FC236}">
                  <a16:creationId xmlns:a16="http://schemas.microsoft.com/office/drawing/2014/main" id="{F808FBD2-D9A7-E758-9355-CAC71F1395B7}"/>
                </a:ext>
              </a:extLst>
            </p:cNvPr>
            <p:cNvSpPr/>
            <p:nvPr/>
          </p:nvSpPr>
          <p:spPr>
            <a:xfrm>
              <a:off x="3491880" y="1557913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163">
              <a:extLst>
                <a:ext uri="{FF2B5EF4-FFF2-40B4-BE49-F238E27FC236}">
                  <a16:creationId xmlns:a16="http://schemas.microsoft.com/office/drawing/2014/main" id="{F76CBAC2-70C1-EFA2-9EF6-32D56CD34FBA}"/>
                </a:ext>
              </a:extLst>
            </p:cNvPr>
            <p:cNvSpPr/>
            <p:nvPr/>
          </p:nvSpPr>
          <p:spPr>
            <a:xfrm>
              <a:off x="2710237" y="2355728"/>
              <a:ext cx="2207690" cy="2207692"/>
            </a:xfrm>
            <a:custGeom>
              <a:avLst/>
              <a:gdLst/>
              <a:ahLst/>
              <a:cxnLst/>
              <a:rect l="l" t="t" r="r" b="b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F82D5646-BF94-8EFF-28A2-F82A42F33C06}"/>
              </a:ext>
            </a:extLst>
          </p:cNvPr>
          <p:cNvSpPr/>
          <p:nvPr/>
        </p:nvSpPr>
        <p:spPr>
          <a:xfrm>
            <a:off x="3755642" y="1900741"/>
            <a:ext cx="1548172" cy="1548172"/>
          </a:xfrm>
          <a:prstGeom prst="ellipse">
            <a:avLst/>
          </a:prstGeom>
          <a:gradFill>
            <a:gsLst>
              <a:gs pos="0">
                <a:srgbClr val="F68B8D"/>
              </a:gs>
              <a:gs pos="100000">
                <a:schemeClr val="bg1"/>
              </a:gs>
            </a:gsLst>
            <a:lin ang="16200000" scaled="1"/>
          </a:grad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B52AA38-1A03-9825-2E54-628F0B9C0D1B}"/>
              </a:ext>
            </a:extLst>
          </p:cNvPr>
          <p:cNvSpPr/>
          <p:nvPr/>
        </p:nvSpPr>
        <p:spPr>
          <a:xfrm>
            <a:off x="3875548" y="2326985"/>
            <a:ext cx="13802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99E469EA-56BD-E4DC-3E8D-7181DB5F0114}"/>
              </a:ext>
            </a:extLst>
          </p:cNvPr>
          <p:cNvSpPr txBox="1"/>
          <p:nvPr/>
        </p:nvSpPr>
        <p:spPr>
          <a:xfrm>
            <a:off x="4066182" y="2603984"/>
            <a:ext cx="998946" cy="497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单击此处添加描述文本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FC4D530-D091-6089-63F7-0603953D880F}"/>
              </a:ext>
            </a:extLst>
          </p:cNvPr>
          <p:cNvGrpSpPr/>
          <p:nvPr/>
        </p:nvGrpSpPr>
        <p:grpSpPr>
          <a:xfrm>
            <a:off x="5999883" y="1528946"/>
            <a:ext cx="2455979" cy="716692"/>
            <a:chOff x="5540087" y="1628844"/>
            <a:chExt cx="2455979" cy="71669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056DE1-1CA4-9B8E-1FBD-F03137C1B3A9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DB018C-3A73-4344-96CF-7011114ADF5D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98D0FB2-79F6-C5D5-7810-47D86FBF5BF3}"/>
              </a:ext>
            </a:extLst>
          </p:cNvPr>
          <p:cNvGrpSpPr/>
          <p:nvPr/>
        </p:nvGrpSpPr>
        <p:grpSpPr>
          <a:xfrm>
            <a:off x="688138" y="1528946"/>
            <a:ext cx="2381944" cy="716692"/>
            <a:chOff x="5783688" y="1628844"/>
            <a:chExt cx="2381944" cy="71669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7D2971-072E-3F2E-73A5-4ED7DF2206DC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F257ED2-1CE7-78F4-73A6-E73372223B9D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EAE7F81-ECFE-F200-267C-B1C6BBF8C60C}"/>
              </a:ext>
            </a:extLst>
          </p:cNvPr>
          <p:cNvGrpSpPr/>
          <p:nvPr/>
        </p:nvGrpSpPr>
        <p:grpSpPr>
          <a:xfrm>
            <a:off x="5999883" y="2980541"/>
            <a:ext cx="2455979" cy="716692"/>
            <a:chOff x="5540087" y="1628844"/>
            <a:chExt cx="2455979" cy="71669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FF881E5-5D5F-04E7-1AAC-D9F65D03D423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4597ACE-75EF-E8DF-400A-1CBA503DB3EF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2AAEF2A-DF0F-B54C-3937-CBEE28D63D8E}"/>
              </a:ext>
            </a:extLst>
          </p:cNvPr>
          <p:cNvGrpSpPr/>
          <p:nvPr/>
        </p:nvGrpSpPr>
        <p:grpSpPr>
          <a:xfrm>
            <a:off x="688138" y="2980541"/>
            <a:ext cx="2381944" cy="716692"/>
            <a:chOff x="5783688" y="1628844"/>
            <a:chExt cx="2381944" cy="71669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88C8406-A79A-7C2F-33B6-007643687582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52C20CD-3941-FF0F-A6DA-432D3BA25E1D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DECAA2B0-8D1A-EE1D-33B1-B05293910D14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3430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0DBD4ABA-93A8-FF7D-0953-A3BA26EB25F5}"/>
              </a:ext>
            </a:extLst>
          </p:cNvPr>
          <p:cNvGrpSpPr/>
          <p:nvPr/>
        </p:nvGrpSpPr>
        <p:grpSpPr>
          <a:xfrm>
            <a:off x="3041356" y="1122704"/>
            <a:ext cx="3066002" cy="3066000"/>
            <a:chOff x="3383018" y="1553265"/>
            <a:chExt cx="2484277" cy="2484277"/>
          </a:xfrm>
        </p:grpSpPr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7D37F311-66A1-A1E9-5329-65CE953FD554}"/>
                </a:ext>
              </a:extLst>
            </p:cNvPr>
            <p:cNvSpPr/>
            <p:nvPr/>
          </p:nvSpPr>
          <p:spPr>
            <a:xfrm>
              <a:off x="3383018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12700" cap="rnd">
              <a:solidFill>
                <a:srgbClr val="C00000">
                  <a:alpha val="5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弧形 38">
              <a:extLst>
                <a:ext uri="{FF2B5EF4-FFF2-40B4-BE49-F238E27FC236}">
                  <a16:creationId xmlns:a16="http://schemas.microsoft.com/office/drawing/2014/main" id="{B65A94A3-7223-5D30-47CB-D11321F63869}"/>
                </a:ext>
              </a:extLst>
            </p:cNvPr>
            <p:cNvSpPr/>
            <p:nvPr/>
          </p:nvSpPr>
          <p:spPr>
            <a:xfrm rot="16200000">
              <a:off x="3383018" y="1553266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12700" cap="rnd">
              <a:solidFill>
                <a:srgbClr val="C00000">
                  <a:alpha val="5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弧形 39">
              <a:extLst>
                <a:ext uri="{FF2B5EF4-FFF2-40B4-BE49-F238E27FC236}">
                  <a16:creationId xmlns:a16="http://schemas.microsoft.com/office/drawing/2014/main" id="{E45BAF6B-E1B6-5FE9-EE9B-9CCD24DE67E3}"/>
                </a:ext>
              </a:extLst>
            </p:cNvPr>
            <p:cNvSpPr/>
            <p:nvPr/>
          </p:nvSpPr>
          <p:spPr>
            <a:xfrm rot="10800000">
              <a:off x="3383019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12700" cap="rnd">
              <a:solidFill>
                <a:srgbClr val="C00000">
                  <a:alpha val="5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04C97B9D-2A1F-F8DA-8C00-2C5D5B3941DC}"/>
                </a:ext>
              </a:extLst>
            </p:cNvPr>
            <p:cNvSpPr/>
            <p:nvPr/>
          </p:nvSpPr>
          <p:spPr>
            <a:xfrm rot="5400000">
              <a:off x="3383018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9525" cap="rnd">
              <a:solidFill>
                <a:srgbClr val="C00000">
                  <a:alpha val="18000"/>
                </a:srgb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F5393A2E-0F94-43F3-072F-327B967B3379}"/>
              </a:ext>
            </a:extLst>
          </p:cNvPr>
          <p:cNvSpPr/>
          <p:nvPr/>
        </p:nvSpPr>
        <p:spPr>
          <a:xfrm>
            <a:off x="3347969" y="1424318"/>
            <a:ext cx="2446018" cy="2446018"/>
          </a:xfrm>
          <a:prstGeom prst="ellipse">
            <a:avLst/>
          </a:prstGeom>
          <a:gradFill>
            <a:gsLst>
              <a:gs pos="0">
                <a:srgbClr val="F68B8D"/>
              </a:gs>
              <a:gs pos="100000">
                <a:schemeClr val="bg1"/>
              </a:gs>
            </a:gsLst>
            <a:lin ang="16200000" scaled="1"/>
          </a:grad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CC16F26-F882-FD72-5E5D-86CC9410DB87}"/>
              </a:ext>
            </a:extLst>
          </p:cNvPr>
          <p:cNvCxnSpPr/>
          <p:nvPr/>
        </p:nvCxnSpPr>
        <p:spPr>
          <a:xfrm>
            <a:off x="4070431" y="2419222"/>
            <a:ext cx="10081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2F74067-F5BC-E3E6-D61E-3D13AB8497CB}"/>
              </a:ext>
            </a:extLst>
          </p:cNvPr>
          <p:cNvCxnSpPr/>
          <p:nvPr/>
        </p:nvCxnSpPr>
        <p:spPr>
          <a:xfrm>
            <a:off x="4070431" y="2887274"/>
            <a:ext cx="10081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A56803-BD6E-2664-AA90-4D9BABDE2E1F}"/>
              </a:ext>
            </a:extLst>
          </p:cNvPr>
          <p:cNvGrpSpPr/>
          <p:nvPr/>
        </p:nvGrpSpPr>
        <p:grpSpPr>
          <a:xfrm>
            <a:off x="1028093" y="1643393"/>
            <a:ext cx="2880320" cy="2019710"/>
            <a:chOff x="1079612" y="1507889"/>
            <a:chExt cx="2880320" cy="201971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E1C8603-09C4-35DC-F696-5BF10E35354B}"/>
                </a:ext>
              </a:extLst>
            </p:cNvPr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FB38A5F-19CD-DC1A-5D29-B36A94C46911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E89D78B6-9A1A-585E-65B5-BAF9503AFFB6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F75B08D-CE85-E525-712C-B0113CC97AB9}"/>
                </a:ext>
              </a:extLst>
            </p:cNvPr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FBA79D7-657A-A5BD-B779-1590104E33C8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F9633293-E324-FA93-8C3A-4CEFCF2B5380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AF5342-E485-F3E4-3A6F-69976F9A15D7}"/>
              </a:ext>
            </a:extLst>
          </p:cNvPr>
          <p:cNvGrpSpPr/>
          <p:nvPr/>
        </p:nvGrpSpPr>
        <p:grpSpPr>
          <a:xfrm flipH="1">
            <a:off x="5204557" y="1643393"/>
            <a:ext cx="2880320" cy="2019710"/>
            <a:chOff x="1079612" y="1507889"/>
            <a:chExt cx="2880320" cy="201971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3B0DB3F-C4F7-F418-7FE0-68B4D44BBB64}"/>
                </a:ext>
              </a:extLst>
            </p:cNvPr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522D8D7-E2D1-DA2E-3093-4B4FFF7F0073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5ACCBA1F-DB08-3C6A-49E2-4207764BAB0F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1C107ED-7D21-9468-4B5F-465EC0379DCA}"/>
                </a:ext>
              </a:extLst>
            </p:cNvPr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4AB0388-184A-FA6C-CA05-E2FFF9F81F9B}"/>
                  </a:ext>
                </a:extLst>
              </p:cNvPr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CCD40021-90E6-00DA-B744-EAE84ABF6DFF}"/>
                  </a:ext>
                </a:extLst>
              </p:cNvPr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B93A42E-2471-54DA-5345-4E8B0CB1304F}"/>
              </a:ext>
            </a:extLst>
          </p:cNvPr>
          <p:cNvSpPr/>
          <p:nvPr/>
        </p:nvSpPr>
        <p:spPr>
          <a:xfrm>
            <a:off x="4027861" y="2427327"/>
            <a:ext cx="109299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cs typeface="+mn-ea"/>
                <a:sym typeface="+mn-lt"/>
              </a:rPr>
              <a:t>SWTO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8C3F776-AA50-E0C0-7D25-142436AC8E4F}"/>
              </a:ext>
            </a:extLst>
          </p:cNvPr>
          <p:cNvGrpSpPr/>
          <p:nvPr/>
        </p:nvGrpSpPr>
        <p:grpSpPr>
          <a:xfrm>
            <a:off x="3332218" y="1413565"/>
            <a:ext cx="2484277" cy="2484277"/>
            <a:chOff x="3383018" y="1553265"/>
            <a:chExt cx="2484277" cy="2484277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ECEA3FDC-B6FC-9F0C-19D8-961AC2E3D703}"/>
                </a:ext>
              </a:extLst>
            </p:cNvPr>
            <p:cNvSpPr/>
            <p:nvPr/>
          </p:nvSpPr>
          <p:spPr>
            <a:xfrm>
              <a:off x="3383018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57150" cap="rnd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947D5967-1C25-BE72-D9CE-ED1690AD8913}"/>
                </a:ext>
              </a:extLst>
            </p:cNvPr>
            <p:cNvSpPr/>
            <p:nvPr/>
          </p:nvSpPr>
          <p:spPr>
            <a:xfrm rot="16200000">
              <a:off x="3383018" y="1553266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57150" cap="rnd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11ED7E6B-226B-C99F-7DF9-9473AD8D3608}"/>
                </a:ext>
              </a:extLst>
            </p:cNvPr>
            <p:cNvSpPr/>
            <p:nvPr/>
          </p:nvSpPr>
          <p:spPr>
            <a:xfrm rot="10800000">
              <a:off x="3383019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57150" cap="rnd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F8428EBD-5DFD-A0C9-0677-FDD47830F769}"/>
                </a:ext>
              </a:extLst>
            </p:cNvPr>
            <p:cNvSpPr/>
            <p:nvPr/>
          </p:nvSpPr>
          <p:spPr>
            <a:xfrm rot="5400000">
              <a:off x="3383018" y="1553265"/>
              <a:ext cx="2484276" cy="2484276"/>
            </a:xfrm>
            <a:prstGeom prst="arc">
              <a:avLst>
                <a:gd name="adj1" fmla="val 10802728"/>
                <a:gd name="adj2" fmla="val 16203320"/>
              </a:avLst>
            </a:prstGeom>
            <a:noFill/>
            <a:ln w="57150" cap="rnd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BF342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B57481BF-E100-2C08-17CC-439CEC46AF51}"/>
              </a:ext>
            </a:extLst>
          </p:cNvPr>
          <p:cNvSpPr/>
          <p:nvPr/>
        </p:nvSpPr>
        <p:spPr>
          <a:xfrm>
            <a:off x="1071008" y="1297064"/>
            <a:ext cx="193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01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.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添加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7" name="TextBox 33">
            <a:extLst>
              <a:ext uri="{FF2B5EF4-FFF2-40B4-BE49-F238E27FC236}">
                <a16:creationId xmlns:a16="http://schemas.microsoft.com/office/drawing/2014/main" id="{2764E204-A77C-F1BD-03E1-D1672F97A179}"/>
              </a:ext>
            </a:extLst>
          </p:cNvPr>
          <p:cNvSpPr txBox="1"/>
          <p:nvPr/>
        </p:nvSpPr>
        <p:spPr>
          <a:xfrm>
            <a:off x="1071007" y="1711970"/>
            <a:ext cx="1938023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987B244-5EED-47C3-8A4F-5C01C6E15B8F}"/>
              </a:ext>
            </a:extLst>
          </p:cNvPr>
          <p:cNvSpPr/>
          <p:nvPr/>
        </p:nvSpPr>
        <p:spPr>
          <a:xfrm>
            <a:off x="1071008" y="3302252"/>
            <a:ext cx="193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02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.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添加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29" name="TextBox 35">
            <a:extLst>
              <a:ext uri="{FF2B5EF4-FFF2-40B4-BE49-F238E27FC236}">
                <a16:creationId xmlns:a16="http://schemas.microsoft.com/office/drawing/2014/main" id="{B822407D-8A40-19D1-0106-CC58BE8E1E63}"/>
              </a:ext>
            </a:extLst>
          </p:cNvPr>
          <p:cNvSpPr txBox="1"/>
          <p:nvPr/>
        </p:nvSpPr>
        <p:spPr>
          <a:xfrm>
            <a:off x="1071007" y="3717158"/>
            <a:ext cx="1938023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D903AD3-0679-ECB1-2330-140F1EFFB192}"/>
              </a:ext>
            </a:extLst>
          </p:cNvPr>
          <p:cNvSpPr/>
          <p:nvPr/>
        </p:nvSpPr>
        <p:spPr>
          <a:xfrm>
            <a:off x="6146853" y="1297064"/>
            <a:ext cx="193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03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.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添加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1" name="TextBox 37">
            <a:extLst>
              <a:ext uri="{FF2B5EF4-FFF2-40B4-BE49-F238E27FC236}">
                <a16:creationId xmlns:a16="http://schemas.microsoft.com/office/drawing/2014/main" id="{AA52D020-4081-C4B0-30AA-D8FEDD7FDC6E}"/>
              </a:ext>
            </a:extLst>
          </p:cNvPr>
          <p:cNvSpPr txBox="1"/>
          <p:nvPr/>
        </p:nvSpPr>
        <p:spPr>
          <a:xfrm>
            <a:off x="6146852" y="1711970"/>
            <a:ext cx="1938023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3268B6D-324B-DAB8-570D-938FD6D6FDC9}"/>
              </a:ext>
            </a:extLst>
          </p:cNvPr>
          <p:cNvSpPr/>
          <p:nvPr/>
        </p:nvSpPr>
        <p:spPr>
          <a:xfrm>
            <a:off x="6146853" y="3302252"/>
            <a:ext cx="193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04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.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添加</a:t>
            </a:r>
            <a:r>
              <a: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标题文本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33" name="TextBox 39">
            <a:extLst>
              <a:ext uri="{FF2B5EF4-FFF2-40B4-BE49-F238E27FC236}">
                <a16:creationId xmlns:a16="http://schemas.microsoft.com/office/drawing/2014/main" id="{2170F6FE-F54C-569B-4440-7D294BD0DAD4}"/>
              </a:ext>
            </a:extLst>
          </p:cNvPr>
          <p:cNvSpPr txBox="1"/>
          <p:nvPr/>
        </p:nvSpPr>
        <p:spPr>
          <a:xfrm>
            <a:off x="6146852" y="3717158"/>
            <a:ext cx="1938023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此处添加详细文本描述，文字内容建议与标题相关尽量</a:t>
            </a:r>
            <a:r>
              <a:rPr lang="zh-CN" altLang="en-US">
                <a:sym typeface="+mn-lt"/>
              </a:rPr>
              <a:t>简洁生动</a:t>
            </a:r>
            <a:r>
              <a:rPr lang="en-US" altLang="zh-CN">
                <a:sym typeface="+mn-lt"/>
              </a:rPr>
              <a:t>……</a:t>
            </a:r>
            <a:endParaRPr lang="en-US" altLang="zh-CN" dirty="0"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8DF3DE0-079F-E0AF-CEEE-A048F998CDF1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598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>
            <a:extLst>
              <a:ext uri="{FF2B5EF4-FFF2-40B4-BE49-F238E27FC236}">
                <a16:creationId xmlns:a16="http://schemas.microsoft.com/office/drawing/2014/main" id="{6BF8F6FC-C49D-2010-6510-32E0B1995400}"/>
              </a:ext>
            </a:extLst>
          </p:cNvPr>
          <p:cNvSpPr/>
          <p:nvPr/>
        </p:nvSpPr>
        <p:spPr>
          <a:xfrm rot="5400000">
            <a:off x="699549" y="1701509"/>
            <a:ext cx="2449576" cy="1561161"/>
          </a:xfrm>
          <a:prstGeom prst="trapezoid">
            <a:avLst>
              <a:gd name="adj" fmla="val 17362"/>
            </a:avLst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717F3EBC-832E-E0A5-7692-2AC8307B4CE4}"/>
              </a:ext>
            </a:extLst>
          </p:cNvPr>
          <p:cNvSpPr/>
          <p:nvPr/>
        </p:nvSpPr>
        <p:spPr>
          <a:xfrm rot="5400000">
            <a:off x="2439449" y="2527012"/>
            <a:ext cx="2449576" cy="1561161"/>
          </a:xfrm>
          <a:prstGeom prst="trapezoid">
            <a:avLst>
              <a:gd name="adj" fmla="val 17362"/>
            </a:avLst>
          </a:prstGeom>
          <a:solidFill>
            <a:srgbClr val="C00000"/>
          </a:solid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ACB6B1B8-6090-BB92-72E9-A67D4F67931E}"/>
              </a:ext>
            </a:extLst>
          </p:cNvPr>
          <p:cNvSpPr/>
          <p:nvPr/>
        </p:nvSpPr>
        <p:spPr>
          <a:xfrm rot="5400000" flipV="1">
            <a:off x="4250609" y="2527014"/>
            <a:ext cx="2449576" cy="1561160"/>
          </a:xfrm>
          <a:prstGeom prst="trapezoid">
            <a:avLst>
              <a:gd name="adj" fmla="val 17362"/>
            </a:avLst>
          </a:prstGeom>
          <a:solidFill>
            <a:srgbClr val="C00000"/>
          </a:solid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FAB53976-293A-F76F-F70E-6F38D2FB4657}"/>
              </a:ext>
            </a:extLst>
          </p:cNvPr>
          <p:cNvSpPr/>
          <p:nvPr/>
        </p:nvSpPr>
        <p:spPr>
          <a:xfrm rot="5400000" flipV="1">
            <a:off x="6061770" y="1701511"/>
            <a:ext cx="2449576" cy="1561160"/>
          </a:xfrm>
          <a:prstGeom prst="trapezoid">
            <a:avLst>
              <a:gd name="adj" fmla="val 17362"/>
            </a:avLst>
          </a:prstGeom>
          <a:blipFill dpi="0" rotWithShape="0">
            <a:blip r:embed="rId5"/>
            <a:srcRect/>
            <a:tile tx="-482600" ty="-1111250" sx="100000" sy="100000" flip="none" algn="tl"/>
          </a:blipFill>
          <a:ln w="12700">
            <a:noFill/>
          </a:ln>
          <a:effectLst>
            <a:innerShdw dist="762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5C82AF7-3411-77B2-311D-7989DDB8E2E1}"/>
              </a:ext>
            </a:extLst>
          </p:cNvPr>
          <p:cNvGrpSpPr/>
          <p:nvPr/>
        </p:nvGrpSpPr>
        <p:grpSpPr>
          <a:xfrm>
            <a:off x="3208752" y="1122597"/>
            <a:ext cx="2714035" cy="716692"/>
            <a:chOff x="5346009" y="1628844"/>
            <a:chExt cx="2714035" cy="71669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51B583F-C68A-00F0-56D9-4F4411B80E2A}"/>
                </a:ext>
              </a:extLst>
            </p:cNvPr>
            <p:cNvSpPr txBox="1"/>
            <p:nvPr/>
          </p:nvSpPr>
          <p:spPr>
            <a:xfrm>
              <a:off x="5714739" y="1628844"/>
              <a:ext cx="200114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09814EC-5755-48EA-9DC9-0E95C8F8B1A6}"/>
                </a:ext>
              </a:extLst>
            </p:cNvPr>
            <p:cNvSpPr txBox="1"/>
            <p:nvPr/>
          </p:nvSpPr>
          <p:spPr>
            <a:xfrm>
              <a:off x="5346009" y="1857133"/>
              <a:ext cx="271403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CB8CED0-9A37-FBC1-BDA1-C6F0F02B0C89}"/>
              </a:ext>
            </a:extLst>
          </p:cNvPr>
          <p:cNvGrpSpPr/>
          <p:nvPr/>
        </p:nvGrpSpPr>
        <p:grpSpPr>
          <a:xfrm>
            <a:off x="3019742" y="3022062"/>
            <a:ext cx="1360250" cy="1132191"/>
            <a:chOff x="5540087" y="1628844"/>
            <a:chExt cx="1360250" cy="113219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1523CD-C3D9-F347-9A8E-B9188913D219}"/>
                </a:ext>
              </a:extLst>
            </p:cNvPr>
            <p:cNvSpPr txBox="1"/>
            <p:nvPr/>
          </p:nvSpPr>
          <p:spPr>
            <a:xfrm>
              <a:off x="5549612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C5FF1CC-4554-3ECA-023D-C307DE0CB106}"/>
                </a:ext>
              </a:extLst>
            </p:cNvPr>
            <p:cNvSpPr txBox="1"/>
            <p:nvPr/>
          </p:nvSpPr>
          <p:spPr>
            <a:xfrm>
              <a:off x="5540087" y="1857133"/>
              <a:ext cx="1350725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E7E179B-FF1D-1D52-C9B7-521BCD5DCA56}"/>
              </a:ext>
            </a:extLst>
          </p:cNvPr>
          <p:cNvGrpSpPr/>
          <p:nvPr/>
        </p:nvGrpSpPr>
        <p:grpSpPr>
          <a:xfrm>
            <a:off x="4823848" y="3022062"/>
            <a:ext cx="1360250" cy="1132191"/>
            <a:chOff x="5540087" y="1628844"/>
            <a:chExt cx="1360250" cy="113219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3EE2A8D-25E4-F98D-BC32-AAADAF29F0AE}"/>
                </a:ext>
              </a:extLst>
            </p:cNvPr>
            <p:cNvSpPr txBox="1"/>
            <p:nvPr/>
          </p:nvSpPr>
          <p:spPr>
            <a:xfrm>
              <a:off x="5549612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61801D3-3F67-6C8B-9974-8BD8630D5206}"/>
                </a:ext>
              </a:extLst>
            </p:cNvPr>
            <p:cNvSpPr txBox="1"/>
            <p:nvPr/>
          </p:nvSpPr>
          <p:spPr>
            <a:xfrm>
              <a:off x="5540087" y="1857133"/>
              <a:ext cx="1350725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1" name="weight-balance_66236">
            <a:extLst>
              <a:ext uri="{FF2B5EF4-FFF2-40B4-BE49-F238E27FC236}">
                <a16:creationId xmlns:a16="http://schemas.microsoft.com/office/drawing/2014/main" id="{992A896C-FA50-96EC-533A-44EF95908B7B}"/>
              </a:ext>
            </a:extLst>
          </p:cNvPr>
          <p:cNvSpPr/>
          <p:nvPr/>
        </p:nvSpPr>
        <p:spPr>
          <a:xfrm>
            <a:off x="5143307" y="2489267"/>
            <a:ext cx="567497" cy="481136"/>
          </a:xfrm>
          <a:custGeom>
            <a:avLst/>
            <a:gdLst>
              <a:gd name="connsiteX0" fmla="*/ 419502 w 608838"/>
              <a:gd name="connsiteY0" fmla="*/ 249308 h 516186"/>
              <a:gd name="connsiteX1" fmla="*/ 602285 w 608838"/>
              <a:gd name="connsiteY1" fmla="*/ 249308 h 516186"/>
              <a:gd name="connsiteX2" fmla="*/ 608838 w 608838"/>
              <a:gd name="connsiteY2" fmla="*/ 255951 h 516186"/>
              <a:gd name="connsiteX3" fmla="*/ 510844 w 608838"/>
              <a:gd name="connsiteY3" fmla="*/ 353815 h 516186"/>
              <a:gd name="connsiteX4" fmla="*/ 412949 w 608838"/>
              <a:gd name="connsiteY4" fmla="*/ 255951 h 516186"/>
              <a:gd name="connsiteX5" fmla="*/ 419502 w 608838"/>
              <a:gd name="connsiteY5" fmla="*/ 249308 h 516186"/>
              <a:gd name="connsiteX6" fmla="*/ 6651 w 608838"/>
              <a:gd name="connsiteY6" fmla="*/ 249308 h 516186"/>
              <a:gd name="connsiteX7" fmla="*/ 189309 w 608838"/>
              <a:gd name="connsiteY7" fmla="*/ 249308 h 516186"/>
              <a:gd name="connsiteX8" fmla="*/ 195960 w 608838"/>
              <a:gd name="connsiteY8" fmla="*/ 255951 h 516186"/>
              <a:gd name="connsiteX9" fmla="*/ 97980 w 608838"/>
              <a:gd name="connsiteY9" fmla="*/ 353815 h 516186"/>
              <a:gd name="connsiteX10" fmla="*/ 0 w 608838"/>
              <a:gd name="connsiteY10" fmla="*/ 255951 h 516186"/>
              <a:gd name="connsiteX11" fmla="*/ 6651 w 608838"/>
              <a:gd name="connsiteY11" fmla="*/ 249308 h 516186"/>
              <a:gd name="connsiteX12" fmla="*/ 304455 w 608838"/>
              <a:gd name="connsiteY12" fmla="*/ 0 h 516186"/>
              <a:gd name="connsiteX13" fmla="*/ 348037 w 608838"/>
              <a:gd name="connsiteY13" fmla="*/ 39851 h 516186"/>
              <a:gd name="connsiteX14" fmla="*/ 381691 w 608838"/>
              <a:gd name="connsiteY14" fmla="*/ 64436 h 516186"/>
              <a:gd name="connsiteX15" fmla="*/ 523259 w 608838"/>
              <a:gd name="connsiteY15" fmla="*/ 64436 h 516186"/>
              <a:gd name="connsiteX16" fmla="*/ 542519 w 608838"/>
              <a:gd name="connsiteY16" fmla="*/ 83668 h 516186"/>
              <a:gd name="connsiteX17" fmla="*/ 523259 w 608838"/>
              <a:gd name="connsiteY17" fmla="*/ 102900 h 516186"/>
              <a:gd name="connsiteX18" fmla="*/ 522366 w 608838"/>
              <a:gd name="connsiteY18" fmla="*/ 102900 h 516186"/>
              <a:gd name="connsiteX19" fmla="*/ 594440 w 608838"/>
              <a:gd name="connsiteY19" fmla="*/ 217101 h 516186"/>
              <a:gd name="connsiteX20" fmla="*/ 590568 w 608838"/>
              <a:gd name="connsiteY20" fmla="*/ 234251 h 516186"/>
              <a:gd name="connsiteX21" fmla="*/ 573394 w 608838"/>
              <a:gd name="connsiteY21" fmla="*/ 230385 h 516186"/>
              <a:gd name="connsiteX22" fmla="*/ 510850 w 608838"/>
              <a:gd name="connsiteY22" fmla="*/ 131252 h 516186"/>
              <a:gd name="connsiteX23" fmla="*/ 448405 w 608838"/>
              <a:gd name="connsiteY23" fmla="*/ 230385 h 516186"/>
              <a:gd name="connsiteX24" fmla="*/ 437882 w 608838"/>
              <a:gd name="connsiteY24" fmla="*/ 236135 h 516186"/>
              <a:gd name="connsiteX25" fmla="*/ 431231 w 608838"/>
              <a:gd name="connsiteY25" fmla="*/ 234251 h 516186"/>
              <a:gd name="connsiteX26" fmla="*/ 427359 w 608838"/>
              <a:gd name="connsiteY26" fmla="*/ 217101 h 516186"/>
              <a:gd name="connsiteX27" fmla="*/ 499433 w 608838"/>
              <a:gd name="connsiteY27" fmla="*/ 102900 h 516186"/>
              <a:gd name="connsiteX28" fmla="*/ 329274 w 608838"/>
              <a:gd name="connsiteY28" fmla="*/ 102900 h 516186"/>
              <a:gd name="connsiteX29" fmla="*/ 329274 w 608838"/>
              <a:gd name="connsiteY29" fmla="*/ 472469 h 516186"/>
              <a:gd name="connsiteX30" fmla="*/ 369679 w 608838"/>
              <a:gd name="connsiteY30" fmla="*/ 472469 h 516186"/>
              <a:gd name="connsiteX31" fmla="*/ 413361 w 608838"/>
              <a:gd name="connsiteY31" fmla="*/ 516186 h 516186"/>
              <a:gd name="connsiteX32" fmla="*/ 195450 w 608838"/>
              <a:gd name="connsiteY32" fmla="*/ 516186 h 516186"/>
              <a:gd name="connsiteX33" fmla="*/ 239231 w 608838"/>
              <a:gd name="connsiteY33" fmla="*/ 472469 h 516186"/>
              <a:gd name="connsiteX34" fmla="*/ 279636 w 608838"/>
              <a:gd name="connsiteY34" fmla="*/ 472469 h 516186"/>
              <a:gd name="connsiteX35" fmla="*/ 279636 w 608838"/>
              <a:gd name="connsiteY35" fmla="*/ 102900 h 516186"/>
              <a:gd name="connsiteX36" fmla="*/ 109378 w 608838"/>
              <a:gd name="connsiteY36" fmla="*/ 102900 h 516186"/>
              <a:gd name="connsiteX37" fmla="*/ 181452 w 608838"/>
              <a:gd name="connsiteY37" fmla="*/ 217101 h 516186"/>
              <a:gd name="connsiteX38" fmla="*/ 177580 w 608838"/>
              <a:gd name="connsiteY38" fmla="*/ 234251 h 516186"/>
              <a:gd name="connsiteX39" fmla="*/ 160505 w 608838"/>
              <a:gd name="connsiteY39" fmla="*/ 230385 h 516186"/>
              <a:gd name="connsiteX40" fmla="*/ 97961 w 608838"/>
              <a:gd name="connsiteY40" fmla="*/ 131252 h 516186"/>
              <a:gd name="connsiteX41" fmla="*/ 35417 w 608838"/>
              <a:gd name="connsiteY41" fmla="*/ 230385 h 516186"/>
              <a:gd name="connsiteX42" fmla="*/ 24894 w 608838"/>
              <a:gd name="connsiteY42" fmla="*/ 236135 h 516186"/>
              <a:gd name="connsiteX43" fmla="*/ 18342 w 608838"/>
              <a:gd name="connsiteY43" fmla="*/ 234251 h 516186"/>
              <a:gd name="connsiteX44" fmla="*/ 14371 w 608838"/>
              <a:gd name="connsiteY44" fmla="*/ 217101 h 516186"/>
              <a:gd name="connsiteX45" fmla="*/ 86544 w 608838"/>
              <a:gd name="connsiteY45" fmla="*/ 102900 h 516186"/>
              <a:gd name="connsiteX46" fmla="*/ 85651 w 608838"/>
              <a:gd name="connsiteY46" fmla="*/ 102900 h 516186"/>
              <a:gd name="connsiteX47" fmla="*/ 66391 w 608838"/>
              <a:gd name="connsiteY47" fmla="*/ 83668 h 516186"/>
              <a:gd name="connsiteX48" fmla="*/ 85651 w 608838"/>
              <a:gd name="connsiteY48" fmla="*/ 64436 h 516186"/>
              <a:gd name="connsiteX49" fmla="*/ 227218 w 608838"/>
              <a:gd name="connsiteY49" fmla="*/ 64436 h 516186"/>
              <a:gd name="connsiteX50" fmla="*/ 260773 w 608838"/>
              <a:gd name="connsiteY50" fmla="*/ 39851 h 516186"/>
              <a:gd name="connsiteX51" fmla="*/ 304455 w 608838"/>
              <a:gd name="connsiteY51" fmla="*/ 0 h 5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8838" h="516186">
                <a:moveTo>
                  <a:pt x="419502" y="249308"/>
                </a:moveTo>
                <a:lnTo>
                  <a:pt x="602285" y="249308"/>
                </a:lnTo>
                <a:cubicBezTo>
                  <a:pt x="605860" y="249308"/>
                  <a:pt x="608838" y="252283"/>
                  <a:pt x="608838" y="255951"/>
                </a:cubicBezTo>
                <a:cubicBezTo>
                  <a:pt x="608838" y="309891"/>
                  <a:pt x="564954" y="353815"/>
                  <a:pt x="510844" y="353815"/>
                </a:cubicBezTo>
                <a:cubicBezTo>
                  <a:pt x="456833" y="353815"/>
                  <a:pt x="412949" y="309891"/>
                  <a:pt x="412949" y="255951"/>
                </a:cubicBezTo>
                <a:cubicBezTo>
                  <a:pt x="412949" y="252283"/>
                  <a:pt x="415829" y="249308"/>
                  <a:pt x="419502" y="249308"/>
                </a:cubicBezTo>
                <a:close/>
                <a:moveTo>
                  <a:pt x="6651" y="249308"/>
                </a:moveTo>
                <a:lnTo>
                  <a:pt x="189309" y="249308"/>
                </a:lnTo>
                <a:cubicBezTo>
                  <a:pt x="192982" y="249308"/>
                  <a:pt x="195960" y="252283"/>
                  <a:pt x="195960" y="255951"/>
                </a:cubicBezTo>
                <a:cubicBezTo>
                  <a:pt x="195960" y="309891"/>
                  <a:pt x="151983" y="353815"/>
                  <a:pt x="97980" y="353815"/>
                </a:cubicBezTo>
                <a:cubicBezTo>
                  <a:pt x="43977" y="353815"/>
                  <a:pt x="0" y="309891"/>
                  <a:pt x="0" y="255951"/>
                </a:cubicBezTo>
                <a:cubicBezTo>
                  <a:pt x="0" y="252283"/>
                  <a:pt x="2978" y="249308"/>
                  <a:pt x="6651" y="249308"/>
                </a:cubicBezTo>
                <a:close/>
                <a:moveTo>
                  <a:pt x="304455" y="0"/>
                </a:moveTo>
                <a:cubicBezTo>
                  <a:pt x="327288" y="0"/>
                  <a:pt x="346051" y="17546"/>
                  <a:pt x="348037" y="39851"/>
                </a:cubicBezTo>
                <a:cubicBezTo>
                  <a:pt x="361836" y="44114"/>
                  <a:pt x="373650" y="52838"/>
                  <a:pt x="381691" y="64436"/>
                </a:cubicBezTo>
                <a:lnTo>
                  <a:pt x="523259" y="64436"/>
                </a:lnTo>
                <a:cubicBezTo>
                  <a:pt x="533882" y="64436"/>
                  <a:pt x="542519" y="73061"/>
                  <a:pt x="542519" y="83668"/>
                </a:cubicBezTo>
                <a:cubicBezTo>
                  <a:pt x="542519" y="94275"/>
                  <a:pt x="533882" y="102900"/>
                  <a:pt x="523259" y="102900"/>
                </a:cubicBezTo>
                <a:lnTo>
                  <a:pt x="522366" y="102900"/>
                </a:lnTo>
                <a:lnTo>
                  <a:pt x="594440" y="217101"/>
                </a:lnTo>
                <a:cubicBezTo>
                  <a:pt x="598113" y="222950"/>
                  <a:pt x="596326" y="230583"/>
                  <a:pt x="590568" y="234251"/>
                </a:cubicBezTo>
                <a:cubicBezTo>
                  <a:pt x="584711" y="237919"/>
                  <a:pt x="577067" y="236135"/>
                  <a:pt x="573394" y="230385"/>
                </a:cubicBezTo>
                <a:lnTo>
                  <a:pt x="510850" y="131252"/>
                </a:lnTo>
                <a:lnTo>
                  <a:pt x="448405" y="230385"/>
                </a:lnTo>
                <a:cubicBezTo>
                  <a:pt x="446023" y="234053"/>
                  <a:pt x="441952" y="236135"/>
                  <a:pt x="437882" y="236135"/>
                </a:cubicBezTo>
                <a:cubicBezTo>
                  <a:pt x="435599" y="236135"/>
                  <a:pt x="433315" y="235540"/>
                  <a:pt x="431231" y="234251"/>
                </a:cubicBezTo>
                <a:cubicBezTo>
                  <a:pt x="425473" y="230583"/>
                  <a:pt x="423686" y="222950"/>
                  <a:pt x="427359" y="217101"/>
                </a:cubicBezTo>
                <a:lnTo>
                  <a:pt x="499433" y="102900"/>
                </a:lnTo>
                <a:lnTo>
                  <a:pt x="329274" y="102900"/>
                </a:lnTo>
                <a:lnTo>
                  <a:pt x="329274" y="472469"/>
                </a:lnTo>
                <a:lnTo>
                  <a:pt x="369679" y="472469"/>
                </a:lnTo>
                <a:cubicBezTo>
                  <a:pt x="393803" y="472469"/>
                  <a:pt x="413361" y="492097"/>
                  <a:pt x="413361" y="516186"/>
                </a:cubicBezTo>
                <a:lnTo>
                  <a:pt x="195450" y="516186"/>
                </a:lnTo>
                <a:cubicBezTo>
                  <a:pt x="195450" y="492097"/>
                  <a:pt x="215007" y="472469"/>
                  <a:pt x="239231" y="472469"/>
                </a:cubicBezTo>
                <a:lnTo>
                  <a:pt x="279636" y="472469"/>
                </a:lnTo>
                <a:lnTo>
                  <a:pt x="279636" y="102900"/>
                </a:lnTo>
                <a:lnTo>
                  <a:pt x="109378" y="102900"/>
                </a:lnTo>
                <a:lnTo>
                  <a:pt x="181452" y="217101"/>
                </a:lnTo>
                <a:cubicBezTo>
                  <a:pt x="185125" y="222950"/>
                  <a:pt x="183437" y="230583"/>
                  <a:pt x="177580" y="234251"/>
                </a:cubicBezTo>
                <a:cubicBezTo>
                  <a:pt x="171822" y="237919"/>
                  <a:pt x="164178" y="236135"/>
                  <a:pt x="160505" y="230385"/>
                </a:cubicBezTo>
                <a:lnTo>
                  <a:pt x="97961" y="131252"/>
                </a:lnTo>
                <a:lnTo>
                  <a:pt x="35417" y="230385"/>
                </a:lnTo>
                <a:cubicBezTo>
                  <a:pt x="33035" y="234053"/>
                  <a:pt x="29064" y="236135"/>
                  <a:pt x="24894" y="236135"/>
                </a:cubicBezTo>
                <a:cubicBezTo>
                  <a:pt x="22611" y="236135"/>
                  <a:pt x="20327" y="235540"/>
                  <a:pt x="18342" y="234251"/>
                </a:cubicBezTo>
                <a:cubicBezTo>
                  <a:pt x="12484" y="230583"/>
                  <a:pt x="10797" y="222950"/>
                  <a:pt x="14371" y="217101"/>
                </a:cubicBezTo>
                <a:lnTo>
                  <a:pt x="86544" y="102900"/>
                </a:lnTo>
                <a:lnTo>
                  <a:pt x="85651" y="102900"/>
                </a:lnTo>
                <a:cubicBezTo>
                  <a:pt x="74929" y="102900"/>
                  <a:pt x="66391" y="94275"/>
                  <a:pt x="66391" y="83668"/>
                </a:cubicBezTo>
                <a:cubicBezTo>
                  <a:pt x="66391" y="73061"/>
                  <a:pt x="74929" y="64436"/>
                  <a:pt x="85651" y="64436"/>
                </a:cubicBezTo>
                <a:lnTo>
                  <a:pt x="227218" y="64436"/>
                </a:lnTo>
                <a:cubicBezTo>
                  <a:pt x="235160" y="52838"/>
                  <a:pt x="246974" y="44114"/>
                  <a:pt x="260773" y="39851"/>
                </a:cubicBezTo>
                <a:cubicBezTo>
                  <a:pt x="262759" y="17546"/>
                  <a:pt x="281522" y="0"/>
                  <a:pt x="3044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loud-with-justice-hammer_33101">
            <a:extLst>
              <a:ext uri="{FF2B5EF4-FFF2-40B4-BE49-F238E27FC236}">
                <a16:creationId xmlns:a16="http://schemas.microsoft.com/office/drawing/2014/main" id="{2E554ADC-40EF-F5CA-C7AE-E5CE58D95035}"/>
              </a:ext>
            </a:extLst>
          </p:cNvPr>
          <p:cNvSpPr/>
          <p:nvPr/>
        </p:nvSpPr>
        <p:spPr>
          <a:xfrm>
            <a:off x="3379418" y="2567143"/>
            <a:ext cx="573134" cy="383398"/>
          </a:xfrm>
          <a:custGeom>
            <a:avLst/>
            <a:gdLst>
              <a:gd name="T0" fmla="*/ 469 w 515"/>
              <a:gd name="T1" fmla="*/ 178 h 345"/>
              <a:gd name="T2" fmla="*/ 470 w 515"/>
              <a:gd name="T3" fmla="*/ 163 h 345"/>
              <a:gd name="T4" fmla="*/ 308 w 515"/>
              <a:gd name="T5" fmla="*/ 0 h 345"/>
              <a:gd name="T6" fmla="*/ 171 w 515"/>
              <a:gd name="T7" fmla="*/ 76 h 345"/>
              <a:gd name="T8" fmla="*/ 126 w 515"/>
              <a:gd name="T9" fmla="*/ 61 h 345"/>
              <a:gd name="T10" fmla="*/ 48 w 515"/>
              <a:gd name="T11" fmla="*/ 139 h 345"/>
              <a:gd name="T12" fmla="*/ 56 w 515"/>
              <a:gd name="T13" fmla="*/ 173 h 345"/>
              <a:gd name="T14" fmla="*/ 0 w 515"/>
              <a:gd name="T15" fmla="*/ 256 h 345"/>
              <a:gd name="T16" fmla="*/ 89 w 515"/>
              <a:gd name="T17" fmla="*/ 345 h 345"/>
              <a:gd name="T18" fmla="*/ 351 w 515"/>
              <a:gd name="T19" fmla="*/ 345 h 345"/>
              <a:gd name="T20" fmla="*/ 292 w 515"/>
              <a:gd name="T21" fmla="*/ 242 h 345"/>
              <a:gd name="T22" fmla="*/ 264 w 515"/>
              <a:gd name="T23" fmla="*/ 258 h 345"/>
              <a:gd name="T24" fmla="*/ 247 w 515"/>
              <a:gd name="T25" fmla="*/ 261 h 345"/>
              <a:gd name="T26" fmla="*/ 239 w 515"/>
              <a:gd name="T27" fmla="*/ 276 h 345"/>
              <a:gd name="T28" fmla="*/ 218 w 515"/>
              <a:gd name="T29" fmla="*/ 270 h 345"/>
              <a:gd name="T30" fmla="*/ 179 w 515"/>
              <a:gd name="T31" fmla="*/ 202 h 345"/>
              <a:gd name="T32" fmla="*/ 185 w 515"/>
              <a:gd name="T33" fmla="*/ 181 h 345"/>
              <a:gd name="T34" fmla="*/ 201 w 515"/>
              <a:gd name="T35" fmla="*/ 182 h 345"/>
              <a:gd name="T36" fmla="*/ 213 w 515"/>
              <a:gd name="T37" fmla="*/ 168 h 345"/>
              <a:gd name="T38" fmla="*/ 312 w 515"/>
              <a:gd name="T39" fmla="*/ 112 h 345"/>
              <a:gd name="T40" fmla="*/ 329 w 515"/>
              <a:gd name="T41" fmla="*/ 108 h 345"/>
              <a:gd name="T42" fmla="*/ 337 w 515"/>
              <a:gd name="T43" fmla="*/ 94 h 345"/>
              <a:gd name="T44" fmla="*/ 358 w 515"/>
              <a:gd name="T45" fmla="*/ 99 h 345"/>
              <a:gd name="T46" fmla="*/ 397 w 515"/>
              <a:gd name="T47" fmla="*/ 167 h 345"/>
              <a:gd name="T48" fmla="*/ 391 w 515"/>
              <a:gd name="T49" fmla="*/ 188 h 345"/>
              <a:gd name="T50" fmla="*/ 375 w 515"/>
              <a:gd name="T51" fmla="*/ 188 h 345"/>
              <a:gd name="T52" fmla="*/ 363 w 515"/>
              <a:gd name="T53" fmla="*/ 201 h 345"/>
              <a:gd name="T54" fmla="*/ 335 w 515"/>
              <a:gd name="T55" fmla="*/ 217 h 345"/>
              <a:gd name="T56" fmla="*/ 409 w 515"/>
              <a:gd name="T57" fmla="*/ 345 h 345"/>
              <a:gd name="T58" fmla="*/ 426 w 515"/>
              <a:gd name="T59" fmla="*/ 345 h 345"/>
              <a:gd name="T60" fmla="*/ 515 w 515"/>
              <a:gd name="T61" fmla="*/ 256 h 345"/>
              <a:gd name="T62" fmla="*/ 469 w 515"/>
              <a:gd name="T63" fmla="*/ 178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5" h="345">
                <a:moveTo>
                  <a:pt x="469" y="178"/>
                </a:moveTo>
                <a:cubicBezTo>
                  <a:pt x="470" y="173"/>
                  <a:pt x="470" y="168"/>
                  <a:pt x="470" y="163"/>
                </a:cubicBezTo>
                <a:cubicBezTo>
                  <a:pt x="470" y="73"/>
                  <a:pt x="398" y="0"/>
                  <a:pt x="308" y="0"/>
                </a:cubicBezTo>
                <a:cubicBezTo>
                  <a:pt x="250" y="0"/>
                  <a:pt x="200" y="31"/>
                  <a:pt x="171" y="76"/>
                </a:cubicBezTo>
                <a:cubicBezTo>
                  <a:pt x="158" y="66"/>
                  <a:pt x="143" y="61"/>
                  <a:pt x="126" y="61"/>
                </a:cubicBezTo>
                <a:cubicBezTo>
                  <a:pt x="83" y="61"/>
                  <a:pt x="48" y="96"/>
                  <a:pt x="48" y="139"/>
                </a:cubicBezTo>
                <a:cubicBezTo>
                  <a:pt x="48" y="151"/>
                  <a:pt x="51" y="163"/>
                  <a:pt x="56" y="173"/>
                </a:cubicBezTo>
                <a:cubicBezTo>
                  <a:pt x="23" y="186"/>
                  <a:pt x="0" y="218"/>
                  <a:pt x="0" y="256"/>
                </a:cubicBezTo>
                <a:cubicBezTo>
                  <a:pt x="0" y="305"/>
                  <a:pt x="40" y="345"/>
                  <a:pt x="89" y="345"/>
                </a:cubicBezTo>
                <a:lnTo>
                  <a:pt x="351" y="345"/>
                </a:lnTo>
                <a:lnTo>
                  <a:pt x="292" y="242"/>
                </a:lnTo>
                <a:lnTo>
                  <a:pt x="264" y="258"/>
                </a:lnTo>
                <a:cubicBezTo>
                  <a:pt x="259" y="261"/>
                  <a:pt x="253" y="262"/>
                  <a:pt x="247" y="261"/>
                </a:cubicBezTo>
                <a:cubicBezTo>
                  <a:pt x="247" y="267"/>
                  <a:pt x="244" y="273"/>
                  <a:pt x="239" y="276"/>
                </a:cubicBezTo>
                <a:cubicBezTo>
                  <a:pt x="232" y="280"/>
                  <a:pt x="222" y="277"/>
                  <a:pt x="218" y="270"/>
                </a:cubicBezTo>
                <a:lnTo>
                  <a:pt x="179" y="202"/>
                </a:lnTo>
                <a:cubicBezTo>
                  <a:pt x="175" y="195"/>
                  <a:pt x="177" y="185"/>
                  <a:pt x="185" y="181"/>
                </a:cubicBezTo>
                <a:cubicBezTo>
                  <a:pt x="190" y="178"/>
                  <a:pt x="196" y="179"/>
                  <a:pt x="201" y="182"/>
                </a:cubicBezTo>
                <a:cubicBezTo>
                  <a:pt x="204" y="176"/>
                  <a:pt x="208" y="172"/>
                  <a:pt x="213" y="168"/>
                </a:cubicBezTo>
                <a:lnTo>
                  <a:pt x="312" y="112"/>
                </a:lnTo>
                <a:cubicBezTo>
                  <a:pt x="317" y="108"/>
                  <a:pt x="324" y="107"/>
                  <a:pt x="329" y="108"/>
                </a:cubicBezTo>
                <a:cubicBezTo>
                  <a:pt x="329" y="102"/>
                  <a:pt x="332" y="97"/>
                  <a:pt x="337" y="94"/>
                </a:cubicBezTo>
                <a:cubicBezTo>
                  <a:pt x="344" y="89"/>
                  <a:pt x="354" y="92"/>
                  <a:pt x="358" y="99"/>
                </a:cubicBezTo>
                <a:lnTo>
                  <a:pt x="397" y="167"/>
                </a:lnTo>
                <a:cubicBezTo>
                  <a:pt x="401" y="175"/>
                  <a:pt x="399" y="184"/>
                  <a:pt x="391" y="188"/>
                </a:cubicBezTo>
                <a:cubicBezTo>
                  <a:pt x="386" y="191"/>
                  <a:pt x="380" y="191"/>
                  <a:pt x="375" y="188"/>
                </a:cubicBezTo>
                <a:cubicBezTo>
                  <a:pt x="373" y="193"/>
                  <a:pt x="369" y="198"/>
                  <a:pt x="363" y="201"/>
                </a:cubicBezTo>
                <a:lnTo>
                  <a:pt x="335" y="217"/>
                </a:lnTo>
                <a:lnTo>
                  <a:pt x="409" y="345"/>
                </a:lnTo>
                <a:lnTo>
                  <a:pt x="426" y="345"/>
                </a:lnTo>
                <a:cubicBezTo>
                  <a:pt x="475" y="345"/>
                  <a:pt x="515" y="305"/>
                  <a:pt x="515" y="256"/>
                </a:cubicBezTo>
                <a:cubicBezTo>
                  <a:pt x="515" y="222"/>
                  <a:pt x="497" y="193"/>
                  <a:pt x="469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D78BA3-E894-19D6-7152-F05237783907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2790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5267" y="-17698"/>
            <a:ext cx="5778733" cy="24309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35AF7-1E26-D146-35BA-1577928339B2}"/>
              </a:ext>
            </a:extLst>
          </p:cNvPr>
          <p:cNvSpPr txBox="1"/>
          <p:nvPr/>
        </p:nvSpPr>
        <p:spPr>
          <a:xfrm>
            <a:off x="3489247" y="484904"/>
            <a:ext cx="195758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en-US" altLang="zh-CN" sz="11500" b="1" dirty="0">
                <a:latin typeface="+mj-lt"/>
                <a:sym typeface="+mn-lt"/>
              </a:rPr>
              <a:t>04</a:t>
            </a:r>
            <a:endParaRPr lang="zh-CN" altLang="en-US" sz="11500" b="1" dirty="0">
              <a:latin typeface="+mj-lt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975" y="2662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990" y="2571750"/>
            <a:ext cx="1877010" cy="20119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087" y="3893320"/>
            <a:ext cx="2200806" cy="1153283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0A0AE6-9A36-FBF0-8EBD-15EE443F5889}"/>
              </a:ext>
            </a:extLst>
          </p:cNvPr>
          <p:cNvGrpSpPr/>
          <p:nvPr/>
        </p:nvGrpSpPr>
        <p:grpSpPr>
          <a:xfrm>
            <a:off x="-1142680" y="-128731"/>
            <a:ext cx="4069137" cy="2062106"/>
            <a:chOff x="-1577797" y="-128731"/>
            <a:chExt cx="4069137" cy="206210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1734348-CB8A-4631-58D0-D9E774C0E5B7}"/>
                </a:ext>
              </a:extLst>
            </p:cNvPr>
            <p:cNvGrpSpPr/>
            <p:nvPr/>
          </p:nvGrpSpPr>
          <p:grpSpPr>
            <a:xfrm>
              <a:off x="-1577797" y="-128731"/>
              <a:ext cx="3575943" cy="2062106"/>
              <a:chOff x="-1577797" y="-128731"/>
              <a:chExt cx="3575943" cy="2062106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F8AEEDA1-07D8-8EA0-BF94-2DEFCFFE65A0}"/>
                  </a:ext>
                </a:extLst>
              </p:cNvPr>
              <p:cNvSpPr/>
              <p:nvPr/>
            </p:nvSpPr>
            <p:spPr>
              <a:xfrm rot="764401">
                <a:off x="-1577797" y="76215"/>
                <a:ext cx="2972038" cy="1857160"/>
              </a:xfrm>
              <a:custGeom>
                <a:avLst/>
                <a:gdLst>
                  <a:gd name="connsiteX0" fmla="*/ 1395349 w 2140521"/>
                  <a:gd name="connsiteY0" fmla="*/ 1206246 h 1337564"/>
                  <a:gd name="connsiteX1" fmla="*/ 1395349 w 2140521"/>
                  <a:gd name="connsiteY1" fmla="*/ 1209104 h 1337564"/>
                  <a:gd name="connsiteX2" fmla="*/ 1387475 w 2140521"/>
                  <a:gd name="connsiteY2" fmla="*/ 1204849 h 1337564"/>
                  <a:gd name="connsiteX3" fmla="*/ 1391793 w 2140521"/>
                  <a:gd name="connsiteY3" fmla="*/ 1204087 h 1337564"/>
                  <a:gd name="connsiteX4" fmla="*/ 1395349 w 2140521"/>
                  <a:gd name="connsiteY4" fmla="*/ 1206246 h 1337564"/>
                  <a:gd name="connsiteX5" fmla="*/ 1263333 w 2140521"/>
                  <a:gd name="connsiteY5" fmla="*/ 1147763 h 1337564"/>
                  <a:gd name="connsiteX6" fmla="*/ 1298258 w 2140521"/>
                  <a:gd name="connsiteY6" fmla="*/ 1161987 h 1337564"/>
                  <a:gd name="connsiteX7" fmla="*/ 1351090 w 2140521"/>
                  <a:gd name="connsiteY7" fmla="*/ 1176973 h 1337564"/>
                  <a:gd name="connsiteX8" fmla="*/ 1407478 w 2140521"/>
                  <a:gd name="connsiteY8" fmla="*/ 1186244 h 1337564"/>
                  <a:gd name="connsiteX9" fmla="*/ 1448181 w 2140521"/>
                  <a:gd name="connsiteY9" fmla="*/ 1201293 h 1337564"/>
                  <a:gd name="connsiteX10" fmla="*/ 1520952 w 2140521"/>
                  <a:gd name="connsiteY10" fmla="*/ 1224788 h 1337564"/>
                  <a:gd name="connsiteX11" fmla="*/ 1540954 w 2140521"/>
                  <a:gd name="connsiteY11" fmla="*/ 1232662 h 1337564"/>
                  <a:gd name="connsiteX12" fmla="*/ 1550225 w 2140521"/>
                  <a:gd name="connsiteY12" fmla="*/ 1231265 h 1337564"/>
                  <a:gd name="connsiteX13" fmla="*/ 1596644 w 2140521"/>
                  <a:gd name="connsiteY13" fmla="*/ 1263333 h 1337564"/>
                  <a:gd name="connsiteX14" fmla="*/ 1592326 w 2140521"/>
                  <a:gd name="connsiteY14" fmla="*/ 1263333 h 1337564"/>
                  <a:gd name="connsiteX15" fmla="*/ 1544511 w 2140521"/>
                  <a:gd name="connsiteY15" fmla="*/ 1249109 h 1337564"/>
                  <a:gd name="connsiteX16" fmla="*/ 1484566 w 2140521"/>
                  <a:gd name="connsiteY16" fmla="*/ 1224788 h 1337564"/>
                  <a:gd name="connsiteX17" fmla="*/ 1477454 w 2140521"/>
                  <a:gd name="connsiteY17" fmla="*/ 1221931 h 1337564"/>
                  <a:gd name="connsiteX18" fmla="*/ 1457452 w 2140521"/>
                  <a:gd name="connsiteY18" fmla="*/ 1218375 h 1337564"/>
                  <a:gd name="connsiteX19" fmla="*/ 1414653 w 2140521"/>
                  <a:gd name="connsiteY19" fmla="*/ 1209802 h 1337564"/>
                  <a:gd name="connsiteX20" fmla="*/ 1388935 w 2140521"/>
                  <a:gd name="connsiteY20" fmla="*/ 1196975 h 1337564"/>
                  <a:gd name="connsiteX21" fmla="*/ 1369632 w 2140521"/>
                  <a:gd name="connsiteY21" fmla="*/ 1196975 h 1337564"/>
                  <a:gd name="connsiteX22" fmla="*/ 1306830 w 2140521"/>
                  <a:gd name="connsiteY22" fmla="*/ 1183450 h 1337564"/>
                  <a:gd name="connsiteX23" fmla="*/ 1287590 w 2140521"/>
                  <a:gd name="connsiteY23" fmla="*/ 1176973 h 1337564"/>
                  <a:gd name="connsiteX24" fmla="*/ 1229042 w 2140521"/>
                  <a:gd name="connsiteY24" fmla="*/ 1157732 h 1337564"/>
                  <a:gd name="connsiteX25" fmla="*/ 1207643 w 2140521"/>
                  <a:gd name="connsiteY25" fmla="*/ 1149160 h 1337564"/>
                  <a:gd name="connsiteX26" fmla="*/ 1217613 w 2140521"/>
                  <a:gd name="connsiteY26" fmla="*/ 1147001 h 1337564"/>
                  <a:gd name="connsiteX27" fmla="*/ 1241870 w 2140521"/>
                  <a:gd name="connsiteY27" fmla="*/ 1146302 h 1337564"/>
                  <a:gd name="connsiteX28" fmla="*/ 1263333 w 2140521"/>
                  <a:gd name="connsiteY28" fmla="*/ 1147763 h 1337564"/>
                  <a:gd name="connsiteX29" fmla="*/ 1558100 w 2140521"/>
                  <a:gd name="connsiteY29" fmla="*/ 1141286 h 1337564"/>
                  <a:gd name="connsiteX30" fmla="*/ 1540954 w 2140521"/>
                  <a:gd name="connsiteY30" fmla="*/ 1169861 h 1337564"/>
                  <a:gd name="connsiteX31" fmla="*/ 1538097 w 2140521"/>
                  <a:gd name="connsiteY31" fmla="*/ 1165606 h 1337564"/>
                  <a:gd name="connsiteX32" fmla="*/ 1557401 w 2140521"/>
                  <a:gd name="connsiteY32" fmla="*/ 1139889 h 1337564"/>
                  <a:gd name="connsiteX33" fmla="*/ 1558100 w 2140521"/>
                  <a:gd name="connsiteY33" fmla="*/ 1141286 h 1337564"/>
                  <a:gd name="connsiteX34" fmla="*/ 902145 w 2140521"/>
                  <a:gd name="connsiteY34" fmla="*/ 1134173 h 1337564"/>
                  <a:gd name="connsiteX35" fmla="*/ 902843 w 2140521"/>
                  <a:gd name="connsiteY35" fmla="*/ 1136333 h 1337564"/>
                  <a:gd name="connsiteX36" fmla="*/ 899287 w 2140521"/>
                  <a:gd name="connsiteY36" fmla="*/ 1141286 h 1337564"/>
                  <a:gd name="connsiteX37" fmla="*/ 897128 w 2140521"/>
                  <a:gd name="connsiteY37" fmla="*/ 1141286 h 1337564"/>
                  <a:gd name="connsiteX38" fmla="*/ 895731 w 2140521"/>
                  <a:gd name="connsiteY38" fmla="*/ 1138428 h 1337564"/>
                  <a:gd name="connsiteX39" fmla="*/ 899287 w 2140521"/>
                  <a:gd name="connsiteY39" fmla="*/ 1134173 h 1337564"/>
                  <a:gd name="connsiteX40" fmla="*/ 902145 w 2140521"/>
                  <a:gd name="connsiteY40" fmla="*/ 1134173 h 1337564"/>
                  <a:gd name="connsiteX41" fmla="*/ 1222629 w 2140521"/>
                  <a:gd name="connsiteY41" fmla="*/ 1132713 h 1337564"/>
                  <a:gd name="connsiteX42" fmla="*/ 1214057 w 2140521"/>
                  <a:gd name="connsiteY42" fmla="*/ 1135571 h 1337564"/>
                  <a:gd name="connsiteX43" fmla="*/ 1177671 w 2140521"/>
                  <a:gd name="connsiteY43" fmla="*/ 1121347 h 1337564"/>
                  <a:gd name="connsiteX44" fmla="*/ 1184085 w 2140521"/>
                  <a:gd name="connsiteY44" fmla="*/ 1118489 h 1337564"/>
                  <a:gd name="connsiteX45" fmla="*/ 1222629 w 2140521"/>
                  <a:gd name="connsiteY45" fmla="*/ 1132713 h 1337564"/>
                  <a:gd name="connsiteX46" fmla="*/ 1094867 w 2140521"/>
                  <a:gd name="connsiteY46" fmla="*/ 1108456 h 1337564"/>
                  <a:gd name="connsiteX47" fmla="*/ 1137666 w 2140521"/>
                  <a:gd name="connsiteY47" fmla="*/ 1127062 h 1337564"/>
                  <a:gd name="connsiteX48" fmla="*/ 1178370 w 2140521"/>
                  <a:gd name="connsiteY48" fmla="*/ 1139889 h 1337564"/>
                  <a:gd name="connsiteX49" fmla="*/ 1176210 w 2140521"/>
                  <a:gd name="connsiteY49" fmla="*/ 1142048 h 1337564"/>
                  <a:gd name="connsiteX50" fmla="*/ 1162685 w 2140521"/>
                  <a:gd name="connsiteY50" fmla="*/ 1142048 h 1337564"/>
                  <a:gd name="connsiteX51" fmla="*/ 1142683 w 2140521"/>
                  <a:gd name="connsiteY51" fmla="*/ 1136333 h 1337564"/>
                  <a:gd name="connsiteX52" fmla="*/ 1130554 w 2140521"/>
                  <a:gd name="connsiteY52" fmla="*/ 1130617 h 1337564"/>
                  <a:gd name="connsiteX53" fmla="*/ 1070610 w 2140521"/>
                  <a:gd name="connsiteY53" fmla="*/ 1107758 h 1337564"/>
                  <a:gd name="connsiteX54" fmla="*/ 1080579 w 2140521"/>
                  <a:gd name="connsiteY54" fmla="*/ 1105598 h 1337564"/>
                  <a:gd name="connsiteX55" fmla="*/ 1094867 w 2140521"/>
                  <a:gd name="connsiteY55" fmla="*/ 1108456 h 1337564"/>
                  <a:gd name="connsiteX56" fmla="*/ 1577340 w 2140521"/>
                  <a:gd name="connsiteY56" fmla="*/ 1101344 h 1337564"/>
                  <a:gd name="connsiteX57" fmla="*/ 1569529 w 2140521"/>
                  <a:gd name="connsiteY57" fmla="*/ 1112774 h 1337564"/>
                  <a:gd name="connsiteX58" fmla="*/ 1569529 w 2140521"/>
                  <a:gd name="connsiteY58" fmla="*/ 1109917 h 1337564"/>
                  <a:gd name="connsiteX59" fmla="*/ 1577340 w 2140521"/>
                  <a:gd name="connsiteY59" fmla="*/ 1099884 h 1337564"/>
                  <a:gd name="connsiteX60" fmla="*/ 1577340 w 2140521"/>
                  <a:gd name="connsiteY60" fmla="*/ 1101344 h 1337564"/>
                  <a:gd name="connsiteX61" fmla="*/ 717995 w 2140521"/>
                  <a:gd name="connsiteY61" fmla="*/ 1108456 h 1337564"/>
                  <a:gd name="connsiteX62" fmla="*/ 713740 w 2140521"/>
                  <a:gd name="connsiteY62" fmla="*/ 1113473 h 1337564"/>
                  <a:gd name="connsiteX63" fmla="*/ 690182 w 2140521"/>
                  <a:gd name="connsiteY63" fmla="*/ 1099185 h 1337564"/>
                  <a:gd name="connsiteX64" fmla="*/ 700151 w 2140521"/>
                  <a:gd name="connsiteY64" fmla="*/ 1095629 h 1337564"/>
                  <a:gd name="connsiteX65" fmla="*/ 717995 w 2140521"/>
                  <a:gd name="connsiteY65" fmla="*/ 1108456 h 1337564"/>
                  <a:gd name="connsiteX66" fmla="*/ 906463 w 2140521"/>
                  <a:gd name="connsiteY66" fmla="*/ 1093470 h 1337564"/>
                  <a:gd name="connsiteX67" fmla="*/ 919988 w 2140521"/>
                  <a:gd name="connsiteY67" fmla="*/ 1093470 h 1337564"/>
                  <a:gd name="connsiteX68" fmla="*/ 906463 w 2140521"/>
                  <a:gd name="connsiteY68" fmla="*/ 1093470 h 1337564"/>
                  <a:gd name="connsiteX69" fmla="*/ 1580896 w 2140521"/>
                  <a:gd name="connsiteY69" fmla="*/ 1091375 h 1337564"/>
                  <a:gd name="connsiteX70" fmla="*/ 1579499 w 2140521"/>
                  <a:gd name="connsiteY70" fmla="*/ 1094169 h 1337564"/>
                  <a:gd name="connsiteX71" fmla="*/ 1576641 w 2140521"/>
                  <a:gd name="connsiteY71" fmla="*/ 1094169 h 1337564"/>
                  <a:gd name="connsiteX72" fmla="*/ 1580198 w 2140521"/>
                  <a:gd name="connsiteY72" fmla="*/ 1089216 h 1337564"/>
                  <a:gd name="connsiteX73" fmla="*/ 1580896 w 2140521"/>
                  <a:gd name="connsiteY73" fmla="*/ 1091375 h 1337564"/>
                  <a:gd name="connsiteX74" fmla="*/ 1599501 w 2140521"/>
                  <a:gd name="connsiteY74" fmla="*/ 1061339 h 1337564"/>
                  <a:gd name="connsiteX75" fmla="*/ 1595946 w 2140521"/>
                  <a:gd name="connsiteY75" fmla="*/ 1064959 h 1337564"/>
                  <a:gd name="connsiteX76" fmla="*/ 1599501 w 2140521"/>
                  <a:gd name="connsiteY76" fmla="*/ 1058482 h 1337564"/>
                  <a:gd name="connsiteX77" fmla="*/ 1599501 w 2140521"/>
                  <a:gd name="connsiteY77" fmla="*/ 1061339 h 1337564"/>
                  <a:gd name="connsiteX78" fmla="*/ 938530 w 2140521"/>
                  <a:gd name="connsiteY78" fmla="*/ 1063498 h 1337564"/>
                  <a:gd name="connsiteX79" fmla="*/ 962089 w 2140521"/>
                  <a:gd name="connsiteY79" fmla="*/ 1067816 h 1337564"/>
                  <a:gd name="connsiteX80" fmla="*/ 997776 w 2140521"/>
                  <a:gd name="connsiteY80" fmla="*/ 1082802 h 1337564"/>
                  <a:gd name="connsiteX81" fmla="*/ 1050608 w 2140521"/>
                  <a:gd name="connsiteY81" fmla="*/ 1102042 h 1337564"/>
                  <a:gd name="connsiteX82" fmla="*/ 1053465 w 2140521"/>
                  <a:gd name="connsiteY82" fmla="*/ 1106361 h 1337564"/>
                  <a:gd name="connsiteX83" fmla="*/ 1049909 w 2140521"/>
                  <a:gd name="connsiteY83" fmla="*/ 1107059 h 1337564"/>
                  <a:gd name="connsiteX84" fmla="*/ 1027049 w 2140521"/>
                  <a:gd name="connsiteY84" fmla="*/ 1101344 h 1337564"/>
                  <a:gd name="connsiteX85" fmla="*/ 996378 w 2140521"/>
                  <a:gd name="connsiteY85" fmla="*/ 1094931 h 1337564"/>
                  <a:gd name="connsiteX86" fmla="*/ 968502 w 2140521"/>
                  <a:gd name="connsiteY86" fmla="*/ 1088517 h 1337564"/>
                  <a:gd name="connsiteX87" fmla="*/ 917829 w 2140521"/>
                  <a:gd name="connsiteY87" fmla="*/ 1074229 h 1337564"/>
                  <a:gd name="connsiteX88" fmla="*/ 905002 w 2140521"/>
                  <a:gd name="connsiteY88" fmla="*/ 1074229 h 1337564"/>
                  <a:gd name="connsiteX89" fmla="*/ 885761 w 2140521"/>
                  <a:gd name="connsiteY89" fmla="*/ 1068515 h 1337564"/>
                  <a:gd name="connsiteX90" fmla="*/ 914972 w 2140521"/>
                  <a:gd name="connsiteY90" fmla="*/ 1055688 h 1337564"/>
                  <a:gd name="connsiteX91" fmla="*/ 938530 w 2140521"/>
                  <a:gd name="connsiteY91" fmla="*/ 1063498 h 1337564"/>
                  <a:gd name="connsiteX92" fmla="*/ 661607 w 2140521"/>
                  <a:gd name="connsiteY92" fmla="*/ 1048512 h 1337564"/>
                  <a:gd name="connsiteX93" fmla="*/ 651637 w 2140521"/>
                  <a:gd name="connsiteY93" fmla="*/ 1049211 h 1337564"/>
                  <a:gd name="connsiteX94" fmla="*/ 656653 w 2140521"/>
                  <a:gd name="connsiteY94" fmla="*/ 1047814 h 1337564"/>
                  <a:gd name="connsiteX95" fmla="*/ 661607 w 2140521"/>
                  <a:gd name="connsiteY95" fmla="*/ 1048512 h 1337564"/>
                  <a:gd name="connsiteX96" fmla="*/ 962851 w 2140521"/>
                  <a:gd name="connsiteY96" fmla="*/ 1041400 h 1337564"/>
                  <a:gd name="connsiteX97" fmla="*/ 1064895 w 2140521"/>
                  <a:gd name="connsiteY97" fmla="*/ 1079945 h 1337564"/>
                  <a:gd name="connsiteX98" fmla="*/ 1097026 w 2140521"/>
                  <a:gd name="connsiteY98" fmla="*/ 1088517 h 1337564"/>
                  <a:gd name="connsiteX99" fmla="*/ 1141285 w 2140521"/>
                  <a:gd name="connsiteY99" fmla="*/ 1099884 h 1337564"/>
                  <a:gd name="connsiteX100" fmla="*/ 1161225 w 2140521"/>
                  <a:gd name="connsiteY100" fmla="*/ 1099884 h 1337564"/>
                  <a:gd name="connsiteX101" fmla="*/ 1190498 w 2140521"/>
                  <a:gd name="connsiteY101" fmla="*/ 1111314 h 1337564"/>
                  <a:gd name="connsiteX102" fmla="*/ 1179830 w 2140521"/>
                  <a:gd name="connsiteY102" fmla="*/ 1114870 h 1337564"/>
                  <a:gd name="connsiteX103" fmla="*/ 1157669 w 2140521"/>
                  <a:gd name="connsiteY103" fmla="*/ 1107758 h 1337564"/>
                  <a:gd name="connsiteX104" fmla="*/ 1154811 w 2140521"/>
                  <a:gd name="connsiteY104" fmla="*/ 1107758 h 1337564"/>
                  <a:gd name="connsiteX105" fmla="*/ 1154113 w 2140521"/>
                  <a:gd name="connsiteY105" fmla="*/ 1109218 h 1337564"/>
                  <a:gd name="connsiteX106" fmla="*/ 1161225 w 2140521"/>
                  <a:gd name="connsiteY106" fmla="*/ 1119886 h 1337564"/>
                  <a:gd name="connsiteX107" fmla="*/ 1151255 w 2140521"/>
                  <a:gd name="connsiteY107" fmla="*/ 1119886 h 1337564"/>
                  <a:gd name="connsiteX108" fmla="*/ 1086295 w 2140521"/>
                  <a:gd name="connsiteY108" fmla="*/ 1094931 h 1337564"/>
                  <a:gd name="connsiteX109" fmla="*/ 997776 w 2140521"/>
                  <a:gd name="connsiteY109" fmla="*/ 1071372 h 1337564"/>
                  <a:gd name="connsiteX110" fmla="*/ 966407 w 2140521"/>
                  <a:gd name="connsiteY110" fmla="*/ 1056386 h 1337564"/>
                  <a:gd name="connsiteX111" fmla="*/ 945007 w 2140521"/>
                  <a:gd name="connsiteY111" fmla="*/ 1053529 h 1337564"/>
                  <a:gd name="connsiteX112" fmla="*/ 917829 w 2140521"/>
                  <a:gd name="connsiteY112" fmla="*/ 1047115 h 1337564"/>
                  <a:gd name="connsiteX113" fmla="*/ 877888 w 2140521"/>
                  <a:gd name="connsiteY113" fmla="*/ 1058482 h 1337564"/>
                  <a:gd name="connsiteX114" fmla="*/ 875728 w 2140521"/>
                  <a:gd name="connsiteY114" fmla="*/ 1057783 h 1337564"/>
                  <a:gd name="connsiteX115" fmla="*/ 875728 w 2140521"/>
                  <a:gd name="connsiteY115" fmla="*/ 1054926 h 1337564"/>
                  <a:gd name="connsiteX116" fmla="*/ 898589 w 2140521"/>
                  <a:gd name="connsiteY116" fmla="*/ 1037082 h 1337564"/>
                  <a:gd name="connsiteX117" fmla="*/ 922846 w 2140521"/>
                  <a:gd name="connsiteY117" fmla="*/ 1028510 h 1337564"/>
                  <a:gd name="connsiteX118" fmla="*/ 962851 w 2140521"/>
                  <a:gd name="connsiteY118" fmla="*/ 1041400 h 1337564"/>
                  <a:gd name="connsiteX119" fmla="*/ 1628775 w 2140521"/>
                  <a:gd name="connsiteY119" fmla="*/ 1002855 h 1337564"/>
                  <a:gd name="connsiteX120" fmla="*/ 1613027 w 2140521"/>
                  <a:gd name="connsiteY120" fmla="*/ 1027113 h 1337564"/>
                  <a:gd name="connsiteX121" fmla="*/ 1613027 w 2140521"/>
                  <a:gd name="connsiteY121" fmla="*/ 1022795 h 1337564"/>
                  <a:gd name="connsiteX122" fmla="*/ 1628775 w 2140521"/>
                  <a:gd name="connsiteY122" fmla="*/ 997839 h 1337564"/>
                  <a:gd name="connsiteX123" fmla="*/ 1628775 w 2140521"/>
                  <a:gd name="connsiteY123" fmla="*/ 1002855 h 1337564"/>
                  <a:gd name="connsiteX124" fmla="*/ 953516 w 2140521"/>
                  <a:gd name="connsiteY124" fmla="*/ 971423 h 1337564"/>
                  <a:gd name="connsiteX125" fmla="*/ 1015619 w 2140521"/>
                  <a:gd name="connsiteY125" fmla="*/ 1003554 h 1337564"/>
                  <a:gd name="connsiteX126" fmla="*/ 1044194 w 2140521"/>
                  <a:gd name="connsiteY126" fmla="*/ 1014984 h 1337564"/>
                  <a:gd name="connsiteX127" fmla="*/ 1086295 w 2140521"/>
                  <a:gd name="connsiteY127" fmla="*/ 1023557 h 1337564"/>
                  <a:gd name="connsiteX128" fmla="*/ 1113409 w 2140521"/>
                  <a:gd name="connsiteY128" fmla="*/ 1030669 h 1337564"/>
                  <a:gd name="connsiteX129" fmla="*/ 1126998 w 2140521"/>
                  <a:gd name="connsiteY129" fmla="*/ 1038542 h 1337564"/>
                  <a:gd name="connsiteX130" fmla="*/ 1154113 w 2140521"/>
                  <a:gd name="connsiteY130" fmla="*/ 1049211 h 1337564"/>
                  <a:gd name="connsiteX131" fmla="*/ 1170496 w 2140521"/>
                  <a:gd name="connsiteY131" fmla="*/ 1052830 h 1337564"/>
                  <a:gd name="connsiteX132" fmla="*/ 1243330 w 2140521"/>
                  <a:gd name="connsiteY132" fmla="*/ 1077087 h 1337564"/>
                  <a:gd name="connsiteX133" fmla="*/ 1251204 w 2140521"/>
                  <a:gd name="connsiteY133" fmla="*/ 1082040 h 1337564"/>
                  <a:gd name="connsiteX134" fmla="*/ 1240472 w 2140521"/>
                  <a:gd name="connsiteY134" fmla="*/ 1084898 h 1337564"/>
                  <a:gd name="connsiteX135" fmla="*/ 1169098 w 2140521"/>
                  <a:gd name="connsiteY135" fmla="*/ 1068515 h 1337564"/>
                  <a:gd name="connsiteX136" fmla="*/ 1138428 w 2140521"/>
                  <a:gd name="connsiteY136" fmla="*/ 1056386 h 1337564"/>
                  <a:gd name="connsiteX137" fmla="*/ 1123442 w 2140521"/>
                  <a:gd name="connsiteY137" fmla="*/ 1054227 h 1337564"/>
                  <a:gd name="connsiteX138" fmla="*/ 1057720 w 2140521"/>
                  <a:gd name="connsiteY138" fmla="*/ 1027811 h 1337564"/>
                  <a:gd name="connsiteX139" fmla="*/ 1022033 w 2140521"/>
                  <a:gd name="connsiteY139" fmla="*/ 1020001 h 1337564"/>
                  <a:gd name="connsiteX140" fmla="*/ 1004951 w 2140521"/>
                  <a:gd name="connsiteY140" fmla="*/ 1015683 h 1337564"/>
                  <a:gd name="connsiteX141" fmla="*/ 983552 w 2140521"/>
                  <a:gd name="connsiteY141" fmla="*/ 1006411 h 1337564"/>
                  <a:gd name="connsiteX142" fmla="*/ 973519 w 2140521"/>
                  <a:gd name="connsiteY142" fmla="*/ 1000697 h 1337564"/>
                  <a:gd name="connsiteX143" fmla="*/ 949960 w 2140521"/>
                  <a:gd name="connsiteY143" fmla="*/ 985711 h 1337564"/>
                  <a:gd name="connsiteX144" fmla="*/ 907860 w 2140521"/>
                  <a:gd name="connsiteY144" fmla="*/ 996442 h 1337564"/>
                  <a:gd name="connsiteX145" fmla="*/ 888619 w 2140521"/>
                  <a:gd name="connsiteY145" fmla="*/ 999300 h 1337564"/>
                  <a:gd name="connsiteX146" fmla="*/ 857885 w 2140521"/>
                  <a:gd name="connsiteY146" fmla="*/ 1032828 h 1337564"/>
                  <a:gd name="connsiteX147" fmla="*/ 845757 w 2140521"/>
                  <a:gd name="connsiteY147" fmla="*/ 1049211 h 1337564"/>
                  <a:gd name="connsiteX148" fmla="*/ 840041 w 2140521"/>
                  <a:gd name="connsiteY148" fmla="*/ 1035685 h 1337564"/>
                  <a:gd name="connsiteX149" fmla="*/ 840041 w 2140521"/>
                  <a:gd name="connsiteY149" fmla="*/ 1032129 h 1337564"/>
                  <a:gd name="connsiteX150" fmla="*/ 852170 w 2140521"/>
                  <a:gd name="connsiteY150" fmla="*/ 1019239 h 1337564"/>
                  <a:gd name="connsiteX151" fmla="*/ 887159 w 2140521"/>
                  <a:gd name="connsiteY151" fmla="*/ 982154 h 1337564"/>
                  <a:gd name="connsiteX152" fmla="*/ 926402 w 2140521"/>
                  <a:gd name="connsiteY152" fmla="*/ 964311 h 1337564"/>
                  <a:gd name="connsiteX153" fmla="*/ 953516 w 2140521"/>
                  <a:gd name="connsiteY153" fmla="*/ 971423 h 1337564"/>
                  <a:gd name="connsiteX154" fmla="*/ 822897 w 2140521"/>
                  <a:gd name="connsiteY154" fmla="*/ 992124 h 1337564"/>
                  <a:gd name="connsiteX155" fmla="*/ 820801 w 2140521"/>
                  <a:gd name="connsiteY155" fmla="*/ 992124 h 1337564"/>
                  <a:gd name="connsiteX156" fmla="*/ 795084 w 2140521"/>
                  <a:gd name="connsiteY156" fmla="*/ 967867 h 1337564"/>
                  <a:gd name="connsiteX157" fmla="*/ 797242 w 2140521"/>
                  <a:gd name="connsiteY157" fmla="*/ 964311 h 1337564"/>
                  <a:gd name="connsiteX158" fmla="*/ 822897 w 2140521"/>
                  <a:gd name="connsiteY158" fmla="*/ 992124 h 1337564"/>
                  <a:gd name="connsiteX159" fmla="*/ 817944 w 2140521"/>
                  <a:gd name="connsiteY159" fmla="*/ 952183 h 1337564"/>
                  <a:gd name="connsiteX160" fmla="*/ 826516 w 2140521"/>
                  <a:gd name="connsiteY160" fmla="*/ 957898 h 1337564"/>
                  <a:gd name="connsiteX161" fmla="*/ 834327 w 2140521"/>
                  <a:gd name="connsiteY161" fmla="*/ 961454 h 1337564"/>
                  <a:gd name="connsiteX162" fmla="*/ 836485 w 2140521"/>
                  <a:gd name="connsiteY162" fmla="*/ 965708 h 1337564"/>
                  <a:gd name="connsiteX163" fmla="*/ 832929 w 2140521"/>
                  <a:gd name="connsiteY163" fmla="*/ 970026 h 1337564"/>
                  <a:gd name="connsiteX164" fmla="*/ 815086 w 2140521"/>
                  <a:gd name="connsiteY164" fmla="*/ 953579 h 1337564"/>
                  <a:gd name="connsiteX165" fmla="*/ 815785 w 2140521"/>
                  <a:gd name="connsiteY165" fmla="*/ 952183 h 1337564"/>
                  <a:gd name="connsiteX166" fmla="*/ 817944 w 2140521"/>
                  <a:gd name="connsiteY166" fmla="*/ 952183 h 1337564"/>
                  <a:gd name="connsiteX167" fmla="*/ 183388 w 2140521"/>
                  <a:gd name="connsiteY167" fmla="*/ 931482 h 1337564"/>
                  <a:gd name="connsiteX168" fmla="*/ 246952 w 2140521"/>
                  <a:gd name="connsiteY168" fmla="*/ 942911 h 1337564"/>
                  <a:gd name="connsiteX169" fmla="*/ 358267 w 2140521"/>
                  <a:gd name="connsiteY169" fmla="*/ 941451 h 1337564"/>
                  <a:gd name="connsiteX170" fmla="*/ 507428 w 2140521"/>
                  <a:gd name="connsiteY170" fmla="*/ 942911 h 1337564"/>
                  <a:gd name="connsiteX171" fmla="*/ 697992 w 2140521"/>
                  <a:gd name="connsiteY171" fmla="*/ 936435 h 1337564"/>
                  <a:gd name="connsiteX172" fmla="*/ 720852 w 2140521"/>
                  <a:gd name="connsiteY172" fmla="*/ 954278 h 1337564"/>
                  <a:gd name="connsiteX173" fmla="*/ 732282 w 2140521"/>
                  <a:gd name="connsiteY173" fmla="*/ 962152 h 1337564"/>
                  <a:gd name="connsiteX174" fmla="*/ 735838 w 2140521"/>
                  <a:gd name="connsiteY174" fmla="*/ 968566 h 1337564"/>
                  <a:gd name="connsiteX175" fmla="*/ 788670 w 2140521"/>
                  <a:gd name="connsiteY175" fmla="*/ 1001395 h 1337564"/>
                  <a:gd name="connsiteX176" fmla="*/ 805053 w 2140521"/>
                  <a:gd name="connsiteY176" fmla="*/ 1020699 h 1337564"/>
                  <a:gd name="connsiteX177" fmla="*/ 811530 w 2140521"/>
                  <a:gd name="connsiteY177" fmla="*/ 1039241 h 1337564"/>
                  <a:gd name="connsiteX178" fmla="*/ 807910 w 2140521"/>
                  <a:gd name="connsiteY178" fmla="*/ 1044956 h 1337564"/>
                  <a:gd name="connsiteX179" fmla="*/ 791528 w 2140521"/>
                  <a:gd name="connsiteY179" fmla="*/ 1032828 h 1337564"/>
                  <a:gd name="connsiteX180" fmla="*/ 782257 w 2140521"/>
                  <a:gd name="connsiteY180" fmla="*/ 1025652 h 1337564"/>
                  <a:gd name="connsiteX181" fmla="*/ 741553 w 2140521"/>
                  <a:gd name="connsiteY181" fmla="*/ 1001395 h 1337564"/>
                  <a:gd name="connsiteX182" fmla="*/ 697992 w 2140521"/>
                  <a:gd name="connsiteY182" fmla="*/ 973582 h 1337564"/>
                  <a:gd name="connsiteX183" fmla="*/ 675894 w 2140521"/>
                  <a:gd name="connsiteY183" fmla="*/ 965708 h 1337564"/>
                  <a:gd name="connsiteX184" fmla="*/ 637350 w 2140521"/>
                  <a:gd name="connsiteY184" fmla="*/ 959295 h 1337564"/>
                  <a:gd name="connsiteX185" fmla="*/ 598107 w 2140521"/>
                  <a:gd name="connsiteY185" fmla="*/ 959295 h 1337564"/>
                  <a:gd name="connsiteX186" fmla="*/ 513905 w 2140521"/>
                  <a:gd name="connsiteY186" fmla="*/ 965708 h 1337564"/>
                  <a:gd name="connsiteX187" fmla="*/ 503174 w 2140521"/>
                  <a:gd name="connsiteY187" fmla="*/ 965708 h 1337564"/>
                  <a:gd name="connsiteX188" fmla="*/ 418973 w 2140521"/>
                  <a:gd name="connsiteY188" fmla="*/ 974280 h 1337564"/>
                  <a:gd name="connsiteX189" fmla="*/ 371856 w 2140521"/>
                  <a:gd name="connsiteY189" fmla="*/ 975741 h 1337564"/>
                  <a:gd name="connsiteX190" fmla="*/ 264033 w 2140521"/>
                  <a:gd name="connsiteY190" fmla="*/ 984314 h 1337564"/>
                  <a:gd name="connsiteX191" fmla="*/ 226949 w 2140521"/>
                  <a:gd name="connsiteY191" fmla="*/ 985711 h 1337564"/>
                  <a:gd name="connsiteX192" fmla="*/ 129159 w 2140521"/>
                  <a:gd name="connsiteY192" fmla="*/ 986409 h 1337564"/>
                  <a:gd name="connsiteX193" fmla="*/ 122746 w 2140521"/>
                  <a:gd name="connsiteY193" fmla="*/ 980694 h 1337564"/>
                  <a:gd name="connsiteX194" fmla="*/ 134874 w 2140521"/>
                  <a:gd name="connsiteY194" fmla="*/ 955040 h 1337564"/>
                  <a:gd name="connsiteX195" fmla="*/ 134176 w 2140521"/>
                  <a:gd name="connsiteY195" fmla="*/ 948627 h 1337564"/>
                  <a:gd name="connsiteX196" fmla="*/ 137033 w 2140521"/>
                  <a:gd name="connsiteY196" fmla="*/ 943610 h 1337564"/>
                  <a:gd name="connsiteX197" fmla="*/ 147003 w 2140521"/>
                  <a:gd name="connsiteY197" fmla="*/ 936435 h 1337564"/>
                  <a:gd name="connsiteX198" fmla="*/ 161290 w 2140521"/>
                  <a:gd name="connsiteY198" fmla="*/ 922211 h 1337564"/>
                  <a:gd name="connsiteX199" fmla="*/ 183388 w 2140521"/>
                  <a:gd name="connsiteY199" fmla="*/ 931482 h 1337564"/>
                  <a:gd name="connsiteX200" fmla="*/ 849313 w 2140521"/>
                  <a:gd name="connsiteY200" fmla="*/ 939292 h 1337564"/>
                  <a:gd name="connsiteX201" fmla="*/ 845058 w 2140521"/>
                  <a:gd name="connsiteY201" fmla="*/ 944309 h 1337564"/>
                  <a:gd name="connsiteX202" fmla="*/ 832929 w 2140521"/>
                  <a:gd name="connsiteY202" fmla="*/ 924306 h 1337564"/>
                  <a:gd name="connsiteX203" fmla="*/ 835787 w 2140521"/>
                  <a:gd name="connsiteY203" fmla="*/ 920052 h 1337564"/>
                  <a:gd name="connsiteX204" fmla="*/ 849313 w 2140521"/>
                  <a:gd name="connsiteY204" fmla="*/ 939292 h 1337564"/>
                  <a:gd name="connsiteX205" fmla="*/ 1783651 w 2140521"/>
                  <a:gd name="connsiteY205" fmla="*/ 907923 h 1337564"/>
                  <a:gd name="connsiteX206" fmla="*/ 1724406 w 2140521"/>
                  <a:gd name="connsiteY206" fmla="*/ 1037844 h 1337564"/>
                  <a:gd name="connsiteX207" fmla="*/ 1705864 w 2140521"/>
                  <a:gd name="connsiteY207" fmla="*/ 1085660 h 1337564"/>
                  <a:gd name="connsiteX208" fmla="*/ 1688719 w 2140521"/>
                  <a:gd name="connsiteY208" fmla="*/ 1121347 h 1337564"/>
                  <a:gd name="connsiteX209" fmla="*/ 1671574 w 2140521"/>
                  <a:gd name="connsiteY209" fmla="*/ 1152716 h 1337564"/>
                  <a:gd name="connsiteX210" fmla="*/ 1668018 w 2140521"/>
                  <a:gd name="connsiteY210" fmla="*/ 1151319 h 1337564"/>
                  <a:gd name="connsiteX211" fmla="*/ 1668018 w 2140521"/>
                  <a:gd name="connsiteY211" fmla="*/ 1149160 h 1337564"/>
                  <a:gd name="connsiteX212" fmla="*/ 1697990 w 2140521"/>
                  <a:gd name="connsiteY212" fmla="*/ 1083501 h 1337564"/>
                  <a:gd name="connsiteX213" fmla="*/ 1775079 w 2140521"/>
                  <a:gd name="connsiteY213" fmla="*/ 915734 h 1337564"/>
                  <a:gd name="connsiteX214" fmla="*/ 1782889 w 2140521"/>
                  <a:gd name="connsiteY214" fmla="*/ 906463 h 1337564"/>
                  <a:gd name="connsiteX215" fmla="*/ 1783651 w 2140521"/>
                  <a:gd name="connsiteY215" fmla="*/ 907923 h 1337564"/>
                  <a:gd name="connsiteX216" fmla="*/ 862203 w 2140521"/>
                  <a:gd name="connsiteY216" fmla="*/ 910082 h 1337564"/>
                  <a:gd name="connsiteX217" fmla="*/ 861441 w 2140521"/>
                  <a:gd name="connsiteY217" fmla="*/ 912178 h 1337564"/>
                  <a:gd name="connsiteX218" fmla="*/ 857186 w 2140521"/>
                  <a:gd name="connsiteY218" fmla="*/ 912940 h 1337564"/>
                  <a:gd name="connsiteX219" fmla="*/ 850773 w 2140521"/>
                  <a:gd name="connsiteY219" fmla="*/ 907923 h 1337564"/>
                  <a:gd name="connsiteX220" fmla="*/ 854329 w 2140521"/>
                  <a:gd name="connsiteY220" fmla="*/ 902208 h 1337564"/>
                  <a:gd name="connsiteX221" fmla="*/ 862203 w 2140521"/>
                  <a:gd name="connsiteY221" fmla="*/ 910082 h 1337564"/>
                  <a:gd name="connsiteX222" fmla="*/ 875030 w 2140521"/>
                  <a:gd name="connsiteY222" fmla="*/ 888619 h 1337564"/>
                  <a:gd name="connsiteX223" fmla="*/ 870014 w 2140521"/>
                  <a:gd name="connsiteY223" fmla="*/ 893636 h 1337564"/>
                  <a:gd name="connsiteX224" fmla="*/ 866458 w 2140521"/>
                  <a:gd name="connsiteY224" fmla="*/ 891477 h 1337564"/>
                  <a:gd name="connsiteX225" fmla="*/ 862902 w 2140521"/>
                  <a:gd name="connsiteY225" fmla="*/ 877253 h 1337564"/>
                  <a:gd name="connsiteX226" fmla="*/ 865759 w 2140521"/>
                  <a:gd name="connsiteY226" fmla="*/ 874395 h 1337564"/>
                  <a:gd name="connsiteX227" fmla="*/ 875030 w 2140521"/>
                  <a:gd name="connsiteY227" fmla="*/ 888619 h 1337564"/>
                  <a:gd name="connsiteX228" fmla="*/ 893572 w 2140521"/>
                  <a:gd name="connsiteY228" fmla="*/ 857948 h 1337564"/>
                  <a:gd name="connsiteX229" fmla="*/ 893572 w 2140521"/>
                  <a:gd name="connsiteY229" fmla="*/ 863664 h 1337564"/>
                  <a:gd name="connsiteX230" fmla="*/ 891477 w 2140521"/>
                  <a:gd name="connsiteY230" fmla="*/ 864362 h 1337564"/>
                  <a:gd name="connsiteX231" fmla="*/ 881444 w 2140521"/>
                  <a:gd name="connsiteY231" fmla="*/ 850836 h 1337564"/>
                  <a:gd name="connsiteX232" fmla="*/ 882142 w 2140521"/>
                  <a:gd name="connsiteY232" fmla="*/ 849376 h 1337564"/>
                  <a:gd name="connsiteX233" fmla="*/ 885000 w 2140521"/>
                  <a:gd name="connsiteY233" fmla="*/ 849376 h 1337564"/>
                  <a:gd name="connsiteX234" fmla="*/ 893572 w 2140521"/>
                  <a:gd name="connsiteY234" fmla="*/ 857948 h 1337564"/>
                  <a:gd name="connsiteX235" fmla="*/ 1716532 w 2140521"/>
                  <a:gd name="connsiteY235" fmla="*/ 845122 h 1337564"/>
                  <a:gd name="connsiteX236" fmla="*/ 1710119 w 2140521"/>
                  <a:gd name="connsiteY236" fmla="*/ 859409 h 1337564"/>
                  <a:gd name="connsiteX237" fmla="*/ 1707261 w 2140521"/>
                  <a:gd name="connsiteY237" fmla="*/ 870077 h 1337564"/>
                  <a:gd name="connsiteX238" fmla="*/ 1686560 w 2140521"/>
                  <a:gd name="connsiteY238" fmla="*/ 895795 h 1337564"/>
                  <a:gd name="connsiteX239" fmla="*/ 1686560 w 2140521"/>
                  <a:gd name="connsiteY239" fmla="*/ 890778 h 1337564"/>
                  <a:gd name="connsiteX240" fmla="*/ 1716532 w 2140521"/>
                  <a:gd name="connsiteY240" fmla="*/ 842963 h 1337564"/>
                  <a:gd name="connsiteX241" fmla="*/ 1716532 w 2140521"/>
                  <a:gd name="connsiteY241" fmla="*/ 845122 h 1337564"/>
                  <a:gd name="connsiteX242" fmla="*/ 909320 w 2140521"/>
                  <a:gd name="connsiteY242" fmla="*/ 832993 h 1337564"/>
                  <a:gd name="connsiteX243" fmla="*/ 904303 w 2140521"/>
                  <a:gd name="connsiteY243" fmla="*/ 837946 h 1337564"/>
                  <a:gd name="connsiteX244" fmla="*/ 897890 w 2140521"/>
                  <a:gd name="connsiteY244" fmla="*/ 825119 h 1337564"/>
                  <a:gd name="connsiteX245" fmla="*/ 899985 w 2140521"/>
                  <a:gd name="connsiteY245" fmla="*/ 820865 h 1337564"/>
                  <a:gd name="connsiteX246" fmla="*/ 909320 w 2140521"/>
                  <a:gd name="connsiteY246" fmla="*/ 832993 h 1337564"/>
                  <a:gd name="connsiteX247" fmla="*/ 925703 w 2140521"/>
                  <a:gd name="connsiteY247" fmla="*/ 810133 h 1337564"/>
                  <a:gd name="connsiteX248" fmla="*/ 922147 w 2140521"/>
                  <a:gd name="connsiteY248" fmla="*/ 813689 h 1337564"/>
                  <a:gd name="connsiteX249" fmla="*/ 913575 w 2140521"/>
                  <a:gd name="connsiteY249" fmla="*/ 798703 h 1337564"/>
                  <a:gd name="connsiteX250" fmla="*/ 914972 w 2140521"/>
                  <a:gd name="connsiteY250" fmla="*/ 791591 h 1337564"/>
                  <a:gd name="connsiteX251" fmla="*/ 925703 w 2140521"/>
                  <a:gd name="connsiteY251" fmla="*/ 810133 h 1337564"/>
                  <a:gd name="connsiteX252" fmla="*/ 941388 w 2140521"/>
                  <a:gd name="connsiteY252" fmla="*/ 783717 h 1337564"/>
                  <a:gd name="connsiteX253" fmla="*/ 935672 w 2140521"/>
                  <a:gd name="connsiteY253" fmla="*/ 787972 h 1337564"/>
                  <a:gd name="connsiteX254" fmla="*/ 929259 w 2140521"/>
                  <a:gd name="connsiteY254" fmla="*/ 777304 h 1337564"/>
                  <a:gd name="connsiteX255" fmla="*/ 932116 w 2140521"/>
                  <a:gd name="connsiteY255" fmla="*/ 766572 h 1337564"/>
                  <a:gd name="connsiteX256" fmla="*/ 941388 w 2140521"/>
                  <a:gd name="connsiteY256" fmla="*/ 783717 h 1337564"/>
                  <a:gd name="connsiteX257" fmla="*/ 957834 w 2140521"/>
                  <a:gd name="connsiteY257" fmla="*/ 752285 h 1337564"/>
                  <a:gd name="connsiteX258" fmla="*/ 957135 w 2140521"/>
                  <a:gd name="connsiteY258" fmla="*/ 755904 h 1337564"/>
                  <a:gd name="connsiteX259" fmla="*/ 954278 w 2140521"/>
                  <a:gd name="connsiteY259" fmla="*/ 755904 h 1337564"/>
                  <a:gd name="connsiteX260" fmla="*/ 945705 w 2140521"/>
                  <a:gd name="connsiteY260" fmla="*/ 742315 h 1337564"/>
                  <a:gd name="connsiteX261" fmla="*/ 948563 w 2140521"/>
                  <a:gd name="connsiteY261" fmla="*/ 740156 h 1337564"/>
                  <a:gd name="connsiteX262" fmla="*/ 957834 w 2140521"/>
                  <a:gd name="connsiteY262" fmla="*/ 752285 h 1337564"/>
                  <a:gd name="connsiteX263" fmla="*/ 989965 w 2140521"/>
                  <a:gd name="connsiteY263" fmla="*/ 688086 h 1337564"/>
                  <a:gd name="connsiteX264" fmla="*/ 984948 w 2140521"/>
                  <a:gd name="connsiteY264" fmla="*/ 691642 h 1337564"/>
                  <a:gd name="connsiteX265" fmla="*/ 977836 w 2140521"/>
                  <a:gd name="connsiteY265" fmla="*/ 683070 h 1337564"/>
                  <a:gd name="connsiteX266" fmla="*/ 980694 w 2140521"/>
                  <a:gd name="connsiteY266" fmla="*/ 680212 h 1337564"/>
                  <a:gd name="connsiteX267" fmla="*/ 989965 w 2140521"/>
                  <a:gd name="connsiteY267" fmla="*/ 688086 h 1337564"/>
                  <a:gd name="connsiteX268" fmla="*/ 1001395 w 2140521"/>
                  <a:gd name="connsiteY268" fmla="*/ 649542 h 1337564"/>
                  <a:gd name="connsiteX269" fmla="*/ 1005650 w 2140521"/>
                  <a:gd name="connsiteY269" fmla="*/ 662369 h 1337564"/>
                  <a:gd name="connsiteX270" fmla="*/ 1002094 w 2140521"/>
                  <a:gd name="connsiteY270" fmla="*/ 665925 h 1337564"/>
                  <a:gd name="connsiteX271" fmla="*/ 996378 w 2140521"/>
                  <a:gd name="connsiteY271" fmla="*/ 655257 h 1337564"/>
                  <a:gd name="connsiteX272" fmla="*/ 999236 w 2140521"/>
                  <a:gd name="connsiteY272" fmla="*/ 647383 h 1337564"/>
                  <a:gd name="connsiteX273" fmla="*/ 1001395 w 2140521"/>
                  <a:gd name="connsiteY273" fmla="*/ 649542 h 1337564"/>
                  <a:gd name="connsiteX274" fmla="*/ 1027747 w 2140521"/>
                  <a:gd name="connsiteY274" fmla="*/ 633095 h 1337564"/>
                  <a:gd name="connsiteX275" fmla="*/ 1025652 w 2140521"/>
                  <a:gd name="connsiteY275" fmla="*/ 635953 h 1337564"/>
                  <a:gd name="connsiteX276" fmla="*/ 1017079 w 2140521"/>
                  <a:gd name="connsiteY276" fmla="*/ 621729 h 1337564"/>
                  <a:gd name="connsiteX277" fmla="*/ 1019239 w 2140521"/>
                  <a:gd name="connsiteY277" fmla="*/ 617411 h 1337564"/>
                  <a:gd name="connsiteX278" fmla="*/ 1027747 w 2140521"/>
                  <a:gd name="connsiteY278" fmla="*/ 633095 h 1337564"/>
                  <a:gd name="connsiteX279" fmla="*/ 1049909 w 2140521"/>
                  <a:gd name="connsiteY279" fmla="*/ 601726 h 1337564"/>
                  <a:gd name="connsiteX280" fmla="*/ 1049909 w 2140521"/>
                  <a:gd name="connsiteY280" fmla="*/ 605980 h 1337564"/>
                  <a:gd name="connsiteX281" fmla="*/ 1047052 w 2140521"/>
                  <a:gd name="connsiteY281" fmla="*/ 605980 h 1337564"/>
                  <a:gd name="connsiteX282" fmla="*/ 1034923 w 2140521"/>
                  <a:gd name="connsiteY282" fmla="*/ 593154 h 1337564"/>
                  <a:gd name="connsiteX283" fmla="*/ 1039178 w 2140521"/>
                  <a:gd name="connsiteY283" fmla="*/ 590296 h 1337564"/>
                  <a:gd name="connsiteX284" fmla="*/ 1049909 w 2140521"/>
                  <a:gd name="connsiteY284" fmla="*/ 601726 h 1337564"/>
                  <a:gd name="connsiteX285" fmla="*/ 1072769 w 2140521"/>
                  <a:gd name="connsiteY285" fmla="*/ 560324 h 1337564"/>
                  <a:gd name="connsiteX286" fmla="*/ 1069150 w 2140521"/>
                  <a:gd name="connsiteY286" fmla="*/ 566039 h 1337564"/>
                  <a:gd name="connsiteX287" fmla="*/ 1061339 w 2140521"/>
                  <a:gd name="connsiteY287" fmla="*/ 556006 h 1337564"/>
                  <a:gd name="connsiteX288" fmla="*/ 1064895 w 2140521"/>
                  <a:gd name="connsiteY288" fmla="*/ 549592 h 1337564"/>
                  <a:gd name="connsiteX289" fmla="*/ 1072769 w 2140521"/>
                  <a:gd name="connsiteY289" fmla="*/ 560324 h 1337564"/>
                  <a:gd name="connsiteX290" fmla="*/ 1092010 w 2140521"/>
                  <a:gd name="connsiteY290" fmla="*/ 528193 h 1337564"/>
                  <a:gd name="connsiteX291" fmla="*/ 1087755 w 2140521"/>
                  <a:gd name="connsiteY291" fmla="*/ 532511 h 1337564"/>
                  <a:gd name="connsiteX292" fmla="*/ 1079881 w 2140521"/>
                  <a:gd name="connsiteY292" fmla="*/ 523177 h 1337564"/>
                  <a:gd name="connsiteX293" fmla="*/ 1082739 w 2140521"/>
                  <a:gd name="connsiteY293" fmla="*/ 520319 h 1337564"/>
                  <a:gd name="connsiteX294" fmla="*/ 1092010 w 2140521"/>
                  <a:gd name="connsiteY294" fmla="*/ 528193 h 1337564"/>
                  <a:gd name="connsiteX295" fmla="*/ 1102741 w 2140521"/>
                  <a:gd name="connsiteY295" fmla="*/ 485394 h 1337564"/>
                  <a:gd name="connsiteX296" fmla="*/ 1112710 w 2140521"/>
                  <a:gd name="connsiteY296" fmla="*/ 493205 h 1337564"/>
                  <a:gd name="connsiteX297" fmla="*/ 1106996 w 2140521"/>
                  <a:gd name="connsiteY297" fmla="*/ 496824 h 1337564"/>
                  <a:gd name="connsiteX298" fmla="*/ 1099122 w 2140521"/>
                  <a:gd name="connsiteY298" fmla="*/ 488252 h 1337564"/>
                  <a:gd name="connsiteX299" fmla="*/ 1099884 w 2140521"/>
                  <a:gd name="connsiteY299" fmla="*/ 485394 h 1337564"/>
                  <a:gd name="connsiteX300" fmla="*/ 1102741 w 2140521"/>
                  <a:gd name="connsiteY300" fmla="*/ 485394 h 1337564"/>
                  <a:gd name="connsiteX301" fmla="*/ 1126998 w 2140521"/>
                  <a:gd name="connsiteY301" fmla="*/ 455422 h 1337564"/>
                  <a:gd name="connsiteX302" fmla="*/ 1122680 w 2140521"/>
                  <a:gd name="connsiteY302" fmla="*/ 461836 h 1337564"/>
                  <a:gd name="connsiteX303" fmla="*/ 1118426 w 2140521"/>
                  <a:gd name="connsiteY303" fmla="*/ 455422 h 1337564"/>
                  <a:gd name="connsiteX304" fmla="*/ 1122680 w 2140521"/>
                  <a:gd name="connsiteY304" fmla="*/ 449707 h 1337564"/>
                  <a:gd name="connsiteX305" fmla="*/ 1126998 w 2140521"/>
                  <a:gd name="connsiteY305" fmla="*/ 455422 h 1337564"/>
                  <a:gd name="connsiteX306" fmla="*/ 1150557 w 2140521"/>
                  <a:gd name="connsiteY306" fmla="*/ 421831 h 1337564"/>
                  <a:gd name="connsiteX307" fmla="*/ 1144841 w 2140521"/>
                  <a:gd name="connsiteY307" fmla="*/ 426149 h 1337564"/>
                  <a:gd name="connsiteX308" fmla="*/ 1137666 w 2140521"/>
                  <a:gd name="connsiteY308" fmla="*/ 418275 h 1337564"/>
                  <a:gd name="connsiteX309" fmla="*/ 1140523 w 2140521"/>
                  <a:gd name="connsiteY309" fmla="*/ 414719 h 1337564"/>
                  <a:gd name="connsiteX310" fmla="*/ 1150557 w 2140521"/>
                  <a:gd name="connsiteY310" fmla="*/ 421831 h 1337564"/>
                  <a:gd name="connsiteX311" fmla="*/ 1175512 w 2140521"/>
                  <a:gd name="connsiteY311" fmla="*/ 378333 h 1337564"/>
                  <a:gd name="connsiteX312" fmla="*/ 1174814 w 2140521"/>
                  <a:gd name="connsiteY312" fmla="*/ 391160 h 1337564"/>
                  <a:gd name="connsiteX313" fmla="*/ 1165542 w 2140521"/>
                  <a:gd name="connsiteY313" fmla="*/ 376174 h 1337564"/>
                  <a:gd name="connsiteX314" fmla="*/ 1170496 w 2140521"/>
                  <a:gd name="connsiteY314" fmla="*/ 363347 h 1337564"/>
                  <a:gd name="connsiteX315" fmla="*/ 1175512 w 2140521"/>
                  <a:gd name="connsiteY315" fmla="*/ 378333 h 1337564"/>
                  <a:gd name="connsiteX316" fmla="*/ 1202627 w 2140521"/>
                  <a:gd name="connsiteY316" fmla="*/ 346202 h 1337564"/>
                  <a:gd name="connsiteX317" fmla="*/ 1198372 w 2140521"/>
                  <a:gd name="connsiteY317" fmla="*/ 359728 h 1337564"/>
                  <a:gd name="connsiteX318" fmla="*/ 1194054 w 2140521"/>
                  <a:gd name="connsiteY318" fmla="*/ 347599 h 1337564"/>
                  <a:gd name="connsiteX319" fmla="*/ 1193356 w 2140521"/>
                  <a:gd name="connsiteY319" fmla="*/ 331216 h 1337564"/>
                  <a:gd name="connsiteX320" fmla="*/ 1196213 w 2140521"/>
                  <a:gd name="connsiteY320" fmla="*/ 326898 h 1337564"/>
                  <a:gd name="connsiteX321" fmla="*/ 1202627 w 2140521"/>
                  <a:gd name="connsiteY321" fmla="*/ 346202 h 1337564"/>
                  <a:gd name="connsiteX322" fmla="*/ 2052002 w 2140521"/>
                  <a:gd name="connsiteY322" fmla="*/ 299085 h 1337564"/>
                  <a:gd name="connsiteX323" fmla="*/ 2040573 w 2140521"/>
                  <a:gd name="connsiteY323" fmla="*/ 329756 h 1337564"/>
                  <a:gd name="connsiteX324" fmla="*/ 2031301 w 2140521"/>
                  <a:gd name="connsiteY324" fmla="*/ 354013 h 1337564"/>
                  <a:gd name="connsiteX325" fmla="*/ 2024189 w 2140521"/>
                  <a:gd name="connsiteY325" fmla="*/ 372618 h 1337564"/>
                  <a:gd name="connsiteX326" fmla="*/ 2012760 w 2140521"/>
                  <a:gd name="connsiteY326" fmla="*/ 401130 h 1337564"/>
                  <a:gd name="connsiteX327" fmla="*/ 2007743 w 2140521"/>
                  <a:gd name="connsiteY327" fmla="*/ 414020 h 1337564"/>
                  <a:gd name="connsiteX328" fmla="*/ 1996313 w 2140521"/>
                  <a:gd name="connsiteY328" fmla="*/ 436817 h 1337564"/>
                  <a:gd name="connsiteX329" fmla="*/ 1981327 w 2140521"/>
                  <a:gd name="connsiteY329" fmla="*/ 455422 h 1337564"/>
                  <a:gd name="connsiteX330" fmla="*/ 2007045 w 2140521"/>
                  <a:gd name="connsiteY330" fmla="*/ 393319 h 1337564"/>
                  <a:gd name="connsiteX331" fmla="*/ 2013458 w 2140521"/>
                  <a:gd name="connsiteY331" fmla="*/ 374714 h 1337564"/>
                  <a:gd name="connsiteX332" fmla="*/ 2028444 w 2140521"/>
                  <a:gd name="connsiteY332" fmla="*/ 344742 h 1337564"/>
                  <a:gd name="connsiteX333" fmla="*/ 2049145 w 2140521"/>
                  <a:gd name="connsiteY333" fmla="*/ 296926 h 1337564"/>
                  <a:gd name="connsiteX334" fmla="*/ 2052002 w 2140521"/>
                  <a:gd name="connsiteY334" fmla="*/ 296228 h 1337564"/>
                  <a:gd name="connsiteX335" fmla="*/ 2052002 w 2140521"/>
                  <a:gd name="connsiteY335" fmla="*/ 299085 h 1337564"/>
                  <a:gd name="connsiteX336" fmla="*/ 1226185 w 2140521"/>
                  <a:gd name="connsiteY336" fmla="*/ 313373 h 1337564"/>
                  <a:gd name="connsiteX337" fmla="*/ 1224788 w 2140521"/>
                  <a:gd name="connsiteY337" fmla="*/ 321183 h 1337564"/>
                  <a:gd name="connsiteX338" fmla="*/ 1216914 w 2140521"/>
                  <a:gd name="connsiteY338" fmla="*/ 296228 h 1337564"/>
                  <a:gd name="connsiteX339" fmla="*/ 1219772 w 2140521"/>
                  <a:gd name="connsiteY339" fmla="*/ 290513 h 1337564"/>
                  <a:gd name="connsiteX340" fmla="*/ 1226185 w 2140521"/>
                  <a:gd name="connsiteY340" fmla="*/ 313373 h 1337564"/>
                  <a:gd name="connsiteX341" fmla="*/ 2031301 w 2140521"/>
                  <a:gd name="connsiteY341" fmla="*/ 273368 h 1337564"/>
                  <a:gd name="connsiteX342" fmla="*/ 2031301 w 2140521"/>
                  <a:gd name="connsiteY342" fmla="*/ 276987 h 1337564"/>
                  <a:gd name="connsiteX343" fmla="*/ 1992059 w 2140521"/>
                  <a:gd name="connsiteY343" fmla="*/ 347599 h 1337564"/>
                  <a:gd name="connsiteX344" fmla="*/ 1962087 w 2140521"/>
                  <a:gd name="connsiteY344" fmla="*/ 394716 h 1337564"/>
                  <a:gd name="connsiteX345" fmla="*/ 1884299 w 2140521"/>
                  <a:gd name="connsiteY345" fmla="*/ 538163 h 1337564"/>
                  <a:gd name="connsiteX346" fmla="*/ 1872869 w 2140521"/>
                  <a:gd name="connsiteY346" fmla="*/ 563182 h 1337564"/>
                  <a:gd name="connsiteX347" fmla="*/ 1844992 w 2140521"/>
                  <a:gd name="connsiteY347" fmla="*/ 605282 h 1337564"/>
                  <a:gd name="connsiteX348" fmla="*/ 1813624 w 2140521"/>
                  <a:gd name="connsiteY348" fmla="*/ 665925 h 1337564"/>
                  <a:gd name="connsiteX349" fmla="*/ 1774381 w 2140521"/>
                  <a:gd name="connsiteY349" fmla="*/ 721614 h 1337564"/>
                  <a:gd name="connsiteX350" fmla="*/ 1734375 w 2140521"/>
                  <a:gd name="connsiteY350" fmla="*/ 780860 h 1337564"/>
                  <a:gd name="connsiteX351" fmla="*/ 1712976 w 2140521"/>
                  <a:gd name="connsiteY351" fmla="*/ 812991 h 1337564"/>
                  <a:gd name="connsiteX352" fmla="*/ 1699387 w 2140521"/>
                  <a:gd name="connsiteY352" fmla="*/ 837248 h 1337564"/>
                  <a:gd name="connsiteX353" fmla="*/ 1680845 w 2140521"/>
                  <a:gd name="connsiteY353" fmla="*/ 862203 h 1337564"/>
                  <a:gd name="connsiteX354" fmla="*/ 1672971 w 2140521"/>
                  <a:gd name="connsiteY354" fmla="*/ 885063 h 1337564"/>
                  <a:gd name="connsiteX355" fmla="*/ 1662303 w 2140521"/>
                  <a:gd name="connsiteY355" fmla="*/ 922909 h 1337564"/>
                  <a:gd name="connsiteX356" fmla="*/ 1649476 w 2140521"/>
                  <a:gd name="connsiteY356" fmla="*/ 948627 h 1337564"/>
                  <a:gd name="connsiteX357" fmla="*/ 1620901 w 2140521"/>
                  <a:gd name="connsiteY357" fmla="*/ 983552 h 1337564"/>
                  <a:gd name="connsiteX358" fmla="*/ 1590929 w 2140521"/>
                  <a:gd name="connsiteY358" fmla="*/ 1039241 h 1337564"/>
                  <a:gd name="connsiteX359" fmla="*/ 1567371 w 2140521"/>
                  <a:gd name="connsiteY359" fmla="*/ 1086358 h 1337564"/>
                  <a:gd name="connsiteX360" fmla="*/ 1535938 w 2140521"/>
                  <a:gd name="connsiteY360" fmla="*/ 1138428 h 1337564"/>
                  <a:gd name="connsiteX361" fmla="*/ 1525969 w 2140521"/>
                  <a:gd name="connsiteY361" fmla="*/ 1144143 h 1337564"/>
                  <a:gd name="connsiteX362" fmla="*/ 1511681 w 2140521"/>
                  <a:gd name="connsiteY362" fmla="*/ 1154176 h 1337564"/>
                  <a:gd name="connsiteX363" fmla="*/ 1521714 w 2140521"/>
                  <a:gd name="connsiteY363" fmla="*/ 1157732 h 1337564"/>
                  <a:gd name="connsiteX364" fmla="*/ 1534541 w 2140521"/>
                  <a:gd name="connsiteY364" fmla="*/ 1176274 h 1337564"/>
                  <a:gd name="connsiteX365" fmla="*/ 1528826 w 2140521"/>
                  <a:gd name="connsiteY365" fmla="*/ 1180592 h 1337564"/>
                  <a:gd name="connsiteX366" fmla="*/ 1498854 w 2140521"/>
                  <a:gd name="connsiteY366" fmla="*/ 1175576 h 1337564"/>
                  <a:gd name="connsiteX367" fmla="*/ 1453197 w 2140521"/>
                  <a:gd name="connsiteY367" fmla="*/ 1164844 h 1337564"/>
                  <a:gd name="connsiteX368" fmla="*/ 1446022 w 2140521"/>
                  <a:gd name="connsiteY368" fmla="*/ 1159891 h 1337564"/>
                  <a:gd name="connsiteX369" fmla="*/ 1436053 w 2140521"/>
                  <a:gd name="connsiteY369" fmla="*/ 1154875 h 1337564"/>
                  <a:gd name="connsiteX370" fmla="*/ 1386078 w 2140521"/>
                  <a:gd name="connsiteY370" fmla="*/ 1147001 h 1337564"/>
                  <a:gd name="connsiteX371" fmla="*/ 1331849 w 2140521"/>
                  <a:gd name="connsiteY371" fmla="*/ 1139889 h 1337564"/>
                  <a:gd name="connsiteX372" fmla="*/ 1271143 w 2140521"/>
                  <a:gd name="connsiteY372" fmla="*/ 1119886 h 1337564"/>
                  <a:gd name="connsiteX373" fmla="*/ 1187641 w 2140521"/>
                  <a:gd name="connsiteY373" fmla="*/ 1094169 h 1337564"/>
                  <a:gd name="connsiteX374" fmla="*/ 1174814 w 2140521"/>
                  <a:gd name="connsiteY374" fmla="*/ 1091375 h 1337564"/>
                  <a:gd name="connsiteX375" fmla="*/ 1074865 w 2140521"/>
                  <a:gd name="connsiteY375" fmla="*/ 1072769 h 1337564"/>
                  <a:gd name="connsiteX376" fmla="*/ 1041336 w 2140521"/>
                  <a:gd name="connsiteY376" fmla="*/ 1056386 h 1337564"/>
                  <a:gd name="connsiteX377" fmla="*/ 945007 w 2140521"/>
                  <a:gd name="connsiteY377" fmla="*/ 1022795 h 1337564"/>
                  <a:gd name="connsiteX378" fmla="*/ 922846 w 2140521"/>
                  <a:gd name="connsiteY378" fmla="*/ 1015683 h 1337564"/>
                  <a:gd name="connsiteX379" fmla="*/ 907860 w 2140521"/>
                  <a:gd name="connsiteY379" fmla="*/ 1022096 h 1337564"/>
                  <a:gd name="connsiteX380" fmla="*/ 893572 w 2140521"/>
                  <a:gd name="connsiteY380" fmla="*/ 1026414 h 1337564"/>
                  <a:gd name="connsiteX381" fmla="*/ 856488 w 2140521"/>
                  <a:gd name="connsiteY381" fmla="*/ 1059942 h 1337564"/>
                  <a:gd name="connsiteX382" fmla="*/ 875030 w 2140521"/>
                  <a:gd name="connsiteY382" fmla="*/ 1020001 h 1337564"/>
                  <a:gd name="connsiteX383" fmla="*/ 897128 w 2140521"/>
                  <a:gd name="connsiteY383" fmla="*/ 1010666 h 1337564"/>
                  <a:gd name="connsiteX384" fmla="*/ 941388 w 2140521"/>
                  <a:gd name="connsiteY384" fmla="*/ 1004951 h 1337564"/>
                  <a:gd name="connsiteX385" fmla="*/ 957834 w 2140521"/>
                  <a:gd name="connsiteY385" fmla="*/ 1005713 h 1337564"/>
                  <a:gd name="connsiteX386" fmla="*/ 983552 w 2140521"/>
                  <a:gd name="connsiteY386" fmla="*/ 1018540 h 1337564"/>
                  <a:gd name="connsiteX387" fmla="*/ 1028510 w 2140521"/>
                  <a:gd name="connsiteY387" fmla="*/ 1031367 h 1337564"/>
                  <a:gd name="connsiteX388" fmla="*/ 1047750 w 2140521"/>
                  <a:gd name="connsiteY388" fmla="*/ 1037844 h 1337564"/>
                  <a:gd name="connsiteX389" fmla="*/ 1161225 w 2140521"/>
                  <a:gd name="connsiteY389" fmla="*/ 1077786 h 1337564"/>
                  <a:gd name="connsiteX390" fmla="*/ 1179068 w 2140521"/>
                  <a:gd name="connsiteY390" fmla="*/ 1080643 h 1337564"/>
                  <a:gd name="connsiteX391" fmla="*/ 1209040 w 2140521"/>
                  <a:gd name="connsiteY391" fmla="*/ 1089216 h 1337564"/>
                  <a:gd name="connsiteX392" fmla="*/ 1224026 w 2140521"/>
                  <a:gd name="connsiteY392" fmla="*/ 1091375 h 1337564"/>
                  <a:gd name="connsiteX393" fmla="*/ 1330389 w 2140521"/>
                  <a:gd name="connsiteY393" fmla="*/ 1116330 h 1337564"/>
                  <a:gd name="connsiteX394" fmla="*/ 1345375 w 2140521"/>
                  <a:gd name="connsiteY394" fmla="*/ 1119188 h 1337564"/>
                  <a:gd name="connsiteX395" fmla="*/ 1372489 w 2140521"/>
                  <a:gd name="connsiteY395" fmla="*/ 1129157 h 1337564"/>
                  <a:gd name="connsiteX396" fmla="*/ 1423924 w 2140521"/>
                  <a:gd name="connsiteY396" fmla="*/ 1142048 h 1337564"/>
                  <a:gd name="connsiteX397" fmla="*/ 1493139 w 2140521"/>
                  <a:gd name="connsiteY397" fmla="*/ 1164146 h 1337564"/>
                  <a:gd name="connsiteX398" fmla="*/ 1504569 w 2140521"/>
                  <a:gd name="connsiteY398" fmla="*/ 1156272 h 1337564"/>
                  <a:gd name="connsiteX399" fmla="*/ 1476692 w 2140521"/>
                  <a:gd name="connsiteY399" fmla="*/ 1147001 h 1337564"/>
                  <a:gd name="connsiteX400" fmla="*/ 1418209 w 2140521"/>
                  <a:gd name="connsiteY400" fmla="*/ 1129157 h 1337564"/>
                  <a:gd name="connsiteX401" fmla="*/ 1361122 w 2140521"/>
                  <a:gd name="connsiteY401" fmla="*/ 1111314 h 1337564"/>
                  <a:gd name="connsiteX402" fmla="*/ 1414653 w 2140521"/>
                  <a:gd name="connsiteY402" fmla="*/ 1119188 h 1337564"/>
                  <a:gd name="connsiteX403" fmla="*/ 1418209 w 2140521"/>
                  <a:gd name="connsiteY403" fmla="*/ 1122045 h 1337564"/>
                  <a:gd name="connsiteX404" fmla="*/ 1427480 w 2140521"/>
                  <a:gd name="connsiteY404" fmla="*/ 1125601 h 1337564"/>
                  <a:gd name="connsiteX405" fmla="*/ 1453197 w 2140521"/>
                  <a:gd name="connsiteY405" fmla="*/ 1114171 h 1337564"/>
                  <a:gd name="connsiteX406" fmla="*/ 1507426 w 2140521"/>
                  <a:gd name="connsiteY406" fmla="*/ 1094169 h 1337564"/>
                  <a:gd name="connsiteX407" fmla="*/ 1547368 w 2140521"/>
                  <a:gd name="connsiteY407" fmla="*/ 1027113 h 1337564"/>
                  <a:gd name="connsiteX408" fmla="*/ 1600200 w 2140521"/>
                  <a:gd name="connsiteY408" fmla="*/ 948627 h 1337564"/>
                  <a:gd name="connsiteX409" fmla="*/ 1630871 w 2140521"/>
                  <a:gd name="connsiteY409" fmla="*/ 897890 h 1337564"/>
                  <a:gd name="connsiteX410" fmla="*/ 1660144 w 2140521"/>
                  <a:gd name="connsiteY410" fmla="*/ 853694 h 1337564"/>
                  <a:gd name="connsiteX411" fmla="*/ 1732978 w 2140521"/>
                  <a:gd name="connsiteY411" fmla="*/ 745173 h 1337564"/>
                  <a:gd name="connsiteX412" fmla="*/ 1743647 w 2140521"/>
                  <a:gd name="connsiteY412" fmla="*/ 723075 h 1337564"/>
                  <a:gd name="connsiteX413" fmla="*/ 1797177 w 2140521"/>
                  <a:gd name="connsiteY413" fmla="*/ 636715 h 1337564"/>
                  <a:gd name="connsiteX414" fmla="*/ 1810067 w 2140521"/>
                  <a:gd name="connsiteY414" fmla="*/ 617411 h 1337564"/>
                  <a:gd name="connsiteX415" fmla="*/ 1818576 w 2140521"/>
                  <a:gd name="connsiteY415" fmla="*/ 600266 h 1337564"/>
                  <a:gd name="connsiteX416" fmla="*/ 1831467 w 2140521"/>
                  <a:gd name="connsiteY416" fmla="*/ 582422 h 1337564"/>
                  <a:gd name="connsiteX417" fmla="*/ 1857121 w 2140521"/>
                  <a:gd name="connsiteY417" fmla="*/ 528892 h 1337564"/>
                  <a:gd name="connsiteX418" fmla="*/ 1872107 w 2140521"/>
                  <a:gd name="connsiteY418" fmla="*/ 511048 h 1337564"/>
                  <a:gd name="connsiteX419" fmla="*/ 1898523 w 2140521"/>
                  <a:gd name="connsiteY419" fmla="*/ 476123 h 1337564"/>
                  <a:gd name="connsiteX420" fmla="*/ 1937829 w 2140521"/>
                  <a:gd name="connsiteY420" fmla="*/ 413258 h 1337564"/>
                  <a:gd name="connsiteX421" fmla="*/ 1968500 w 2140521"/>
                  <a:gd name="connsiteY421" fmla="*/ 357632 h 1337564"/>
                  <a:gd name="connsiteX422" fmla="*/ 1974913 w 2140521"/>
                  <a:gd name="connsiteY422" fmla="*/ 344043 h 1337564"/>
                  <a:gd name="connsiteX423" fmla="*/ 2028444 w 2140521"/>
                  <a:gd name="connsiteY423" fmla="*/ 273368 h 1337564"/>
                  <a:gd name="connsiteX424" fmla="*/ 2031301 w 2140521"/>
                  <a:gd name="connsiteY424" fmla="*/ 273368 h 1337564"/>
                  <a:gd name="connsiteX425" fmla="*/ 2102675 w 2140521"/>
                  <a:gd name="connsiteY425" fmla="*/ 264795 h 1337564"/>
                  <a:gd name="connsiteX426" fmla="*/ 2114804 w 2140521"/>
                  <a:gd name="connsiteY426" fmla="*/ 269113 h 1337564"/>
                  <a:gd name="connsiteX427" fmla="*/ 2117662 w 2140521"/>
                  <a:gd name="connsiteY427" fmla="*/ 277686 h 1337564"/>
                  <a:gd name="connsiteX428" fmla="*/ 2091246 w 2140521"/>
                  <a:gd name="connsiteY428" fmla="*/ 334772 h 1337564"/>
                  <a:gd name="connsiteX429" fmla="*/ 2083435 w 2140521"/>
                  <a:gd name="connsiteY429" fmla="*/ 355473 h 1337564"/>
                  <a:gd name="connsiteX430" fmla="*/ 2053400 w 2140521"/>
                  <a:gd name="connsiteY430" fmla="*/ 433261 h 1337564"/>
                  <a:gd name="connsiteX431" fmla="*/ 2047748 w 2140521"/>
                  <a:gd name="connsiteY431" fmla="*/ 457518 h 1337564"/>
                  <a:gd name="connsiteX432" fmla="*/ 2013458 w 2140521"/>
                  <a:gd name="connsiteY432" fmla="*/ 532511 h 1337564"/>
                  <a:gd name="connsiteX433" fmla="*/ 2002028 w 2140521"/>
                  <a:gd name="connsiteY433" fmla="*/ 557467 h 1337564"/>
                  <a:gd name="connsiteX434" fmla="*/ 1991360 w 2140521"/>
                  <a:gd name="connsiteY434" fmla="*/ 568897 h 1337564"/>
                  <a:gd name="connsiteX435" fmla="*/ 1989201 w 2140521"/>
                  <a:gd name="connsiteY435" fmla="*/ 575310 h 1337564"/>
                  <a:gd name="connsiteX436" fmla="*/ 1973516 w 2140521"/>
                  <a:gd name="connsiteY436" fmla="*/ 613854 h 1337564"/>
                  <a:gd name="connsiteX437" fmla="*/ 1963484 w 2140521"/>
                  <a:gd name="connsiteY437" fmla="*/ 638111 h 1337564"/>
                  <a:gd name="connsiteX438" fmla="*/ 1954911 w 2140521"/>
                  <a:gd name="connsiteY438" fmla="*/ 655257 h 1337564"/>
                  <a:gd name="connsiteX439" fmla="*/ 1925638 w 2140521"/>
                  <a:gd name="connsiteY439" fmla="*/ 715899 h 1337564"/>
                  <a:gd name="connsiteX440" fmla="*/ 1895665 w 2140521"/>
                  <a:gd name="connsiteY440" fmla="*/ 785178 h 1337564"/>
                  <a:gd name="connsiteX441" fmla="*/ 1835023 w 2140521"/>
                  <a:gd name="connsiteY441" fmla="*/ 917892 h 1337564"/>
                  <a:gd name="connsiteX442" fmla="*/ 1829308 w 2140521"/>
                  <a:gd name="connsiteY442" fmla="*/ 932879 h 1337564"/>
                  <a:gd name="connsiteX443" fmla="*/ 1820736 w 2140521"/>
                  <a:gd name="connsiteY443" fmla="*/ 947166 h 1337564"/>
                  <a:gd name="connsiteX444" fmla="*/ 1802194 w 2140521"/>
                  <a:gd name="connsiteY444" fmla="*/ 989267 h 1337564"/>
                  <a:gd name="connsiteX445" fmla="*/ 1784350 w 2140521"/>
                  <a:gd name="connsiteY445" fmla="*/ 1027811 h 1337564"/>
                  <a:gd name="connsiteX446" fmla="*/ 1781492 w 2140521"/>
                  <a:gd name="connsiteY446" fmla="*/ 1042797 h 1337564"/>
                  <a:gd name="connsiteX447" fmla="*/ 1772920 w 2140521"/>
                  <a:gd name="connsiteY447" fmla="*/ 1061339 h 1337564"/>
                  <a:gd name="connsiteX448" fmla="*/ 1770063 w 2140521"/>
                  <a:gd name="connsiteY448" fmla="*/ 1072071 h 1337564"/>
                  <a:gd name="connsiteX449" fmla="*/ 1755076 w 2140521"/>
                  <a:gd name="connsiteY449" fmla="*/ 1099884 h 1337564"/>
                  <a:gd name="connsiteX450" fmla="*/ 1728661 w 2140521"/>
                  <a:gd name="connsiteY450" fmla="*/ 1148461 h 1337564"/>
                  <a:gd name="connsiteX451" fmla="*/ 1723708 w 2140521"/>
                  <a:gd name="connsiteY451" fmla="*/ 1162748 h 1337564"/>
                  <a:gd name="connsiteX452" fmla="*/ 1716532 w 2140521"/>
                  <a:gd name="connsiteY452" fmla="*/ 1171258 h 1337564"/>
                  <a:gd name="connsiteX453" fmla="*/ 1707960 w 2140521"/>
                  <a:gd name="connsiteY453" fmla="*/ 1184847 h 1337564"/>
                  <a:gd name="connsiteX454" fmla="*/ 1662303 w 2140521"/>
                  <a:gd name="connsiteY454" fmla="*/ 1267651 h 1337564"/>
                  <a:gd name="connsiteX455" fmla="*/ 1655889 w 2140521"/>
                  <a:gd name="connsiteY455" fmla="*/ 1274763 h 1337564"/>
                  <a:gd name="connsiteX456" fmla="*/ 1648714 w 2140521"/>
                  <a:gd name="connsiteY456" fmla="*/ 1292606 h 1337564"/>
                  <a:gd name="connsiteX457" fmla="*/ 1651572 w 2140521"/>
                  <a:gd name="connsiteY457" fmla="*/ 1296924 h 1337564"/>
                  <a:gd name="connsiteX458" fmla="*/ 1665859 w 2140521"/>
                  <a:gd name="connsiteY458" fmla="*/ 1292606 h 1337564"/>
                  <a:gd name="connsiteX459" fmla="*/ 1670113 w 2140521"/>
                  <a:gd name="connsiteY459" fmla="*/ 1299782 h 1337564"/>
                  <a:gd name="connsiteX460" fmla="*/ 1665859 w 2140521"/>
                  <a:gd name="connsiteY460" fmla="*/ 1311148 h 1337564"/>
                  <a:gd name="connsiteX461" fmla="*/ 1632331 w 2140521"/>
                  <a:gd name="connsiteY461" fmla="*/ 1318323 h 1337564"/>
                  <a:gd name="connsiteX462" fmla="*/ 1600899 w 2140521"/>
                  <a:gd name="connsiteY462" fmla="*/ 1301877 h 1337564"/>
                  <a:gd name="connsiteX463" fmla="*/ 1564513 w 2140521"/>
                  <a:gd name="connsiteY463" fmla="*/ 1291908 h 1337564"/>
                  <a:gd name="connsiteX464" fmla="*/ 1510284 w 2140521"/>
                  <a:gd name="connsiteY464" fmla="*/ 1274064 h 1337564"/>
                  <a:gd name="connsiteX465" fmla="*/ 1497394 w 2140521"/>
                  <a:gd name="connsiteY465" fmla="*/ 1268349 h 1337564"/>
                  <a:gd name="connsiteX466" fmla="*/ 1475296 w 2140521"/>
                  <a:gd name="connsiteY466" fmla="*/ 1265492 h 1337564"/>
                  <a:gd name="connsiteX467" fmla="*/ 1450340 w 2140521"/>
                  <a:gd name="connsiteY467" fmla="*/ 1259777 h 1337564"/>
                  <a:gd name="connsiteX468" fmla="*/ 1384617 w 2140521"/>
                  <a:gd name="connsiteY468" fmla="*/ 1239774 h 1337564"/>
                  <a:gd name="connsiteX469" fmla="*/ 1364678 w 2140521"/>
                  <a:gd name="connsiteY469" fmla="*/ 1233361 h 1337564"/>
                  <a:gd name="connsiteX470" fmla="*/ 1359662 w 2140521"/>
                  <a:gd name="connsiteY470" fmla="*/ 1229804 h 1337564"/>
                  <a:gd name="connsiteX471" fmla="*/ 1336802 w 2140521"/>
                  <a:gd name="connsiteY471" fmla="*/ 1225550 h 1337564"/>
                  <a:gd name="connsiteX472" fmla="*/ 1230503 w 2140521"/>
                  <a:gd name="connsiteY472" fmla="*/ 1198436 h 1337564"/>
                  <a:gd name="connsiteX473" fmla="*/ 1169797 w 2140521"/>
                  <a:gd name="connsiteY473" fmla="*/ 1182688 h 1337564"/>
                  <a:gd name="connsiteX474" fmla="*/ 1127697 w 2140521"/>
                  <a:gd name="connsiteY474" fmla="*/ 1168400 h 1337564"/>
                  <a:gd name="connsiteX475" fmla="*/ 1108456 w 2140521"/>
                  <a:gd name="connsiteY475" fmla="*/ 1164844 h 1337564"/>
                  <a:gd name="connsiteX476" fmla="*/ 1051306 w 2140521"/>
                  <a:gd name="connsiteY476" fmla="*/ 1146302 h 1337564"/>
                  <a:gd name="connsiteX477" fmla="*/ 997776 w 2140521"/>
                  <a:gd name="connsiteY477" fmla="*/ 1127062 h 1337564"/>
                  <a:gd name="connsiteX478" fmla="*/ 973519 w 2140521"/>
                  <a:gd name="connsiteY478" fmla="*/ 1120585 h 1337564"/>
                  <a:gd name="connsiteX479" fmla="*/ 939991 w 2140521"/>
                  <a:gd name="connsiteY479" fmla="*/ 1109218 h 1337564"/>
                  <a:gd name="connsiteX480" fmla="*/ 899985 w 2140521"/>
                  <a:gd name="connsiteY480" fmla="*/ 1115632 h 1337564"/>
                  <a:gd name="connsiteX481" fmla="*/ 895731 w 2140521"/>
                  <a:gd name="connsiteY481" fmla="*/ 1123442 h 1337564"/>
                  <a:gd name="connsiteX482" fmla="*/ 882904 w 2140521"/>
                  <a:gd name="connsiteY482" fmla="*/ 1138428 h 1337564"/>
                  <a:gd name="connsiteX483" fmla="*/ 848614 w 2140521"/>
                  <a:gd name="connsiteY483" fmla="*/ 1142746 h 1337564"/>
                  <a:gd name="connsiteX484" fmla="*/ 821500 w 2140521"/>
                  <a:gd name="connsiteY484" fmla="*/ 1142048 h 1337564"/>
                  <a:gd name="connsiteX485" fmla="*/ 807910 w 2140521"/>
                  <a:gd name="connsiteY485" fmla="*/ 1139889 h 1337564"/>
                  <a:gd name="connsiteX486" fmla="*/ 756539 w 2140521"/>
                  <a:gd name="connsiteY486" fmla="*/ 1127760 h 1337564"/>
                  <a:gd name="connsiteX487" fmla="*/ 730123 w 2140521"/>
                  <a:gd name="connsiteY487" fmla="*/ 1107059 h 1337564"/>
                  <a:gd name="connsiteX488" fmla="*/ 720852 w 2140521"/>
                  <a:gd name="connsiteY488" fmla="*/ 1080643 h 1337564"/>
                  <a:gd name="connsiteX489" fmla="*/ 705866 w 2140521"/>
                  <a:gd name="connsiteY489" fmla="*/ 1077786 h 1337564"/>
                  <a:gd name="connsiteX490" fmla="*/ 676592 w 2140521"/>
                  <a:gd name="connsiteY490" fmla="*/ 1077087 h 1337564"/>
                  <a:gd name="connsiteX491" fmla="*/ 553847 w 2140521"/>
                  <a:gd name="connsiteY491" fmla="*/ 1086358 h 1337564"/>
                  <a:gd name="connsiteX492" fmla="*/ 452501 w 2140521"/>
                  <a:gd name="connsiteY492" fmla="*/ 1089216 h 1337564"/>
                  <a:gd name="connsiteX493" fmla="*/ 310452 w 2140521"/>
                  <a:gd name="connsiteY493" fmla="*/ 1087755 h 1337564"/>
                  <a:gd name="connsiteX494" fmla="*/ 229108 w 2140521"/>
                  <a:gd name="connsiteY494" fmla="*/ 1090613 h 1337564"/>
                  <a:gd name="connsiteX495" fmla="*/ 134874 w 2140521"/>
                  <a:gd name="connsiteY495" fmla="*/ 1096328 h 1337564"/>
                  <a:gd name="connsiteX496" fmla="*/ 56388 w 2140521"/>
                  <a:gd name="connsiteY496" fmla="*/ 1104202 h 1337564"/>
                  <a:gd name="connsiteX497" fmla="*/ 42101 w 2140521"/>
                  <a:gd name="connsiteY497" fmla="*/ 1102741 h 1337564"/>
                  <a:gd name="connsiteX498" fmla="*/ 30671 w 2140521"/>
                  <a:gd name="connsiteY498" fmla="*/ 1099185 h 1337564"/>
                  <a:gd name="connsiteX499" fmla="*/ 17082 w 2140521"/>
                  <a:gd name="connsiteY499" fmla="*/ 1099185 h 1337564"/>
                  <a:gd name="connsiteX500" fmla="*/ 12128 w 2140521"/>
                  <a:gd name="connsiteY500" fmla="*/ 1092772 h 1337564"/>
                  <a:gd name="connsiteX501" fmla="*/ 31369 w 2140521"/>
                  <a:gd name="connsiteY501" fmla="*/ 1084898 h 1337564"/>
                  <a:gd name="connsiteX502" fmla="*/ 66358 w 2140521"/>
                  <a:gd name="connsiteY502" fmla="*/ 1082040 h 1337564"/>
                  <a:gd name="connsiteX503" fmla="*/ 211963 w 2140521"/>
                  <a:gd name="connsiteY503" fmla="*/ 1077087 h 1337564"/>
                  <a:gd name="connsiteX504" fmla="*/ 266192 w 2140521"/>
                  <a:gd name="connsiteY504" fmla="*/ 1073531 h 1337564"/>
                  <a:gd name="connsiteX505" fmla="*/ 498158 w 2140521"/>
                  <a:gd name="connsiteY505" fmla="*/ 1067816 h 1337564"/>
                  <a:gd name="connsiteX506" fmla="*/ 617347 w 2140521"/>
                  <a:gd name="connsiteY506" fmla="*/ 1057085 h 1337564"/>
                  <a:gd name="connsiteX507" fmla="*/ 692341 w 2140521"/>
                  <a:gd name="connsiteY507" fmla="*/ 1064959 h 1337564"/>
                  <a:gd name="connsiteX508" fmla="*/ 703009 w 2140521"/>
                  <a:gd name="connsiteY508" fmla="*/ 1059244 h 1337564"/>
                  <a:gd name="connsiteX509" fmla="*/ 690182 w 2140521"/>
                  <a:gd name="connsiteY509" fmla="*/ 1049973 h 1337564"/>
                  <a:gd name="connsiteX510" fmla="*/ 653796 w 2140521"/>
                  <a:gd name="connsiteY510" fmla="*/ 1041400 h 1337564"/>
                  <a:gd name="connsiteX511" fmla="*/ 555244 w 2140521"/>
                  <a:gd name="connsiteY511" fmla="*/ 1047115 h 1337564"/>
                  <a:gd name="connsiteX512" fmla="*/ 501015 w 2140521"/>
                  <a:gd name="connsiteY512" fmla="*/ 1052068 h 1337564"/>
                  <a:gd name="connsiteX513" fmla="*/ 483172 w 2140521"/>
                  <a:gd name="connsiteY513" fmla="*/ 1052068 h 1337564"/>
                  <a:gd name="connsiteX514" fmla="*/ 504571 w 2140521"/>
                  <a:gd name="connsiteY514" fmla="*/ 1046353 h 1337564"/>
                  <a:gd name="connsiteX515" fmla="*/ 517461 w 2140521"/>
                  <a:gd name="connsiteY515" fmla="*/ 1049211 h 1337564"/>
                  <a:gd name="connsiteX516" fmla="*/ 561721 w 2140521"/>
                  <a:gd name="connsiteY516" fmla="*/ 1037082 h 1337564"/>
                  <a:gd name="connsiteX517" fmla="*/ 555244 w 2140521"/>
                  <a:gd name="connsiteY517" fmla="*/ 1032129 h 1337564"/>
                  <a:gd name="connsiteX518" fmla="*/ 540258 w 2140521"/>
                  <a:gd name="connsiteY518" fmla="*/ 1035685 h 1337564"/>
                  <a:gd name="connsiteX519" fmla="*/ 521716 w 2140521"/>
                  <a:gd name="connsiteY519" fmla="*/ 1039241 h 1337564"/>
                  <a:gd name="connsiteX520" fmla="*/ 502476 w 2140521"/>
                  <a:gd name="connsiteY520" fmla="*/ 1039241 h 1337564"/>
                  <a:gd name="connsiteX521" fmla="*/ 451803 w 2140521"/>
                  <a:gd name="connsiteY521" fmla="*/ 1057085 h 1337564"/>
                  <a:gd name="connsiteX522" fmla="*/ 426085 w 2140521"/>
                  <a:gd name="connsiteY522" fmla="*/ 1059942 h 1337564"/>
                  <a:gd name="connsiteX523" fmla="*/ 110617 w 2140521"/>
                  <a:gd name="connsiteY523" fmla="*/ 1061339 h 1337564"/>
                  <a:gd name="connsiteX524" fmla="*/ 86360 w 2140521"/>
                  <a:gd name="connsiteY524" fmla="*/ 1056386 h 1337564"/>
                  <a:gd name="connsiteX525" fmla="*/ 80645 w 2140521"/>
                  <a:gd name="connsiteY525" fmla="*/ 1060641 h 1337564"/>
                  <a:gd name="connsiteX526" fmla="*/ 102743 w 2140521"/>
                  <a:gd name="connsiteY526" fmla="*/ 1069213 h 1337564"/>
                  <a:gd name="connsiteX527" fmla="*/ 87757 w 2140521"/>
                  <a:gd name="connsiteY527" fmla="*/ 1071372 h 1337564"/>
                  <a:gd name="connsiteX528" fmla="*/ 70612 w 2140521"/>
                  <a:gd name="connsiteY528" fmla="*/ 1069912 h 1337564"/>
                  <a:gd name="connsiteX529" fmla="*/ 62802 w 2140521"/>
                  <a:gd name="connsiteY529" fmla="*/ 1067816 h 1337564"/>
                  <a:gd name="connsiteX530" fmla="*/ 62802 w 2140521"/>
                  <a:gd name="connsiteY530" fmla="*/ 1063498 h 1337564"/>
                  <a:gd name="connsiteX531" fmla="*/ 63500 w 2140521"/>
                  <a:gd name="connsiteY531" fmla="*/ 1054926 h 1337564"/>
                  <a:gd name="connsiteX532" fmla="*/ 72072 w 2140521"/>
                  <a:gd name="connsiteY532" fmla="*/ 1039940 h 1337564"/>
                  <a:gd name="connsiteX533" fmla="*/ 78486 w 2140521"/>
                  <a:gd name="connsiteY533" fmla="*/ 1039940 h 1337564"/>
                  <a:gd name="connsiteX534" fmla="*/ 89916 w 2140521"/>
                  <a:gd name="connsiteY534" fmla="*/ 1035685 h 1337564"/>
                  <a:gd name="connsiteX535" fmla="*/ 118428 w 2140521"/>
                  <a:gd name="connsiteY535" fmla="*/ 1039940 h 1337564"/>
                  <a:gd name="connsiteX536" fmla="*/ 133477 w 2140521"/>
                  <a:gd name="connsiteY536" fmla="*/ 1039940 h 1337564"/>
                  <a:gd name="connsiteX537" fmla="*/ 201232 w 2140521"/>
                  <a:gd name="connsiteY537" fmla="*/ 1046353 h 1337564"/>
                  <a:gd name="connsiteX538" fmla="*/ 306197 w 2140521"/>
                  <a:gd name="connsiteY538" fmla="*/ 1044258 h 1337564"/>
                  <a:gd name="connsiteX539" fmla="*/ 363982 w 2140521"/>
                  <a:gd name="connsiteY539" fmla="*/ 1044258 h 1337564"/>
                  <a:gd name="connsiteX540" fmla="*/ 460311 w 2140521"/>
                  <a:gd name="connsiteY540" fmla="*/ 1035685 h 1337564"/>
                  <a:gd name="connsiteX541" fmla="*/ 588073 w 2140521"/>
                  <a:gd name="connsiteY541" fmla="*/ 1021398 h 1337564"/>
                  <a:gd name="connsiteX542" fmla="*/ 634492 w 2140521"/>
                  <a:gd name="connsiteY542" fmla="*/ 1021398 h 1337564"/>
                  <a:gd name="connsiteX543" fmla="*/ 669480 w 2140521"/>
                  <a:gd name="connsiteY543" fmla="*/ 1028510 h 1337564"/>
                  <a:gd name="connsiteX544" fmla="*/ 690182 w 2140521"/>
                  <a:gd name="connsiteY544" fmla="*/ 1037844 h 1337564"/>
                  <a:gd name="connsiteX545" fmla="*/ 740156 w 2140521"/>
                  <a:gd name="connsiteY545" fmla="*/ 1064197 h 1337564"/>
                  <a:gd name="connsiteX546" fmla="*/ 747268 w 2140521"/>
                  <a:gd name="connsiteY546" fmla="*/ 1061339 h 1337564"/>
                  <a:gd name="connsiteX547" fmla="*/ 758698 w 2140521"/>
                  <a:gd name="connsiteY547" fmla="*/ 1066356 h 1337564"/>
                  <a:gd name="connsiteX548" fmla="*/ 762254 w 2140521"/>
                  <a:gd name="connsiteY548" fmla="*/ 1066356 h 1337564"/>
                  <a:gd name="connsiteX549" fmla="*/ 762254 w 2140521"/>
                  <a:gd name="connsiteY549" fmla="*/ 1054227 h 1337564"/>
                  <a:gd name="connsiteX550" fmla="*/ 763715 w 2140521"/>
                  <a:gd name="connsiteY550" fmla="*/ 1054227 h 1337564"/>
                  <a:gd name="connsiteX551" fmla="*/ 782955 w 2140521"/>
                  <a:gd name="connsiteY551" fmla="*/ 1072769 h 1337564"/>
                  <a:gd name="connsiteX552" fmla="*/ 769366 w 2140521"/>
                  <a:gd name="connsiteY552" fmla="*/ 1085660 h 1337564"/>
                  <a:gd name="connsiteX553" fmla="*/ 785114 w 2140521"/>
                  <a:gd name="connsiteY553" fmla="*/ 1099185 h 1337564"/>
                  <a:gd name="connsiteX554" fmla="*/ 775843 w 2140521"/>
                  <a:gd name="connsiteY554" fmla="*/ 1107059 h 1337564"/>
                  <a:gd name="connsiteX555" fmla="*/ 763715 w 2140521"/>
                  <a:gd name="connsiteY555" fmla="*/ 1097026 h 1337564"/>
                  <a:gd name="connsiteX556" fmla="*/ 761555 w 2140521"/>
                  <a:gd name="connsiteY556" fmla="*/ 1087057 h 1337564"/>
                  <a:gd name="connsiteX557" fmla="*/ 745109 w 2140521"/>
                  <a:gd name="connsiteY557" fmla="*/ 1079945 h 1337564"/>
                  <a:gd name="connsiteX558" fmla="*/ 737997 w 2140521"/>
                  <a:gd name="connsiteY558" fmla="*/ 1075627 h 1337564"/>
                  <a:gd name="connsiteX559" fmla="*/ 733679 w 2140521"/>
                  <a:gd name="connsiteY559" fmla="*/ 1081342 h 1337564"/>
                  <a:gd name="connsiteX560" fmla="*/ 742252 w 2140521"/>
                  <a:gd name="connsiteY560" fmla="*/ 1093470 h 1337564"/>
                  <a:gd name="connsiteX561" fmla="*/ 737997 w 2140521"/>
                  <a:gd name="connsiteY561" fmla="*/ 1104202 h 1337564"/>
                  <a:gd name="connsiteX562" fmla="*/ 740156 w 2140521"/>
                  <a:gd name="connsiteY562" fmla="*/ 1107758 h 1337564"/>
                  <a:gd name="connsiteX563" fmla="*/ 752285 w 2140521"/>
                  <a:gd name="connsiteY563" fmla="*/ 1103503 h 1337564"/>
                  <a:gd name="connsiteX564" fmla="*/ 765111 w 2140521"/>
                  <a:gd name="connsiteY564" fmla="*/ 1111314 h 1337564"/>
                  <a:gd name="connsiteX565" fmla="*/ 785114 w 2140521"/>
                  <a:gd name="connsiteY565" fmla="*/ 1115632 h 1337564"/>
                  <a:gd name="connsiteX566" fmla="*/ 801497 w 2140521"/>
                  <a:gd name="connsiteY566" fmla="*/ 1122045 h 1337564"/>
                  <a:gd name="connsiteX567" fmla="*/ 831469 w 2140521"/>
                  <a:gd name="connsiteY567" fmla="*/ 1124204 h 1337564"/>
                  <a:gd name="connsiteX568" fmla="*/ 867918 w 2140521"/>
                  <a:gd name="connsiteY568" fmla="*/ 1119188 h 1337564"/>
                  <a:gd name="connsiteX569" fmla="*/ 897128 w 2140521"/>
                  <a:gd name="connsiteY569" fmla="*/ 1099884 h 1337564"/>
                  <a:gd name="connsiteX570" fmla="*/ 887159 w 2140521"/>
                  <a:gd name="connsiteY570" fmla="*/ 1093470 h 1337564"/>
                  <a:gd name="connsiteX571" fmla="*/ 862203 w 2140521"/>
                  <a:gd name="connsiteY571" fmla="*/ 1104202 h 1337564"/>
                  <a:gd name="connsiteX572" fmla="*/ 847217 w 2140521"/>
                  <a:gd name="connsiteY572" fmla="*/ 1089216 h 1337564"/>
                  <a:gd name="connsiteX573" fmla="*/ 840740 w 2140521"/>
                  <a:gd name="connsiteY573" fmla="*/ 1090613 h 1337564"/>
                  <a:gd name="connsiteX574" fmla="*/ 792226 w 2140521"/>
                  <a:gd name="connsiteY574" fmla="*/ 1079945 h 1337564"/>
                  <a:gd name="connsiteX575" fmla="*/ 785114 w 2140521"/>
                  <a:gd name="connsiteY575" fmla="*/ 1064959 h 1337564"/>
                  <a:gd name="connsiteX576" fmla="*/ 769366 w 2140521"/>
                  <a:gd name="connsiteY576" fmla="*/ 1048512 h 1337564"/>
                  <a:gd name="connsiteX577" fmla="*/ 757238 w 2140521"/>
                  <a:gd name="connsiteY577" fmla="*/ 1046353 h 1337564"/>
                  <a:gd name="connsiteX578" fmla="*/ 705167 w 2140521"/>
                  <a:gd name="connsiteY578" fmla="*/ 1004951 h 1337564"/>
                  <a:gd name="connsiteX579" fmla="*/ 700850 w 2140521"/>
                  <a:gd name="connsiteY579" fmla="*/ 1009967 h 1337564"/>
                  <a:gd name="connsiteX580" fmla="*/ 625221 w 2140521"/>
                  <a:gd name="connsiteY580" fmla="*/ 986409 h 1337564"/>
                  <a:gd name="connsiteX581" fmla="*/ 596646 w 2140521"/>
                  <a:gd name="connsiteY581" fmla="*/ 987108 h 1337564"/>
                  <a:gd name="connsiteX582" fmla="*/ 316865 w 2140521"/>
                  <a:gd name="connsiteY582" fmla="*/ 1009269 h 1337564"/>
                  <a:gd name="connsiteX583" fmla="*/ 271907 w 2140521"/>
                  <a:gd name="connsiteY583" fmla="*/ 1010666 h 1337564"/>
                  <a:gd name="connsiteX584" fmla="*/ 186246 w 2140521"/>
                  <a:gd name="connsiteY584" fmla="*/ 1010666 h 1337564"/>
                  <a:gd name="connsiteX585" fmla="*/ 129159 w 2140521"/>
                  <a:gd name="connsiteY585" fmla="*/ 1008571 h 1337564"/>
                  <a:gd name="connsiteX586" fmla="*/ 112014 w 2140521"/>
                  <a:gd name="connsiteY586" fmla="*/ 1012825 h 1337564"/>
                  <a:gd name="connsiteX587" fmla="*/ 117030 w 2140521"/>
                  <a:gd name="connsiteY587" fmla="*/ 1018540 h 1337564"/>
                  <a:gd name="connsiteX588" fmla="*/ 121285 w 2140521"/>
                  <a:gd name="connsiteY588" fmla="*/ 1015683 h 1337564"/>
                  <a:gd name="connsiteX589" fmla="*/ 133477 w 2140521"/>
                  <a:gd name="connsiteY589" fmla="*/ 1014984 h 1337564"/>
                  <a:gd name="connsiteX590" fmla="*/ 169164 w 2140521"/>
                  <a:gd name="connsiteY590" fmla="*/ 1017143 h 1337564"/>
                  <a:gd name="connsiteX591" fmla="*/ 281178 w 2140521"/>
                  <a:gd name="connsiteY591" fmla="*/ 1017143 h 1337564"/>
                  <a:gd name="connsiteX592" fmla="*/ 410401 w 2140521"/>
                  <a:gd name="connsiteY592" fmla="*/ 1012825 h 1337564"/>
                  <a:gd name="connsiteX593" fmla="*/ 477457 w 2140521"/>
                  <a:gd name="connsiteY593" fmla="*/ 1007809 h 1337564"/>
                  <a:gd name="connsiteX594" fmla="*/ 518160 w 2140521"/>
                  <a:gd name="connsiteY594" fmla="*/ 1002855 h 1337564"/>
                  <a:gd name="connsiteX595" fmla="*/ 538163 w 2140521"/>
                  <a:gd name="connsiteY595" fmla="*/ 1002855 h 1337564"/>
                  <a:gd name="connsiteX596" fmla="*/ 564578 w 2140521"/>
                  <a:gd name="connsiteY596" fmla="*/ 997141 h 1337564"/>
                  <a:gd name="connsiteX597" fmla="*/ 620204 w 2140521"/>
                  <a:gd name="connsiteY597" fmla="*/ 993585 h 1337564"/>
                  <a:gd name="connsiteX598" fmla="*/ 636651 w 2140521"/>
                  <a:gd name="connsiteY598" fmla="*/ 994283 h 1337564"/>
                  <a:gd name="connsiteX599" fmla="*/ 650177 w 2140521"/>
                  <a:gd name="connsiteY599" fmla="*/ 1002157 h 1337564"/>
                  <a:gd name="connsiteX600" fmla="*/ 723011 w 2140521"/>
                  <a:gd name="connsiteY600" fmla="*/ 1031367 h 1337564"/>
                  <a:gd name="connsiteX601" fmla="*/ 733679 w 2140521"/>
                  <a:gd name="connsiteY601" fmla="*/ 1044956 h 1337564"/>
                  <a:gd name="connsiteX602" fmla="*/ 733679 w 2140521"/>
                  <a:gd name="connsiteY602" fmla="*/ 1047814 h 1337564"/>
                  <a:gd name="connsiteX603" fmla="*/ 731584 w 2140521"/>
                  <a:gd name="connsiteY603" fmla="*/ 1048512 h 1337564"/>
                  <a:gd name="connsiteX604" fmla="*/ 697992 w 2140521"/>
                  <a:gd name="connsiteY604" fmla="*/ 1031367 h 1337564"/>
                  <a:gd name="connsiteX605" fmla="*/ 638048 w 2140521"/>
                  <a:gd name="connsiteY605" fmla="*/ 1011428 h 1337564"/>
                  <a:gd name="connsiteX606" fmla="*/ 585279 w 2140521"/>
                  <a:gd name="connsiteY606" fmla="*/ 1011428 h 1337564"/>
                  <a:gd name="connsiteX607" fmla="*/ 501714 w 2140521"/>
                  <a:gd name="connsiteY607" fmla="*/ 1018540 h 1337564"/>
                  <a:gd name="connsiteX608" fmla="*/ 441770 w 2140521"/>
                  <a:gd name="connsiteY608" fmla="*/ 1022795 h 1337564"/>
                  <a:gd name="connsiteX609" fmla="*/ 398272 w 2140521"/>
                  <a:gd name="connsiteY609" fmla="*/ 1030669 h 1337564"/>
                  <a:gd name="connsiteX610" fmla="*/ 203391 w 2140521"/>
                  <a:gd name="connsiteY610" fmla="*/ 1034225 h 1337564"/>
                  <a:gd name="connsiteX611" fmla="*/ 129159 w 2140521"/>
                  <a:gd name="connsiteY611" fmla="*/ 1025652 h 1337564"/>
                  <a:gd name="connsiteX612" fmla="*/ 111316 w 2140521"/>
                  <a:gd name="connsiteY612" fmla="*/ 1028510 h 1337564"/>
                  <a:gd name="connsiteX613" fmla="*/ 95631 w 2140521"/>
                  <a:gd name="connsiteY613" fmla="*/ 1012825 h 1337564"/>
                  <a:gd name="connsiteX614" fmla="*/ 132016 w 2140521"/>
                  <a:gd name="connsiteY614" fmla="*/ 996442 h 1337564"/>
                  <a:gd name="connsiteX615" fmla="*/ 293307 w 2140521"/>
                  <a:gd name="connsiteY615" fmla="*/ 992124 h 1337564"/>
                  <a:gd name="connsiteX616" fmla="*/ 386144 w 2140521"/>
                  <a:gd name="connsiteY616" fmla="*/ 985012 h 1337564"/>
                  <a:gd name="connsiteX617" fmla="*/ 461073 w 2140521"/>
                  <a:gd name="connsiteY617" fmla="*/ 981456 h 1337564"/>
                  <a:gd name="connsiteX618" fmla="*/ 501714 w 2140521"/>
                  <a:gd name="connsiteY618" fmla="*/ 980694 h 1337564"/>
                  <a:gd name="connsiteX619" fmla="*/ 595249 w 2140521"/>
                  <a:gd name="connsiteY619" fmla="*/ 971423 h 1337564"/>
                  <a:gd name="connsiteX620" fmla="*/ 622364 w 2140521"/>
                  <a:gd name="connsiteY620" fmla="*/ 970725 h 1337564"/>
                  <a:gd name="connsiteX621" fmla="*/ 727266 w 2140521"/>
                  <a:gd name="connsiteY621" fmla="*/ 1004253 h 1337564"/>
                  <a:gd name="connsiteX622" fmla="*/ 765810 w 2140521"/>
                  <a:gd name="connsiteY622" fmla="*/ 1027811 h 1337564"/>
                  <a:gd name="connsiteX623" fmla="*/ 811530 w 2140521"/>
                  <a:gd name="connsiteY623" fmla="*/ 1067054 h 1337564"/>
                  <a:gd name="connsiteX624" fmla="*/ 827215 w 2140521"/>
                  <a:gd name="connsiteY624" fmla="*/ 1039940 h 1337564"/>
                  <a:gd name="connsiteX625" fmla="*/ 829373 w 2140521"/>
                  <a:gd name="connsiteY625" fmla="*/ 1041400 h 1337564"/>
                  <a:gd name="connsiteX626" fmla="*/ 838645 w 2140521"/>
                  <a:gd name="connsiteY626" fmla="*/ 1062101 h 1337564"/>
                  <a:gd name="connsiteX627" fmla="*/ 838645 w 2140521"/>
                  <a:gd name="connsiteY627" fmla="*/ 1064959 h 1337564"/>
                  <a:gd name="connsiteX628" fmla="*/ 827913 w 2140521"/>
                  <a:gd name="connsiteY628" fmla="*/ 1064959 h 1337564"/>
                  <a:gd name="connsiteX629" fmla="*/ 821500 w 2140521"/>
                  <a:gd name="connsiteY629" fmla="*/ 1066356 h 1337564"/>
                  <a:gd name="connsiteX630" fmla="*/ 821500 w 2140521"/>
                  <a:gd name="connsiteY630" fmla="*/ 1068515 h 1337564"/>
                  <a:gd name="connsiteX631" fmla="*/ 834327 w 2140521"/>
                  <a:gd name="connsiteY631" fmla="*/ 1072769 h 1337564"/>
                  <a:gd name="connsiteX632" fmla="*/ 852170 w 2140521"/>
                  <a:gd name="connsiteY632" fmla="*/ 1084898 h 1337564"/>
                  <a:gd name="connsiteX633" fmla="*/ 865060 w 2140521"/>
                  <a:gd name="connsiteY633" fmla="*/ 1081342 h 1337564"/>
                  <a:gd name="connsiteX634" fmla="*/ 873633 w 2140521"/>
                  <a:gd name="connsiteY634" fmla="*/ 1084898 h 1337564"/>
                  <a:gd name="connsiteX635" fmla="*/ 868616 w 2140521"/>
                  <a:gd name="connsiteY635" fmla="*/ 1087755 h 1337564"/>
                  <a:gd name="connsiteX636" fmla="*/ 872871 w 2140521"/>
                  <a:gd name="connsiteY636" fmla="*/ 1087755 h 1337564"/>
                  <a:gd name="connsiteX637" fmla="*/ 906463 w 2140521"/>
                  <a:gd name="connsiteY637" fmla="*/ 1082040 h 1337564"/>
                  <a:gd name="connsiteX638" fmla="*/ 969963 w 2140521"/>
                  <a:gd name="connsiteY638" fmla="*/ 1102042 h 1337564"/>
                  <a:gd name="connsiteX639" fmla="*/ 995680 w 2140521"/>
                  <a:gd name="connsiteY639" fmla="*/ 1106361 h 1337564"/>
                  <a:gd name="connsiteX640" fmla="*/ 1031367 w 2140521"/>
                  <a:gd name="connsiteY640" fmla="*/ 1114870 h 1337564"/>
                  <a:gd name="connsiteX641" fmla="*/ 1053465 w 2140521"/>
                  <a:gd name="connsiteY641" fmla="*/ 1116330 h 1337564"/>
                  <a:gd name="connsiteX642" fmla="*/ 1072007 w 2140521"/>
                  <a:gd name="connsiteY642" fmla="*/ 1124903 h 1337564"/>
                  <a:gd name="connsiteX643" fmla="*/ 1118426 w 2140521"/>
                  <a:gd name="connsiteY643" fmla="*/ 1140587 h 1337564"/>
                  <a:gd name="connsiteX644" fmla="*/ 1151953 w 2140521"/>
                  <a:gd name="connsiteY644" fmla="*/ 1150557 h 1337564"/>
                  <a:gd name="connsiteX645" fmla="*/ 1187641 w 2140521"/>
                  <a:gd name="connsiteY645" fmla="*/ 1156272 h 1337564"/>
                  <a:gd name="connsiteX646" fmla="*/ 1206945 w 2140521"/>
                  <a:gd name="connsiteY646" fmla="*/ 1164844 h 1337564"/>
                  <a:gd name="connsiteX647" fmla="*/ 1251903 w 2140521"/>
                  <a:gd name="connsiteY647" fmla="*/ 1176973 h 1337564"/>
                  <a:gd name="connsiteX648" fmla="*/ 1306132 w 2140521"/>
                  <a:gd name="connsiteY648" fmla="*/ 1195578 h 1337564"/>
                  <a:gd name="connsiteX649" fmla="*/ 1402461 w 2140521"/>
                  <a:gd name="connsiteY649" fmla="*/ 1226248 h 1337564"/>
                  <a:gd name="connsiteX650" fmla="*/ 1440307 w 2140521"/>
                  <a:gd name="connsiteY650" fmla="*/ 1234123 h 1337564"/>
                  <a:gd name="connsiteX651" fmla="*/ 1460310 w 2140521"/>
                  <a:gd name="connsiteY651" fmla="*/ 1233361 h 1337564"/>
                  <a:gd name="connsiteX652" fmla="*/ 1471041 w 2140521"/>
                  <a:gd name="connsiteY652" fmla="*/ 1234821 h 1337564"/>
                  <a:gd name="connsiteX653" fmla="*/ 1520253 w 2140521"/>
                  <a:gd name="connsiteY653" fmla="*/ 1257617 h 1337564"/>
                  <a:gd name="connsiteX654" fmla="*/ 1534541 w 2140521"/>
                  <a:gd name="connsiteY654" fmla="*/ 1259777 h 1337564"/>
                  <a:gd name="connsiteX655" fmla="*/ 1600200 w 2140521"/>
                  <a:gd name="connsiteY655" fmla="*/ 1282637 h 1337564"/>
                  <a:gd name="connsiteX656" fmla="*/ 1612328 w 2140521"/>
                  <a:gd name="connsiteY656" fmla="*/ 1276223 h 1337564"/>
                  <a:gd name="connsiteX657" fmla="*/ 1620202 w 2140521"/>
                  <a:gd name="connsiteY657" fmla="*/ 1279779 h 1337564"/>
                  <a:gd name="connsiteX658" fmla="*/ 1628013 w 2140521"/>
                  <a:gd name="connsiteY658" fmla="*/ 1281176 h 1337564"/>
                  <a:gd name="connsiteX659" fmla="*/ 1636586 w 2140521"/>
                  <a:gd name="connsiteY659" fmla="*/ 1279081 h 1337564"/>
                  <a:gd name="connsiteX660" fmla="*/ 1642300 w 2140521"/>
                  <a:gd name="connsiteY660" fmla="*/ 1270508 h 1337564"/>
                  <a:gd name="connsiteX661" fmla="*/ 1671574 w 2140521"/>
                  <a:gd name="connsiteY661" fmla="*/ 1228408 h 1337564"/>
                  <a:gd name="connsiteX662" fmla="*/ 1688021 w 2140521"/>
                  <a:gd name="connsiteY662" fmla="*/ 1203389 h 1337564"/>
                  <a:gd name="connsiteX663" fmla="*/ 1688719 w 2140521"/>
                  <a:gd name="connsiteY663" fmla="*/ 1198436 h 1337564"/>
                  <a:gd name="connsiteX664" fmla="*/ 1722247 w 2140521"/>
                  <a:gd name="connsiteY664" fmla="*/ 1121347 h 1337564"/>
                  <a:gd name="connsiteX665" fmla="*/ 1738694 w 2140521"/>
                  <a:gd name="connsiteY665" fmla="*/ 1082802 h 1337564"/>
                  <a:gd name="connsiteX666" fmla="*/ 1745107 w 2140521"/>
                  <a:gd name="connsiteY666" fmla="*/ 1067054 h 1337564"/>
                  <a:gd name="connsiteX667" fmla="*/ 1761490 w 2140521"/>
                  <a:gd name="connsiteY667" fmla="*/ 1029970 h 1337564"/>
                  <a:gd name="connsiteX668" fmla="*/ 1772222 w 2140521"/>
                  <a:gd name="connsiteY668" fmla="*/ 1016381 h 1337564"/>
                  <a:gd name="connsiteX669" fmla="*/ 1815021 w 2140521"/>
                  <a:gd name="connsiteY669" fmla="*/ 924306 h 1337564"/>
                  <a:gd name="connsiteX670" fmla="*/ 1844294 w 2140521"/>
                  <a:gd name="connsiteY670" fmla="*/ 855091 h 1337564"/>
                  <a:gd name="connsiteX671" fmla="*/ 1864995 w 2140521"/>
                  <a:gd name="connsiteY671" fmla="*/ 819404 h 1337564"/>
                  <a:gd name="connsiteX672" fmla="*/ 1897825 w 2140521"/>
                  <a:gd name="connsiteY672" fmla="*/ 747332 h 1337564"/>
                  <a:gd name="connsiteX673" fmla="*/ 1912112 w 2140521"/>
                  <a:gd name="connsiteY673" fmla="*/ 710946 h 1337564"/>
                  <a:gd name="connsiteX674" fmla="*/ 1972056 w 2140521"/>
                  <a:gd name="connsiteY674" fmla="*/ 569595 h 1337564"/>
                  <a:gd name="connsiteX675" fmla="*/ 1982788 w 2140521"/>
                  <a:gd name="connsiteY675" fmla="*/ 557467 h 1337564"/>
                  <a:gd name="connsiteX676" fmla="*/ 1987740 w 2140521"/>
                  <a:gd name="connsiteY676" fmla="*/ 542480 h 1337564"/>
                  <a:gd name="connsiteX677" fmla="*/ 1989201 w 2140521"/>
                  <a:gd name="connsiteY677" fmla="*/ 533908 h 1337564"/>
                  <a:gd name="connsiteX678" fmla="*/ 2000631 w 2140521"/>
                  <a:gd name="connsiteY678" fmla="*/ 508191 h 1337564"/>
                  <a:gd name="connsiteX679" fmla="*/ 2030603 w 2140521"/>
                  <a:gd name="connsiteY679" fmla="*/ 452565 h 1337564"/>
                  <a:gd name="connsiteX680" fmla="*/ 2040573 w 2140521"/>
                  <a:gd name="connsiteY680" fmla="*/ 423291 h 1337564"/>
                  <a:gd name="connsiteX681" fmla="*/ 2059876 w 2140521"/>
                  <a:gd name="connsiteY681" fmla="*/ 379032 h 1337564"/>
                  <a:gd name="connsiteX682" fmla="*/ 2072703 w 2140521"/>
                  <a:gd name="connsiteY682" fmla="*/ 351917 h 1337564"/>
                  <a:gd name="connsiteX683" fmla="*/ 2095563 w 2140521"/>
                  <a:gd name="connsiteY683" fmla="*/ 297688 h 1337564"/>
                  <a:gd name="connsiteX684" fmla="*/ 2070545 w 2140521"/>
                  <a:gd name="connsiteY684" fmla="*/ 266954 h 1337564"/>
                  <a:gd name="connsiteX685" fmla="*/ 2070545 w 2140521"/>
                  <a:gd name="connsiteY685" fmla="*/ 263398 h 1337564"/>
                  <a:gd name="connsiteX686" fmla="*/ 2080577 w 2140521"/>
                  <a:gd name="connsiteY686" fmla="*/ 263398 h 1337564"/>
                  <a:gd name="connsiteX687" fmla="*/ 2102675 w 2140521"/>
                  <a:gd name="connsiteY687" fmla="*/ 264795 h 1337564"/>
                  <a:gd name="connsiteX688" fmla="*/ 2052701 w 2140521"/>
                  <a:gd name="connsiteY688" fmla="*/ 256985 h 1337564"/>
                  <a:gd name="connsiteX689" fmla="*/ 2039175 w 2140521"/>
                  <a:gd name="connsiteY689" fmla="*/ 292672 h 1337564"/>
                  <a:gd name="connsiteX690" fmla="*/ 1979930 w 2140521"/>
                  <a:gd name="connsiteY690" fmla="*/ 424688 h 1337564"/>
                  <a:gd name="connsiteX691" fmla="*/ 1969199 w 2140521"/>
                  <a:gd name="connsiteY691" fmla="*/ 452565 h 1337564"/>
                  <a:gd name="connsiteX692" fmla="*/ 1919986 w 2140521"/>
                  <a:gd name="connsiteY692" fmla="*/ 543179 h 1337564"/>
                  <a:gd name="connsiteX693" fmla="*/ 1901381 w 2140521"/>
                  <a:gd name="connsiteY693" fmla="*/ 588137 h 1337564"/>
                  <a:gd name="connsiteX694" fmla="*/ 1814322 w 2140521"/>
                  <a:gd name="connsiteY694" fmla="*/ 728790 h 1337564"/>
                  <a:gd name="connsiteX695" fmla="*/ 1800035 w 2140521"/>
                  <a:gd name="connsiteY695" fmla="*/ 750189 h 1337564"/>
                  <a:gd name="connsiteX696" fmla="*/ 1692275 w 2140521"/>
                  <a:gd name="connsiteY696" fmla="*/ 945769 h 1337564"/>
                  <a:gd name="connsiteX697" fmla="*/ 1665859 w 2140521"/>
                  <a:gd name="connsiteY697" fmla="*/ 992124 h 1337564"/>
                  <a:gd name="connsiteX698" fmla="*/ 1655127 w 2140521"/>
                  <a:gd name="connsiteY698" fmla="*/ 1007809 h 1337564"/>
                  <a:gd name="connsiteX699" fmla="*/ 1646619 w 2140521"/>
                  <a:gd name="connsiteY699" fmla="*/ 1018540 h 1337564"/>
                  <a:gd name="connsiteX700" fmla="*/ 1646619 w 2140521"/>
                  <a:gd name="connsiteY700" fmla="*/ 1023557 h 1337564"/>
                  <a:gd name="connsiteX701" fmla="*/ 1644460 w 2140521"/>
                  <a:gd name="connsiteY701" fmla="*/ 1031367 h 1337564"/>
                  <a:gd name="connsiteX702" fmla="*/ 1639443 w 2140521"/>
                  <a:gd name="connsiteY702" fmla="*/ 1044956 h 1337564"/>
                  <a:gd name="connsiteX703" fmla="*/ 1619440 w 2140521"/>
                  <a:gd name="connsiteY703" fmla="*/ 1090613 h 1337564"/>
                  <a:gd name="connsiteX704" fmla="*/ 1590929 w 2140521"/>
                  <a:gd name="connsiteY704" fmla="*/ 1148461 h 1337564"/>
                  <a:gd name="connsiteX705" fmla="*/ 1580896 w 2140521"/>
                  <a:gd name="connsiteY705" fmla="*/ 1155573 h 1337564"/>
                  <a:gd name="connsiteX706" fmla="*/ 1576641 w 2140521"/>
                  <a:gd name="connsiteY706" fmla="*/ 1164844 h 1337564"/>
                  <a:gd name="connsiteX707" fmla="*/ 1563814 w 2140521"/>
                  <a:gd name="connsiteY707" fmla="*/ 1194816 h 1337564"/>
                  <a:gd name="connsiteX708" fmla="*/ 1568767 w 2140521"/>
                  <a:gd name="connsiteY708" fmla="*/ 1201293 h 1337564"/>
                  <a:gd name="connsiteX709" fmla="*/ 1585913 w 2140521"/>
                  <a:gd name="connsiteY709" fmla="*/ 1180592 h 1337564"/>
                  <a:gd name="connsiteX710" fmla="*/ 1591627 w 2140521"/>
                  <a:gd name="connsiteY710" fmla="*/ 1167702 h 1337564"/>
                  <a:gd name="connsiteX711" fmla="*/ 1605915 w 2140521"/>
                  <a:gd name="connsiteY711" fmla="*/ 1146302 h 1337564"/>
                  <a:gd name="connsiteX712" fmla="*/ 1636586 w 2140521"/>
                  <a:gd name="connsiteY712" fmla="*/ 1077087 h 1337564"/>
                  <a:gd name="connsiteX713" fmla="*/ 1675130 w 2140521"/>
                  <a:gd name="connsiteY713" fmla="*/ 999998 h 1337564"/>
                  <a:gd name="connsiteX714" fmla="*/ 1727263 w 2140521"/>
                  <a:gd name="connsiteY714" fmla="*/ 900049 h 1337564"/>
                  <a:gd name="connsiteX715" fmla="*/ 1754378 w 2140521"/>
                  <a:gd name="connsiteY715" fmla="*/ 845820 h 1337564"/>
                  <a:gd name="connsiteX716" fmla="*/ 1786509 w 2140521"/>
                  <a:gd name="connsiteY716" fmla="*/ 787972 h 1337564"/>
                  <a:gd name="connsiteX717" fmla="*/ 1824291 w 2140521"/>
                  <a:gd name="connsiteY717" fmla="*/ 734441 h 1337564"/>
                  <a:gd name="connsiteX718" fmla="*/ 1897126 w 2140521"/>
                  <a:gd name="connsiteY718" fmla="*/ 623824 h 1337564"/>
                  <a:gd name="connsiteX719" fmla="*/ 1924240 w 2140521"/>
                  <a:gd name="connsiteY719" fmla="*/ 560324 h 1337564"/>
                  <a:gd name="connsiteX720" fmla="*/ 1939925 w 2140521"/>
                  <a:gd name="connsiteY720" fmla="*/ 533210 h 1337564"/>
                  <a:gd name="connsiteX721" fmla="*/ 1966341 w 2140521"/>
                  <a:gd name="connsiteY721" fmla="*/ 494665 h 1337564"/>
                  <a:gd name="connsiteX722" fmla="*/ 1926400 w 2140521"/>
                  <a:gd name="connsiteY722" fmla="*/ 588137 h 1337564"/>
                  <a:gd name="connsiteX723" fmla="*/ 1906397 w 2140521"/>
                  <a:gd name="connsiteY723" fmla="*/ 634555 h 1337564"/>
                  <a:gd name="connsiteX724" fmla="*/ 1852168 w 2140521"/>
                  <a:gd name="connsiteY724" fmla="*/ 735203 h 1337564"/>
                  <a:gd name="connsiteX725" fmla="*/ 1842897 w 2140521"/>
                  <a:gd name="connsiteY725" fmla="*/ 750189 h 1337564"/>
                  <a:gd name="connsiteX726" fmla="*/ 1824291 w 2140521"/>
                  <a:gd name="connsiteY726" fmla="*/ 796544 h 1337564"/>
                  <a:gd name="connsiteX727" fmla="*/ 1809306 w 2140521"/>
                  <a:gd name="connsiteY727" fmla="*/ 830136 h 1337564"/>
                  <a:gd name="connsiteX728" fmla="*/ 1780032 w 2140521"/>
                  <a:gd name="connsiteY728" fmla="*/ 871538 h 1337564"/>
                  <a:gd name="connsiteX729" fmla="*/ 1735836 w 2140521"/>
                  <a:gd name="connsiteY729" fmla="*/ 942911 h 1337564"/>
                  <a:gd name="connsiteX730" fmla="*/ 1705864 w 2140521"/>
                  <a:gd name="connsiteY730" fmla="*/ 994283 h 1337564"/>
                  <a:gd name="connsiteX731" fmla="*/ 1702245 w 2140521"/>
                  <a:gd name="connsiteY731" fmla="*/ 1004253 h 1337564"/>
                  <a:gd name="connsiteX732" fmla="*/ 1677289 w 2140521"/>
                  <a:gd name="connsiteY732" fmla="*/ 1060641 h 1337564"/>
                  <a:gd name="connsiteX733" fmla="*/ 1643761 w 2140521"/>
                  <a:gd name="connsiteY733" fmla="*/ 1115632 h 1337564"/>
                  <a:gd name="connsiteX734" fmla="*/ 1643761 w 2140521"/>
                  <a:gd name="connsiteY734" fmla="*/ 1111314 h 1337564"/>
                  <a:gd name="connsiteX735" fmla="*/ 1692275 w 2140521"/>
                  <a:gd name="connsiteY735" fmla="*/ 1003554 h 1337564"/>
                  <a:gd name="connsiteX736" fmla="*/ 1701546 w 2140521"/>
                  <a:gd name="connsiteY736" fmla="*/ 989965 h 1337564"/>
                  <a:gd name="connsiteX737" fmla="*/ 1722946 w 2140521"/>
                  <a:gd name="connsiteY737" fmla="*/ 942150 h 1337564"/>
                  <a:gd name="connsiteX738" fmla="*/ 1740789 w 2140521"/>
                  <a:gd name="connsiteY738" fmla="*/ 912940 h 1337564"/>
                  <a:gd name="connsiteX739" fmla="*/ 1758633 w 2140521"/>
                  <a:gd name="connsiteY739" fmla="*/ 880809 h 1337564"/>
                  <a:gd name="connsiteX740" fmla="*/ 1777937 w 2140521"/>
                  <a:gd name="connsiteY740" fmla="*/ 850075 h 1337564"/>
                  <a:gd name="connsiteX741" fmla="*/ 1790065 w 2140521"/>
                  <a:gd name="connsiteY741" fmla="*/ 825119 h 1337564"/>
                  <a:gd name="connsiteX742" fmla="*/ 1825053 w 2140521"/>
                  <a:gd name="connsiteY742" fmla="*/ 765175 h 1337564"/>
                  <a:gd name="connsiteX743" fmla="*/ 1825053 w 2140521"/>
                  <a:gd name="connsiteY743" fmla="*/ 762317 h 1337564"/>
                  <a:gd name="connsiteX744" fmla="*/ 1822196 w 2140521"/>
                  <a:gd name="connsiteY744" fmla="*/ 761619 h 1337564"/>
                  <a:gd name="connsiteX745" fmla="*/ 1815719 w 2140521"/>
                  <a:gd name="connsiteY745" fmla="*/ 767334 h 1337564"/>
                  <a:gd name="connsiteX746" fmla="*/ 1807909 w 2140521"/>
                  <a:gd name="connsiteY746" fmla="*/ 781558 h 1337564"/>
                  <a:gd name="connsiteX747" fmla="*/ 1766507 w 2140521"/>
                  <a:gd name="connsiteY747" fmla="*/ 851535 h 1337564"/>
                  <a:gd name="connsiteX748" fmla="*/ 1741551 w 2140521"/>
                  <a:gd name="connsiteY748" fmla="*/ 892239 h 1337564"/>
                  <a:gd name="connsiteX749" fmla="*/ 1738694 w 2140521"/>
                  <a:gd name="connsiteY749" fmla="*/ 899351 h 1337564"/>
                  <a:gd name="connsiteX750" fmla="*/ 1720088 w 2140521"/>
                  <a:gd name="connsiteY750" fmla="*/ 930021 h 1337564"/>
                  <a:gd name="connsiteX751" fmla="*/ 1696529 w 2140521"/>
                  <a:gd name="connsiteY751" fmla="*/ 979297 h 1337564"/>
                  <a:gd name="connsiteX752" fmla="*/ 1670113 w 2140521"/>
                  <a:gd name="connsiteY752" fmla="*/ 1029272 h 1337564"/>
                  <a:gd name="connsiteX753" fmla="*/ 1654429 w 2140521"/>
                  <a:gd name="connsiteY753" fmla="*/ 1057085 h 1337564"/>
                  <a:gd name="connsiteX754" fmla="*/ 1628013 w 2140521"/>
                  <a:gd name="connsiteY754" fmla="*/ 1122744 h 1337564"/>
                  <a:gd name="connsiteX755" fmla="*/ 1619440 w 2140521"/>
                  <a:gd name="connsiteY755" fmla="*/ 1140587 h 1337564"/>
                  <a:gd name="connsiteX756" fmla="*/ 1623060 w 2140521"/>
                  <a:gd name="connsiteY756" fmla="*/ 1143445 h 1337564"/>
                  <a:gd name="connsiteX757" fmla="*/ 1641602 w 2140521"/>
                  <a:gd name="connsiteY757" fmla="*/ 1128459 h 1337564"/>
                  <a:gd name="connsiteX758" fmla="*/ 1656588 w 2140521"/>
                  <a:gd name="connsiteY758" fmla="*/ 1115632 h 1337564"/>
                  <a:gd name="connsiteX759" fmla="*/ 1648015 w 2140521"/>
                  <a:gd name="connsiteY759" fmla="*/ 1142048 h 1337564"/>
                  <a:gd name="connsiteX760" fmla="*/ 1640141 w 2140521"/>
                  <a:gd name="connsiteY760" fmla="*/ 1161987 h 1337564"/>
                  <a:gd name="connsiteX761" fmla="*/ 1610170 w 2140521"/>
                  <a:gd name="connsiteY761" fmla="*/ 1239076 h 1337564"/>
                  <a:gd name="connsiteX762" fmla="*/ 1612328 w 2140521"/>
                  <a:gd name="connsiteY762" fmla="*/ 1249109 h 1337564"/>
                  <a:gd name="connsiteX763" fmla="*/ 1618742 w 2140521"/>
                  <a:gd name="connsiteY763" fmla="*/ 1234123 h 1337564"/>
                  <a:gd name="connsiteX764" fmla="*/ 1623060 w 2140521"/>
                  <a:gd name="connsiteY764" fmla="*/ 1223391 h 1337564"/>
                  <a:gd name="connsiteX765" fmla="*/ 1640141 w 2140521"/>
                  <a:gd name="connsiteY765" fmla="*/ 1197673 h 1337564"/>
                  <a:gd name="connsiteX766" fmla="*/ 1651572 w 2140521"/>
                  <a:gd name="connsiteY766" fmla="*/ 1163447 h 1337564"/>
                  <a:gd name="connsiteX767" fmla="*/ 1680147 w 2140521"/>
                  <a:gd name="connsiteY767" fmla="*/ 1084199 h 1337564"/>
                  <a:gd name="connsiteX768" fmla="*/ 1719389 w 2140521"/>
                  <a:gd name="connsiteY768" fmla="*/ 990727 h 1337564"/>
                  <a:gd name="connsiteX769" fmla="*/ 1741551 w 2140521"/>
                  <a:gd name="connsiteY769" fmla="*/ 954278 h 1337564"/>
                  <a:gd name="connsiteX770" fmla="*/ 1767903 w 2140521"/>
                  <a:gd name="connsiteY770" fmla="*/ 906463 h 1337564"/>
                  <a:gd name="connsiteX771" fmla="*/ 1785747 w 2140521"/>
                  <a:gd name="connsiteY771" fmla="*/ 882904 h 1337564"/>
                  <a:gd name="connsiteX772" fmla="*/ 1841437 w 2140521"/>
                  <a:gd name="connsiteY772" fmla="*/ 780161 h 1337564"/>
                  <a:gd name="connsiteX773" fmla="*/ 1845754 w 2140521"/>
                  <a:gd name="connsiteY773" fmla="*/ 769429 h 1337564"/>
                  <a:gd name="connsiteX774" fmla="*/ 1850708 w 2140521"/>
                  <a:gd name="connsiteY774" fmla="*/ 756603 h 1337564"/>
                  <a:gd name="connsiteX775" fmla="*/ 1910651 w 2140521"/>
                  <a:gd name="connsiteY775" fmla="*/ 651701 h 1337564"/>
                  <a:gd name="connsiteX776" fmla="*/ 1975612 w 2140521"/>
                  <a:gd name="connsiteY776" fmla="*/ 503936 h 1337564"/>
                  <a:gd name="connsiteX777" fmla="*/ 2032699 w 2140521"/>
                  <a:gd name="connsiteY777" fmla="*/ 379032 h 1337564"/>
                  <a:gd name="connsiteX778" fmla="*/ 2043430 w 2140521"/>
                  <a:gd name="connsiteY778" fmla="*/ 348361 h 1337564"/>
                  <a:gd name="connsiteX779" fmla="*/ 2057019 w 2140521"/>
                  <a:gd name="connsiteY779" fmla="*/ 311912 h 1337564"/>
                  <a:gd name="connsiteX780" fmla="*/ 2068386 w 2140521"/>
                  <a:gd name="connsiteY780" fmla="*/ 290513 h 1337564"/>
                  <a:gd name="connsiteX781" fmla="*/ 2075561 w 2140521"/>
                  <a:gd name="connsiteY781" fmla="*/ 296926 h 1337564"/>
                  <a:gd name="connsiteX782" fmla="*/ 2079117 w 2140521"/>
                  <a:gd name="connsiteY782" fmla="*/ 296926 h 1337564"/>
                  <a:gd name="connsiteX783" fmla="*/ 2081975 w 2140521"/>
                  <a:gd name="connsiteY783" fmla="*/ 296926 h 1337564"/>
                  <a:gd name="connsiteX784" fmla="*/ 2082673 w 2140521"/>
                  <a:gd name="connsiteY784" fmla="*/ 299085 h 1337564"/>
                  <a:gd name="connsiteX785" fmla="*/ 2058416 w 2140521"/>
                  <a:gd name="connsiteY785" fmla="*/ 355473 h 1337564"/>
                  <a:gd name="connsiteX786" fmla="*/ 2035556 w 2140521"/>
                  <a:gd name="connsiteY786" fmla="*/ 406146 h 1337564"/>
                  <a:gd name="connsiteX787" fmla="*/ 1972754 w 2140521"/>
                  <a:gd name="connsiteY787" fmla="*/ 544640 h 1337564"/>
                  <a:gd name="connsiteX788" fmla="*/ 1922082 w 2140521"/>
                  <a:gd name="connsiteY788" fmla="*/ 664528 h 1337564"/>
                  <a:gd name="connsiteX789" fmla="*/ 1904238 w 2140521"/>
                  <a:gd name="connsiteY789" fmla="*/ 702373 h 1337564"/>
                  <a:gd name="connsiteX790" fmla="*/ 1847151 w 2140521"/>
                  <a:gd name="connsiteY790" fmla="*/ 825817 h 1337564"/>
                  <a:gd name="connsiteX791" fmla="*/ 1831467 w 2140521"/>
                  <a:gd name="connsiteY791" fmla="*/ 860108 h 1337564"/>
                  <a:gd name="connsiteX792" fmla="*/ 1818576 w 2140521"/>
                  <a:gd name="connsiteY792" fmla="*/ 890079 h 1337564"/>
                  <a:gd name="connsiteX793" fmla="*/ 1808607 w 2140521"/>
                  <a:gd name="connsiteY793" fmla="*/ 914336 h 1337564"/>
                  <a:gd name="connsiteX794" fmla="*/ 1799336 w 2140521"/>
                  <a:gd name="connsiteY794" fmla="*/ 935038 h 1337564"/>
                  <a:gd name="connsiteX795" fmla="*/ 1782191 w 2140521"/>
                  <a:gd name="connsiteY795" fmla="*/ 969264 h 1337564"/>
                  <a:gd name="connsiteX796" fmla="*/ 1741551 w 2140521"/>
                  <a:gd name="connsiteY796" fmla="*/ 1022795 h 1337564"/>
                  <a:gd name="connsiteX797" fmla="*/ 1740789 w 2140521"/>
                  <a:gd name="connsiteY797" fmla="*/ 1024255 h 1337564"/>
                  <a:gd name="connsiteX798" fmla="*/ 1745806 w 2140521"/>
                  <a:gd name="connsiteY798" fmla="*/ 1034225 h 1337564"/>
                  <a:gd name="connsiteX799" fmla="*/ 1710119 w 2140521"/>
                  <a:gd name="connsiteY799" fmla="*/ 1118489 h 1337564"/>
                  <a:gd name="connsiteX800" fmla="*/ 1701546 w 2140521"/>
                  <a:gd name="connsiteY800" fmla="*/ 1127760 h 1337564"/>
                  <a:gd name="connsiteX801" fmla="*/ 1697990 w 2140521"/>
                  <a:gd name="connsiteY801" fmla="*/ 1144905 h 1337564"/>
                  <a:gd name="connsiteX802" fmla="*/ 1691576 w 2140521"/>
                  <a:gd name="connsiteY802" fmla="*/ 1159891 h 1337564"/>
                  <a:gd name="connsiteX803" fmla="*/ 1661604 w 2140521"/>
                  <a:gd name="connsiteY803" fmla="*/ 1214819 h 1337564"/>
                  <a:gd name="connsiteX804" fmla="*/ 1655889 w 2140521"/>
                  <a:gd name="connsiteY804" fmla="*/ 1216279 h 1337564"/>
                  <a:gd name="connsiteX805" fmla="*/ 1652270 w 2140521"/>
                  <a:gd name="connsiteY805" fmla="*/ 1219137 h 1337564"/>
                  <a:gd name="connsiteX806" fmla="*/ 1628013 w 2140521"/>
                  <a:gd name="connsiteY806" fmla="*/ 1270508 h 1337564"/>
                  <a:gd name="connsiteX807" fmla="*/ 1604454 w 2140521"/>
                  <a:gd name="connsiteY807" fmla="*/ 1252665 h 1337564"/>
                  <a:gd name="connsiteX808" fmla="*/ 1590929 w 2140521"/>
                  <a:gd name="connsiteY808" fmla="*/ 1244791 h 1337564"/>
                  <a:gd name="connsiteX809" fmla="*/ 1548066 w 2140521"/>
                  <a:gd name="connsiteY809" fmla="*/ 1209802 h 1337564"/>
                  <a:gd name="connsiteX810" fmla="*/ 1540954 w 2140521"/>
                  <a:gd name="connsiteY810" fmla="*/ 1216279 h 1337564"/>
                  <a:gd name="connsiteX811" fmla="*/ 1499552 w 2140521"/>
                  <a:gd name="connsiteY811" fmla="*/ 1206945 h 1337564"/>
                  <a:gd name="connsiteX812" fmla="*/ 1475296 w 2140521"/>
                  <a:gd name="connsiteY812" fmla="*/ 1197673 h 1337564"/>
                  <a:gd name="connsiteX813" fmla="*/ 1428877 w 2140521"/>
                  <a:gd name="connsiteY813" fmla="*/ 1179830 h 1337564"/>
                  <a:gd name="connsiteX814" fmla="*/ 1398905 w 2140521"/>
                  <a:gd name="connsiteY814" fmla="*/ 1174115 h 1337564"/>
                  <a:gd name="connsiteX815" fmla="*/ 1373251 w 2140521"/>
                  <a:gd name="connsiteY815" fmla="*/ 1170559 h 1337564"/>
                  <a:gd name="connsiteX816" fmla="*/ 1303274 w 2140521"/>
                  <a:gd name="connsiteY816" fmla="*/ 1150557 h 1337564"/>
                  <a:gd name="connsiteX817" fmla="*/ 1266889 w 2140521"/>
                  <a:gd name="connsiteY817" fmla="*/ 1134872 h 1337564"/>
                  <a:gd name="connsiteX818" fmla="*/ 1242632 w 2140521"/>
                  <a:gd name="connsiteY818" fmla="*/ 1132015 h 1337564"/>
                  <a:gd name="connsiteX819" fmla="*/ 1204785 w 2140521"/>
                  <a:gd name="connsiteY819" fmla="*/ 1113473 h 1337564"/>
                  <a:gd name="connsiteX820" fmla="*/ 1207643 w 2140521"/>
                  <a:gd name="connsiteY820" fmla="*/ 1110615 h 1337564"/>
                  <a:gd name="connsiteX821" fmla="*/ 1284034 w 2140521"/>
                  <a:gd name="connsiteY821" fmla="*/ 1136333 h 1337564"/>
                  <a:gd name="connsiteX822" fmla="*/ 1322578 w 2140521"/>
                  <a:gd name="connsiteY822" fmla="*/ 1147001 h 1337564"/>
                  <a:gd name="connsiteX823" fmla="*/ 1394651 w 2140521"/>
                  <a:gd name="connsiteY823" fmla="*/ 1159129 h 1337564"/>
                  <a:gd name="connsiteX824" fmla="*/ 1408176 w 2140521"/>
                  <a:gd name="connsiteY824" fmla="*/ 1159129 h 1337564"/>
                  <a:gd name="connsiteX825" fmla="*/ 1423924 w 2140521"/>
                  <a:gd name="connsiteY825" fmla="*/ 1161987 h 1337564"/>
                  <a:gd name="connsiteX826" fmla="*/ 1488123 w 2140521"/>
                  <a:gd name="connsiteY826" fmla="*/ 1184847 h 1337564"/>
                  <a:gd name="connsiteX827" fmla="*/ 1551686 w 2140521"/>
                  <a:gd name="connsiteY827" fmla="*/ 1197673 h 1337564"/>
                  <a:gd name="connsiteX828" fmla="*/ 1553083 w 2140521"/>
                  <a:gd name="connsiteY828" fmla="*/ 1189101 h 1337564"/>
                  <a:gd name="connsiteX829" fmla="*/ 1576641 w 2140521"/>
                  <a:gd name="connsiteY829" fmla="*/ 1145604 h 1337564"/>
                  <a:gd name="connsiteX830" fmla="*/ 1569529 w 2140521"/>
                  <a:gd name="connsiteY830" fmla="*/ 1138428 h 1337564"/>
                  <a:gd name="connsiteX831" fmla="*/ 1593787 w 2140521"/>
                  <a:gd name="connsiteY831" fmla="*/ 1087057 h 1337564"/>
                  <a:gd name="connsiteX832" fmla="*/ 1606613 w 2140521"/>
                  <a:gd name="connsiteY832" fmla="*/ 1067054 h 1337564"/>
                  <a:gd name="connsiteX833" fmla="*/ 1633029 w 2140521"/>
                  <a:gd name="connsiteY833" fmla="*/ 1015683 h 1337564"/>
                  <a:gd name="connsiteX834" fmla="*/ 1636586 w 2140521"/>
                  <a:gd name="connsiteY834" fmla="*/ 1004951 h 1337564"/>
                  <a:gd name="connsiteX835" fmla="*/ 1660144 w 2140521"/>
                  <a:gd name="connsiteY835" fmla="*/ 961454 h 1337564"/>
                  <a:gd name="connsiteX836" fmla="*/ 1675828 w 2140521"/>
                  <a:gd name="connsiteY836" fmla="*/ 939292 h 1337564"/>
                  <a:gd name="connsiteX837" fmla="*/ 1717231 w 2140521"/>
                  <a:gd name="connsiteY837" fmla="*/ 860108 h 1337564"/>
                  <a:gd name="connsiteX838" fmla="*/ 1726501 w 2140521"/>
                  <a:gd name="connsiteY838" fmla="*/ 841502 h 1337564"/>
                  <a:gd name="connsiteX839" fmla="*/ 1719389 w 2140521"/>
                  <a:gd name="connsiteY839" fmla="*/ 837946 h 1337564"/>
                  <a:gd name="connsiteX840" fmla="*/ 1770063 w 2140521"/>
                  <a:gd name="connsiteY840" fmla="*/ 752285 h 1337564"/>
                  <a:gd name="connsiteX841" fmla="*/ 1781492 w 2140521"/>
                  <a:gd name="connsiteY841" fmla="*/ 738759 h 1337564"/>
                  <a:gd name="connsiteX842" fmla="*/ 1783651 w 2140521"/>
                  <a:gd name="connsiteY842" fmla="*/ 733044 h 1337564"/>
                  <a:gd name="connsiteX843" fmla="*/ 1805750 w 2140521"/>
                  <a:gd name="connsiteY843" fmla="*/ 706628 h 1337564"/>
                  <a:gd name="connsiteX844" fmla="*/ 1847151 w 2140521"/>
                  <a:gd name="connsiteY844" fmla="*/ 638810 h 1337564"/>
                  <a:gd name="connsiteX845" fmla="*/ 1867852 w 2140521"/>
                  <a:gd name="connsiteY845" fmla="*/ 600266 h 1337564"/>
                  <a:gd name="connsiteX846" fmla="*/ 1889252 w 2140521"/>
                  <a:gd name="connsiteY846" fmla="*/ 568198 h 1337564"/>
                  <a:gd name="connsiteX847" fmla="*/ 1928495 w 2140521"/>
                  <a:gd name="connsiteY847" fmla="*/ 494665 h 1337564"/>
                  <a:gd name="connsiteX848" fmla="*/ 1937067 w 2140521"/>
                  <a:gd name="connsiteY848" fmla="*/ 475361 h 1337564"/>
                  <a:gd name="connsiteX849" fmla="*/ 1962785 w 2140521"/>
                  <a:gd name="connsiteY849" fmla="*/ 425450 h 1337564"/>
                  <a:gd name="connsiteX850" fmla="*/ 1977073 w 2140521"/>
                  <a:gd name="connsiteY850" fmla="*/ 394716 h 1337564"/>
                  <a:gd name="connsiteX851" fmla="*/ 1996313 w 2140521"/>
                  <a:gd name="connsiteY851" fmla="*/ 362585 h 1337564"/>
                  <a:gd name="connsiteX852" fmla="*/ 2042732 w 2140521"/>
                  <a:gd name="connsiteY852" fmla="*/ 265557 h 1337564"/>
                  <a:gd name="connsiteX853" fmla="*/ 2036318 w 2140521"/>
                  <a:gd name="connsiteY853" fmla="*/ 254826 h 1337564"/>
                  <a:gd name="connsiteX854" fmla="*/ 2044128 w 2140521"/>
                  <a:gd name="connsiteY854" fmla="*/ 249111 h 1337564"/>
                  <a:gd name="connsiteX855" fmla="*/ 2052701 w 2140521"/>
                  <a:gd name="connsiteY855" fmla="*/ 256985 h 1337564"/>
                  <a:gd name="connsiteX856" fmla="*/ 1251903 w 2140521"/>
                  <a:gd name="connsiteY856" fmla="*/ 255524 h 1337564"/>
                  <a:gd name="connsiteX857" fmla="*/ 1246886 w 2140521"/>
                  <a:gd name="connsiteY857" fmla="*/ 269812 h 1337564"/>
                  <a:gd name="connsiteX858" fmla="*/ 1243330 w 2140521"/>
                  <a:gd name="connsiteY858" fmla="*/ 259143 h 1337564"/>
                  <a:gd name="connsiteX859" fmla="*/ 1248347 w 2140521"/>
                  <a:gd name="connsiteY859" fmla="*/ 249111 h 1337564"/>
                  <a:gd name="connsiteX860" fmla="*/ 1251903 w 2140521"/>
                  <a:gd name="connsiteY860" fmla="*/ 255524 h 1337564"/>
                  <a:gd name="connsiteX861" fmla="*/ 1271143 w 2140521"/>
                  <a:gd name="connsiteY861" fmla="*/ 216281 h 1337564"/>
                  <a:gd name="connsiteX862" fmla="*/ 1264729 w 2140521"/>
                  <a:gd name="connsiteY862" fmla="*/ 231966 h 1337564"/>
                  <a:gd name="connsiteX863" fmla="*/ 1262571 w 2140521"/>
                  <a:gd name="connsiteY863" fmla="*/ 224155 h 1337564"/>
                  <a:gd name="connsiteX864" fmla="*/ 1269047 w 2140521"/>
                  <a:gd name="connsiteY864" fmla="*/ 209868 h 1337564"/>
                  <a:gd name="connsiteX865" fmla="*/ 1271143 w 2140521"/>
                  <a:gd name="connsiteY865" fmla="*/ 216281 h 1337564"/>
                  <a:gd name="connsiteX866" fmla="*/ 1286891 w 2140521"/>
                  <a:gd name="connsiteY866" fmla="*/ 177737 h 1337564"/>
                  <a:gd name="connsiteX867" fmla="*/ 1284034 w 2140521"/>
                  <a:gd name="connsiteY867" fmla="*/ 180594 h 1337564"/>
                  <a:gd name="connsiteX868" fmla="*/ 1281176 w 2140521"/>
                  <a:gd name="connsiteY868" fmla="*/ 177038 h 1337564"/>
                  <a:gd name="connsiteX869" fmla="*/ 1284034 w 2140521"/>
                  <a:gd name="connsiteY869" fmla="*/ 174879 h 1337564"/>
                  <a:gd name="connsiteX870" fmla="*/ 1286891 w 2140521"/>
                  <a:gd name="connsiteY870" fmla="*/ 177737 h 1337564"/>
                  <a:gd name="connsiteX871" fmla="*/ 1539558 w 2140521"/>
                  <a:gd name="connsiteY871" fmla="*/ 47815 h 1337564"/>
                  <a:gd name="connsiteX872" fmla="*/ 1570228 w 2140521"/>
                  <a:gd name="connsiteY872" fmla="*/ 51435 h 1337564"/>
                  <a:gd name="connsiteX873" fmla="*/ 1594485 w 2140521"/>
                  <a:gd name="connsiteY873" fmla="*/ 60008 h 1337564"/>
                  <a:gd name="connsiteX874" fmla="*/ 1628013 w 2140521"/>
                  <a:gd name="connsiteY874" fmla="*/ 73533 h 1337564"/>
                  <a:gd name="connsiteX875" fmla="*/ 1707261 w 2140521"/>
                  <a:gd name="connsiteY875" fmla="*/ 100648 h 1337564"/>
                  <a:gd name="connsiteX876" fmla="*/ 1747202 w 2140521"/>
                  <a:gd name="connsiteY876" fmla="*/ 109220 h 1337564"/>
                  <a:gd name="connsiteX877" fmla="*/ 1806448 w 2140521"/>
                  <a:gd name="connsiteY877" fmla="*/ 124905 h 1337564"/>
                  <a:gd name="connsiteX878" fmla="*/ 1879283 w 2140521"/>
                  <a:gd name="connsiteY878" fmla="*/ 149924 h 1337564"/>
                  <a:gd name="connsiteX879" fmla="*/ 1911413 w 2140521"/>
                  <a:gd name="connsiteY879" fmla="*/ 157036 h 1337564"/>
                  <a:gd name="connsiteX880" fmla="*/ 1949958 w 2140521"/>
                  <a:gd name="connsiteY880" fmla="*/ 167767 h 1337564"/>
                  <a:gd name="connsiteX881" fmla="*/ 1982788 w 2140521"/>
                  <a:gd name="connsiteY881" fmla="*/ 178435 h 1337564"/>
                  <a:gd name="connsiteX882" fmla="*/ 2009203 w 2140521"/>
                  <a:gd name="connsiteY882" fmla="*/ 182055 h 1337564"/>
                  <a:gd name="connsiteX883" fmla="*/ 2045589 w 2140521"/>
                  <a:gd name="connsiteY883" fmla="*/ 194882 h 1337564"/>
                  <a:gd name="connsiteX884" fmla="*/ 2005584 w 2140521"/>
                  <a:gd name="connsiteY884" fmla="*/ 269812 h 1337564"/>
                  <a:gd name="connsiteX885" fmla="*/ 1852866 w 2140521"/>
                  <a:gd name="connsiteY885" fmla="*/ 509651 h 1337564"/>
                  <a:gd name="connsiteX886" fmla="*/ 1822895 w 2140521"/>
                  <a:gd name="connsiteY886" fmla="*/ 560324 h 1337564"/>
                  <a:gd name="connsiteX887" fmla="*/ 1797875 w 2140521"/>
                  <a:gd name="connsiteY887" fmla="*/ 605980 h 1337564"/>
                  <a:gd name="connsiteX888" fmla="*/ 1756537 w 2140521"/>
                  <a:gd name="connsiteY888" fmla="*/ 673100 h 1337564"/>
                  <a:gd name="connsiteX889" fmla="*/ 1702245 w 2140521"/>
                  <a:gd name="connsiteY889" fmla="*/ 760857 h 1337564"/>
                  <a:gd name="connsiteX890" fmla="*/ 1663001 w 2140521"/>
                  <a:gd name="connsiteY890" fmla="*/ 818705 h 1337564"/>
                  <a:gd name="connsiteX891" fmla="*/ 1533081 w 2140521"/>
                  <a:gd name="connsiteY891" fmla="*/ 1020001 h 1337564"/>
                  <a:gd name="connsiteX892" fmla="*/ 1498854 w 2140521"/>
                  <a:gd name="connsiteY892" fmla="*/ 1079945 h 1337564"/>
                  <a:gd name="connsiteX893" fmla="*/ 1485265 w 2140521"/>
                  <a:gd name="connsiteY893" fmla="*/ 1092073 h 1337564"/>
                  <a:gd name="connsiteX894" fmla="*/ 1451039 w 2140521"/>
                  <a:gd name="connsiteY894" fmla="*/ 1096328 h 1337564"/>
                  <a:gd name="connsiteX895" fmla="*/ 1430338 w 2140521"/>
                  <a:gd name="connsiteY895" fmla="*/ 1109917 h 1337564"/>
                  <a:gd name="connsiteX896" fmla="*/ 1383221 w 2140521"/>
                  <a:gd name="connsiteY896" fmla="*/ 1098487 h 1337564"/>
                  <a:gd name="connsiteX897" fmla="*/ 1328229 w 2140521"/>
                  <a:gd name="connsiteY897" fmla="*/ 1092073 h 1337564"/>
                  <a:gd name="connsiteX898" fmla="*/ 1301877 w 2140521"/>
                  <a:gd name="connsiteY898" fmla="*/ 1083501 h 1337564"/>
                  <a:gd name="connsiteX899" fmla="*/ 1224026 w 2140521"/>
                  <a:gd name="connsiteY899" fmla="*/ 1058482 h 1337564"/>
                  <a:gd name="connsiteX900" fmla="*/ 1151953 w 2140521"/>
                  <a:gd name="connsiteY900" fmla="*/ 1034986 h 1337564"/>
                  <a:gd name="connsiteX901" fmla="*/ 1119822 w 2140521"/>
                  <a:gd name="connsiteY901" fmla="*/ 1020699 h 1337564"/>
                  <a:gd name="connsiteX902" fmla="*/ 1073467 w 2140521"/>
                  <a:gd name="connsiteY902" fmla="*/ 1009269 h 1337564"/>
                  <a:gd name="connsiteX903" fmla="*/ 1029208 w 2140521"/>
                  <a:gd name="connsiteY903" fmla="*/ 994283 h 1337564"/>
                  <a:gd name="connsiteX904" fmla="*/ 931418 w 2140521"/>
                  <a:gd name="connsiteY904" fmla="*/ 955739 h 1337564"/>
                  <a:gd name="connsiteX905" fmla="*/ 855790 w 2140521"/>
                  <a:gd name="connsiteY905" fmla="*/ 994982 h 1337564"/>
                  <a:gd name="connsiteX906" fmla="*/ 843597 w 2140521"/>
                  <a:gd name="connsiteY906" fmla="*/ 1014286 h 1337564"/>
                  <a:gd name="connsiteX907" fmla="*/ 841502 w 2140521"/>
                  <a:gd name="connsiteY907" fmla="*/ 1014286 h 1337564"/>
                  <a:gd name="connsiteX908" fmla="*/ 840740 w 2140521"/>
                  <a:gd name="connsiteY908" fmla="*/ 1012825 h 1337564"/>
                  <a:gd name="connsiteX909" fmla="*/ 874332 w 2140521"/>
                  <a:gd name="connsiteY909" fmla="*/ 949325 h 1337564"/>
                  <a:gd name="connsiteX910" fmla="*/ 890016 w 2140521"/>
                  <a:gd name="connsiteY910" fmla="*/ 919353 h 1337564"/>
                  <a:gd name="connsiteX911" fmla="*/ 931418 w 2140521"/>
                  <a:gd name="connsiteY911" fmla="*/ 846519 h 1337564"/>
                  <a:gd name="connsiteX912" fmla="*/ 950659 w 2140521"/>
                  <a:gd name="connsiteY912" fmla="*/ 818705 h 1337564"/>
                  <a:gd name="connsiteX913" fmla="*/ 979932 w 2140521"/>
                  <a:gd name="connsiteY913" fmla="*/ 773748 h 1337564"/>
                  <a:gd name="connsiteX914" fmla="*/ 998538 w 2140521"/>
                  <a:gd name="connsiteY914" fmla="*/ 740156 h 1337564"/>
                  <a:gd name="connsiteX915" fmla="*/ 1017778 w 2140521"/>
                  <a:gd name="connsiteY915" fmla="*/ 712343 h 1337564"/>
                  <a:gd name="connsiteX916" fmla="*/ 1041336 w 2140521"/>
                  <a:gd name="connsiteY916" fmla="*/ 675259 h 1337564"/>
                  <a:gd name="connsiteX917" fmla="*/ 1071309 w 2140521"/>
                  <a:gd name="connsiteY917" fmla="*/ 623126 h 1337564"/>
                  <a:gd name="connsiteX918" fmla="*/ 1075563 w 2140521"/>
                  <a:gd name="connsiteY918" fmla="*/ 619570 h 1337564"/>
                  <a:gd name="connsiteX919" fmla="*/ 1084135 w 2140521"/>
                  <a:gd name="connsiteY919" fmla="*/ 598170 h 1337564"/>
                  <a:gd name="connsiteX920" fmla="*/ 1094867 w 2140521"/>
                  <a:gd name="connsiteY920" fmla="*/ 583184 h 1337564"/>
                  <a:gd name="connsiteX921" fmla="*/ 1100582 w 2140521"/>
                  <a:gd name="connsiteY921" fmla="*/ 570992 h 1337564"/>
                  <a:gd name="connsiteX922" fmla="*/ 1116266 w 2140521"/>
                  <a:gd name="connsiteY922" fmla="*/ 548196 h 1337564"/>
                  <a:gd name="connsiteX923" fmla="*/ 1146239 w 2140521"/>
                  <a:gd name="connsiteY923" fmla="*/ 496824 h 1337564"/>
                  <a:gd name="connsiteX924" fmla="*/ 1181227 w 2140521"/>
                  <a:gd name="connsiteY924" fmla="*/ 438277 h 1337564"/>
                  <a:gd name="connsiteX925" fmla="*/ 1197673 w 2140521"/>
                  <a:gd name="connsiteY925" fmla="*/ 415417 h 1337564"/>
                  <a:gd name="connsiteX926" fmla="*/ 1216216 w 2140521"/>
                  <a:gd name="connsiteY926" fmla="*/ 376174 h 1337564"/>
                  <a:gd name="connsiteX927" fmla="*/ 1224026 w 2140521"/>
                  <a:gd name="connsiteY927" fmla="*/ 359029 h 1337564"/>
                  <a:gd name="connsiteX928" fmla="*/ 1240472 w 2140521"/>
                  <a:gd name="connsiteY928" fmla="*/ 336931 h 1337564"/>
                  <a:gd name="connsiteX929" fmla="*/ 1251204 w 2140521"/>
                  <a:gd name="connsiteY929" fmla="*/ 319088 h 1337564"/>
                  <a:gd name="connsiteX930" fmla="*/ 1264031 w 2140521"/>
                  <a:gd name="connsiteY930" fmla="*/ 294069 h 1337564"/>
                  <a:gd name="connsiteX931" fmla="*/ 1273302 w 2140521"/>
                  <a:gd name="connsiteY931" fmla="*/ 281242 h 1337564"/>
                  <a:gd name="connsiteX932" fmla="*/ 1314006 w 2140521"/>
                  <a:gd name="connsiteY932" fmla="*/ 209868 h 1337564"/>
                  <a:gd name="connsiteX933" fmla="*/ 1317562 w 2140521"/>
                  <a:gd name="connsiteY933" fmla="*/ 200597 h 1337564"/>
                  <a:gd name="connsiteX934" fmla="*/ 1339660 w 2140521"/>
                  <a:gd name="connsiteY934" fmla="*/ 165608 h 1337564"/>
                  <a:gd name="connsiteX935" fmla="*/ 1353248 w 2140521"/>
                  <a:gd name="connsiteY935" fmla="*/ 139891 h 1337564"/>
                  <a:gd name="connsiteX936" fmla="*/ 1380363 w 2140521"/>
                  <a:gd name="connsiteY936" fmla="*/ 112078 h 1337564"/>
                  <a:gd name="connsiteX937" fmla="*/ 1383919 w 2140521"/>
                  <a:gd name="connsiteY937" fmla="*/ 107061 h 1337564"/>
                  <a:gd name="connsiteX938" fmla="*/ 1488885 w 2140521"/>
                  <a:gd name="connsiteY938" fmla="*/ 45022 h 1337564"/>
                  <a:gd name="connsiteX939" fmla="*/ 1508824 w 2140521"/>
                  <a:gd name="connsiteY939" fmla="*/ 42863 h 1337564"/>
                  <a:gd name="connsiteX940" fmla="*/ 1539558 w 2140521"/>
                  <a:gd name="connsiteY940" fmla="*/ 47815 h 1337564"/>
                  <a:gd name="connsiteX941" fmla="*/ 796544 w 2140521"/>
                  <a:gd name="connsiteY941" fmla="*/ 10732 h 1337564"/>
                  <a:gd name="connsiteX942" fmla="*/ 820103 w 2140521"/>
                  <a:gd name="connsiteY942" fmla="*/ 16447 h 1337564"/>
                  <a:gd name="connsiteX943" fmla="*/ 870014 w 2140521"/>
                  <a:gd name="connsiteY943" fmla="*/ 20701 h 1337564"/>
                  <a:gd name="connsiteX944" fmla="*/ 898589 w 2140521"/>
                  <a:gd name="connsiteY944" fmla="*/ 25019 h 1337564"/>
                  <a:gd name="connsiteX945" fmla="*/ 942150 w 2140521"/>
                  <a:gd name="connsiteY945" fmla="*/ 26416 h 1337564"/>
                  <a:gd name="connsiteX946" fmla="*/ 1058482 w 2140521"/>
                  <a:gd name="connsiteY946" fmla="*/ 25718 h 1337564"/>
                  <a:gd name="connsiteX947" fmla="*/ 1136269 w 2140521"/>
                  <a:gd name="connsiteY947" fmla="*/ 14986 h 1337564"/>
                  <a:gd name="connsiteX948" fmla="*/ 1236218 w 2140521"/>
                  <a:gd name="connsiteY948" fmla="*/ 0 h 1337564"/>
                  <a:gd name="connsiteX949" fmla="*/ 1325435 w 2140521"/>
                  <a:gd name="connsiteY949" fmla="*/ 46418 h 1337564"/>
                  <a:gd name="connsiteX950" fmla="*/ 1338961 w 2140521"/>
                  <a:gd name="connsiteY950" fmla="*/ 69977 h 1337564"/>
                  <a:gd name="connsiteX951" fmla="*/ 1358265 w 2140521"/>
                  <a:gd name="connsiteY951" fmla="*/ 111379 h 1337564"/>
                  <a:gd name="connsiteX952" fmla="*/ 1368235 w 2140521"/>
                  <a:gd name="connsiteY952" fmla="*/ 104204 h 1337564"/>
                  <a:gd name="connsiteX953" fmla="*/ 1436053 w 2140521"/>
                  <a:gd name="connsiteY953" fmla="*/ 52134 h 1337564"/>
                  <a:gd name="connsiteX954" fmla="*/ 1468184 w 2140521"/>
                  <a:gd name="connsiteY954" fmla="*/ 37846 h 1337564"/>
                  <a:gd name="connsiteX955" fmla="*/ 1508824 w 2140521"/>
                  <a:gd name="connsiteY955" fmla="*/ 27877 h 1337564"/>
                  <a:gd name="connsiteX956" fmla="*/ 1573784 w 2140521"/>
                  <a:gd name="connsiteY956" fmla="*/ 32830 h 1337564"/>
                  <a:gd name="connsiteX957" fmla="*/ 1608074 w 2140521"/>
                  <a:gd name="connsiteY957" fmla="*/ 45720 h 1337564"/>
                  <a:gd name="connsiteX958" fmla="*/ 1644460 w 2140521"/>
                  <a:gd name="connsiteY958" fmla="*/ 60008 h 1337564"/>
                  <a:gd name="connsiteX959" fmla="*/ 1707261 w 2140521"/>
                  <a:gd name="connsiteY959" fmla="*/ 79947 h 1337564"/>
                  <a:gd name="connsiteX960" fmla="*/ 1769364 w 2140521"/>
                  <a:gd name="connsiteY960" fmla="*/ 95695 h 1337564"/>
                  <a:gd name="connsiteX961" fmla="*/ 1922082 w 2140521"/>
                  <a:gd name="connsiteY961" fmla="*/ 142748 h 1337564"/>
                  <a:gd name="connsiteX962" fmla="*/ 2007743 w 2140521"/>
                  <a:gd name="connsiteY962" fmla="*/ 166307 h 1337564"/>
                  <a:gd name="connsiteX963" fmla="*/ 2039175 w 2140521"/>
                  <a:gd name="connsiteY963" fmla="*/ 171323 h 1337564"/>
                  <a:gd name="connsiteX964" fmla="*/ 2062734 w 2140521"/>
                  <a:gd name="connsiteY964" fmla="*/ 192024 h 1337564"/>
                  <a:gd name="connsiteX965" fmla="*/ 2049844 w 2140521"/>
                  <a:gd name="connsiteY965" fmla="*/ 229108 h 1337564"/>
                  <a:gd name="connsiteX966" fmla="*/ 2081975 w 2140521"/>
                  <a:gd name="connsiteY966" fmla="*/ 250571 h 1337564"/>
                  <a:gd name="connsiteX967" fmla="*/ 2121218 w 2140521"/>
                  <a:gd name="connsiteY967" fmla="*/ 250571 h 1337564"/>
                  <a:gd name="connsiteX968" fmla="*/ 2140522 w 2140521"/>
                  <a:gd name="connsiteY968" fmla="*/ 276987 h 1337564"/>
                  <a:gd name="connsiteX969" fmla="*/ 2109089 w 2140521"/>
                  <a:gd name="connsiteY969" fmla="*/ 344742 h 1337564"/>
                  <a:gd name="connsiteX970" fmla="*/ 2099818 w 2140521"/>
                  <a:gd name="connsiteY970" fmla="*/ 388303 h 1337564"/>
                  <a:gd name="connsiteX971" fmla="*/ 2086229 w 2140521"/>
                  <a:gd name="connsiteY971" fmla="*/ 414719 h 1337564"/>
                  <a:gd name="connsiteX972" fmla="*/ 2076958 w 2140521"/>
                  <a:gd name="connsiteY972" fmla="*/ 436118 h 1337564"/>
                  <a:gd name="connsiteX973" fmla="*/ 2064131 w 2140521"/>
                  <a:gd name="connsiteY973" fmla="*/ 463931 h 1337564"/>
                  <a:gd name="connsiteX974" fmla="*/ 2029904 w 2140521"/>
                  <a:gd name="connsiteY974" fmla="*/ 530352 h 1337564"/>
                  <a:gd name="connsiteX975" fmla="*/ 2027047 w 2140521"/>
                  <a:gd name="connsiteY975" fmla="*/ 543878 h 1337564"/>
                  <a:gd name="connsiteX976" fmla="*/ 2022729 w 2140521"/>
                  <a:gd name="connsiteY976" fmla="*/ 548196 h 1337564"/>
                  <a:gd name="connsiteX977" fmla="*/ 2020570 w 2140521"/>
                  <a:gd name="connsiteY977" fmla="*/ 557467 h 1337564"/>
                  <a:gd name="connsiteX978" fmla="*/ 2011299 w 2140521"/>
                  <a:gd name="connsiteY978" fmla="*/ 574611 h 1337564"/>
                  <a:gd name="connsiteX979" fmla="*/ 1934210 w 2140521"/>
                  <a:gd name="connsiteY979" fmla="*/ 735902 h 1337564"/>
                  <a:gd name="connsiteX980" fmla="*/ 1896427 w 2140521"/>
                  <a:gd name="connsiteY980" fmla="*/ 818007 h 1337564"/>
                  <a:gd name="connsiteX981" fmla="*/ 1815719 w 2140521"/>
                  <a:gd name="connsiteY981" fmla="*/ 984314 h 1337564"/>
                  <a:gd name="connsiteX982" fmla="*/ 1813624 w 2140521"/>
                  <a:gd name="connsiteY982" fmla="*/ 993585 h 1337564"/>
                  <a:gd name="connsiteX983" fmla="*/ 1755076 w 2140521"/>
                  <a:gd name="connsiteY983" fmla="*/ 1127760 h 1337564"/>
                  <a:gd name="connsiteX984" fmla="*/ 1736535 w 2140521"/>
                  <a:gd name="connsiteY984" fmla="*/ 1174877 h 1337564"/>
                  <a:gd name="connsiteX985" fmla="*/ 1721549 w 2140521"/>
                  <a:gd name="connsiteY985" fmla="*/ 1214819 h 1337564"/>
                  <a:gd name="connsiteX986" fmla="*/ 1701546 w 2140521"/>
                  <a:gd name="connsiteY986" fmla="*/ 1259078 h 1337564"/>
                  <a:gd name="connsiteX987" fmla="*/ 1691576 w 2140521"/>
                  <a:gd name="connsiteY987" fmla="*/ 1293304 h 1337564"/>
                  <a:gd name="connsiteX988" fmla="*/ 1690116 w 2140521"/>
                  <a:gd name="connsiteY988" fmla="*/ 1299782 h 1337564"/>
                  <a:gd name="connsiteX989" fmla="*/ 1681544 w 2140521"/>
                  <a:gd name="connsiteY989" fmla="*/ 1313307 h 1337564"/>
                  <a:gd name="connsiteX990" fmla="*/ 1635188 w 2140521"/>
                  <a:gd name="connsiteY990" fmla="*/ 1337564 h 1337564"/>
                  <a:gd name="connsiteX991" fmla="*/ 1594485 w 2140521"/>
                  <a:gd name="connsiteY991" fmla="*/ 1323340 h 1337564"/>
                  <a:gd name="connsiteX992" fmla="*/ 1566672 w 2140521"/>
                  <a:gd name="connsiteY992" fmla="*/ 1316165 h 1337564"/>
                  <a:gd name="connsiteX993" fmla="*/ 1523111 w 2140521"/>
                  <a:gd name="connsiteY993" fmla="*/ 1301179 h 1337564"/>
                  <a:gd name="connsiteX994" fmla="*/ 1424622 w 2140521"/>
                  <a:gd name="connsiteY994" fmla="*/ 1274064 h 1337564"/>
                  <a:gd name="connsiteX995" fmla="*/ 1338961 w 2140521"/>
                  <a:gd name="connsiteY995" fmla="*/ 1243394 h 1337564"/>
                  <a:gd name="connsiteX996" fmla="*/ 1307592 w 2140521"/>
                  <a:gd name="connsiteY996" fmla="*/ 1238377 h 1337564"/>
                  <a:gd name="connsiteX997" fmla="*/ 1165542 w 2140521"/>
                  <a:gd name="connsiteY997" fmla="*/ 1201293 h 1337564"/>
                  <a:gd name="connsiteX998" fmla="*/ 1129094 w 2140521"/>
                  <a:gd name="connsiteY998" fmla="*/ 1181989 h 1337564"/>
                  <a:gd name="connsiteX999" fmla="*/ 1043496 w 2140521"/>
                  <a:gd name="connsiteY999" fmla="*/ 1158431 h 1337564"/>
                  <a:gd name="connsiteX1000" fmla="*/ 954977 w 2140521"/>
                  <a:gd name="connsiteY1000" fmla="*/ 1142746 h 1337564"/>
                  <a:gd name="connsiteX1001" fmla="*/ 903605 w 2140521"/>
                  <a:gd name="connsiteY1001" fmla="*/ 1152716 h 1337564"/>
                  <a:gd name="connsiteX1002" fmla="*/ 852170 w 2140521"/>
                  <a:gd name="connsiteY1002" fmla="*/ 1168400 h 1337564"/>
                  <a:gd name="connsiteX1003" fmla="*/ 803656 w 2140521"/>
                  <a:gd name="connsiteY1003" fmla="*/ 1162748 h 1337564"/>
                  <a:gd name="connsiteX1004" fmla="*/ 769366 w 2140521"/>
                  <a:gd name="connsiteY1004" fmla="*/ 1152716 h 1337564"/>
                  <a:gd name="connsiteX1005" fmla="*/ 745871 w 2140521"/>
                  <a:gd name="connsiteY1005" fmla="*/ 1145604 h 1337564"/>
                  <a:gd name="connsiteX1006" fmla="*/ 699453 w 2140521"/>
                  <a:gd name="connsiteY1006" fmla="*/ 1127062 h 1337564"/>
                  <a:gd name="connsiteX1007" fmla="*/ 662305 w 2140521"/>
                  <a:gd name="connsiteY1007" fmla="*/ 1107758 h 1337564"/>
                  <a:gd name="connsiteX1008" fmla="*/ 633095 w 2140521"/>
                  <a:gd name="connsiteY1008" fmla="*/ 1106361 h 1337564"/>
                  <a:gd name="connsiteX1009" fmla="*/ 545973 w 2140521"/>
                  <a:gd name="connsiteY1009" fmla="*/ 1109218 h 1337564"/>
                  <a:gd name="connsiteX1010" fmla="*/ 468884 w 2140521"/>
                  <a:gd name="connsiteY1010" fmla="*/ 1114870 h 1337564"/>
                  <a:gd name="connsiteX1011" fmla="*/ 354013 w 2140521"/>
                  <a:gd name="connsiteY1011" fmla="*/ 1113473 h 1337564"/>
                  <a:gd name="connsiteX1012" fmla="*/ 246190 w 2140521"/>
                  <a:gd name="connsiteY1012" fmla="*/ 1114171 h 1337564"/>
                  <a:gd name="connsiteX1013" fmla="*/ 200533 w 2140521"/>
                  <a:gd name="connsiteY1013" fmla="*/ 1116330 h 1337564"/>
                  <a:gd name="connsiteX1014" fmla="*/ 128460 w 2140521"/>
                  <a:gd name="connsiteY1014" fmla="*/ 1117029 h 1337564"/>
                  <a:gd name="connsiteX1015" fmla="*/ 68516 w 2140521"/>
                  <a:gd name="connsiteY1015" fmla="*/ 1123442 h 1337564"/>
                  <a:gd name="connsiteX1016" fmla="*/ 31369 w 2140521"/>
                  <a:gd name="connsiteY1016" fmla="*/ 1123442 h 1337564"/>
                  <a:gd name="connsiteX1017" fmla="*/ 22098 w 2140521"/>
                  <a:gd name="connsiteY1017" fmla="*/ 1121347 h 1337564"/>
                  <a:gd name="connsiteX1018" fmla="*/ 11366 w 2140521"/>
                  <a:gd name="connsiteY1018" fmla="*/ 1117029 h 1337564"/>
                  <a:gd name="connsiteX1019" fmla="*/ 3556 w 2140521"/>
                  <a:gd name="connsiteY1019" fmla="*/ 1113473 h 1337564"/>
                  <a:gd name="connsiteX1020" fmla="*/ 4254 w 2140521"/>
                  <a:gd name="connsiteY1020" fmla="*/ 1104900 h 1337564"/>
                  <a:gd name="connsiteX1021" fmla="*/ 0 w 2140521"/>
                  <a:gd name="connsiteY1021" fmla="*/ 1089914 h 1337564"/>
                  <a:gd name="connsiteX1022" fmla="*/ 23559 w 2140521"/>
                  <a:gd name="connsiteY1022" fmla="*/ 1074229 h 1337564"/>
                  <a:gd name="connsiteX1023" fmla="*/ 40640 w 2140521"/>
                  <a:gd name="connsiteY1023" fmla="*/ 1068515 h 1337564"/>
                  <a:gd name="connsiteX1024" fmla="*/ 57086 w 2140521"/>
                  <a:gd name="connsiteY1024" fmla="*/ 1039241 h 1337564"/>
                  <a:gd name="connsiteX1025" fmla="*/ 83503 w 2140521"/>
                  <a:gd name="connsiteY1025" fmla="*/ 1009967 h 1337564"/>
                  <a:gd name="connsiteX1026" fmla="*/ 87757 w 2140521"/>
                  <a:gd name="connsiteY1026" fmla="*/ 1002157 h 1337564"/>
                  <a:gd name="connsiteX1027" fmla="*/ 101346 w 2140521"/>
                  <a:gd name="connsiteY1027" fmla="*/ 986409 h 1337564"/>
                  <a:gd name="connsiteX1028" fmla="*/ 109157 w 2140521"/>
                  <a:gd name="connsiteY1028" fmla="*/ 981456 h 1337564"/>
                  <a:gd name="connsiteX1029" fmla="*/ 111316 w 2140521"/>
                  <a:gd name="connsiteY1029" fmla="*/ 972122 h 1337564"/>
                  <a:gd name="connsiteX1030" fmla="*/ 119190 w 2140521"/>
                  <a:gd name="connsiteY1030" fmla="*/ 950722 h 1337564"/>
                  <a:gd name="connsiteX1031" fmla="*/ 132715 w 2140521"/>
                  <a:gd name="connsiteY1031" fmla="*/ 921448 h 1337564"/>
                  <a:gd name="connsiteX1032" fmla="*/ 121285 w 2140521"/>
                  <a:gd name="connsiteY1032" fmla="*/ 899351 h 1337564"/>
                  <a:gd name="connsiteX1033" fmla="*/ 130620 w 2140521"/>
                  <a:gd name="connsiteY1033" fmla="*/ 884365 h 1337564"/>
                  <a:gd name="connsiteX1034" fmla="*/ 145605 w 2140521"/>
                  <a:gd name="connsiteY1034" fmla="*/ 901510 h 1337564"/>
                  <a:gd name="connsiteX1035" fmla="*/ 161290 w 2140521"/>
                  <a:gd name="connsiteY1035" fmla="*/ 909320 h 1337564"/>
                  <a:gd name="connsiteX1036" fmla="*/ 244094 w 2140521"/>
                  <a:gd name="connsiteY1036" fmla="*/ 926465 h 1337564"/>
                  <a:gd name="connsiteX1037" fmla="*/ 474599 w 2140521"/>
                  <a:gd name="connsiteY1037" fmla="*/ 929323 h 1337564"/>
                  <a:gd name="connsiteX1038" fmla="*/ 687324 w 2140521"/>
                  <a:gd name="connsiteY1038" fmla="*/ 925068 h 1337564"/>
                  <a:gd name="connsiteX1039" fmla="*/ 698754 w 2140521"/>
                  <a:gd name="connsiteY1039" fmla="*/ 925068 h 1337564"/>
                  <a:gd name="connsiteX1040" fmla="*/ 750126 w 2140521"/>
                  <a:gd name="connsiteY1040" fmla="*/ 962851 h 1337564"/>
                  <a:gd name="connsiteX1041" fmla="*/ 783653 w 2140521"/>
                  <a:gd name="connsiteY1041" fmla="*/ 987108 h 1337564"/>
                  <a:gd name="connsiteX1042" fmla="*/ 815086 w 2140521"/>
                  <a:gd name="connsiteY1042" fmla="*/ 1014984 h 1337564"/>
                  <a:gd name="connsiteX1043" fmla="*/ 816483 w 2140521"/>
                  <a:gd name="connsiteY1043" fmla="*/ 1014984 h 1337564"/>
                  <a:gd name="connsiteX1044" fmla="*/ 822897 w 2140521"/>
                  <a:gd name="connsiteY1044" fmla="*/ 1008571 h 1337564"/>
                  <a:gd name="connsiteX1045" fmla="*/ 848614 w 2140521"/>
                  <a:gd name="connsiteY1045" fmla="*/ 967867 h 1337564"/>
                  <a:gd name="connsiteX1046" fmla="*/ 861441 w 2140521"/>
                  <a:gd name="connsiteY1046" fmla="*/ 943610 h 1337564"/>
                  <a:gd name="connsiteX1047" fmla="*/ 887857 w 2140521"/>
                  <a:gd name="connsiteY1047" fmla="*/ 888619 h 1337564"/>
                  <a:gd name="connsiteX1048" fmla="*/ 923544 w 2140521"/>
                  <a:gd name="connsiteY1048" fmla="*/ 832993 h 1337564"/>
                  <a:gd name="connsiteX1049" fmla="*/ 955675 w 2140521"/>
                  <a:gd name="connsiteY1049" fmla="*/ 785178 h 1337564"/>
                  <a:gd name="connsiteX1050" fmla="*/ 1036320 w 2140521"/>
                  <a:gd name="connsiteY1050" fmla="*/ 656654 h 1337564"/>
                  <a:gd name="connsiteX1051" fmla="*/ 1086993 w 2140521"/>
                  <a:gd name="connsiteY1051" fmla="*/ 566738 h 1337564"/>
                  <a:gd name="connsiteX1052" fmla="*/ 1107694 w 2140521"/>
                  <a:gd name="connsiteY1052" fmla="*/ 536067 h 1337564"/>
                  <a:gd name="connsiteX1053" fmla="*/ 1133412 w 2140521"/>
                  <a:gd name="connsiteY1053" fmla="*/ 491808 h 1337564"/>
                  <a:gd name="connsiteX1054" fmla="*/ 1194054 w 2140521"/>
                  <a:gd name="connsiteY1054" fmla="*/ 390462 h 1337564"/>
                  <a:gd name="connsiteX1055" fmla="*/ 1208341 w 2140521"/>
                  <a:gd name="connsiteY1055" fmla="*/ 360490 h 1337564"/>
                  <a:gd name="connsiteX1056" fmla="*/ 1295400 w 2140521"/>
                  <a:gd name="connsiteY1056" fmla="*/ 209169 h 1337564"/>
                  <a:gd name="connsiteX1057" fmla="*/ 1306830 w 2140521"/>
                  <a:gd name="connsiteY1057" fmla="*/ 187008 h 1337564"/>
                  <a:gd name="connsiteX1058" fmla="*/ 1328991 w 2140521"/>
                  <a:gd name="connsiteY1058" fmla="*/ 142748 h 1337564"/>
                  <a:gd name="connsiteX1059" fmla="*/ 1348931 w 2140521"/>
                  <a:gd name="connsiteY1059" fmla="*/ 119952 h 1337564"/>
                  <a:gd name="connsiteX1060" fmla="*/ 1341819 w 2140521"/>
                  <a:gd name="connsiteY1060" fmla="*/ 105664 h 1337564"/>
                  <a:gd name="connsiteX1061" fmla="*/ 1297559 w 2140521"/>
                  <a:gd name="connsiteY1061" fmla="*/ 37846 h 1337564"/>
                  <a:gd name="connsiteX1062" fmla="*/ 1225487 w 2140521"/>
                  <a:gd name="connsiteY1062" fmla="*/ 13589 h 1337564"/>
                  <a:gd name="connsiteX1063" fmla="*/ 1164082 w 2140521"/>
                  <a:gd name="connsiteY1063" fmla="*/ 23559 h 1337564"/>
                  <a:gd name="connsiteX1064" fmla="*/ 1131253 w 2140521"/>
                  <a:gd name="connsiteY1064" fmla="*/ 29274 h 1337564"/>
                  <a:gd name="connsiteX1065" fmla="*/ 1105598 w 2140521"/>
                  <a:gd name="connsiteY1065" fmla="*/ 34290 h 1337564"/>
                  <a:gd name="connsiteX1066" fmla="*/ 1086295 w 2140521"/>
                  <a:gd name="connsiteY1066" fmla="*/ 36449 h 1337564"/>
                  <a:gd name="connsiteX1067" fmla="*/ 1037082 w 2140521"/>
                  <a:gd name="connsiteY1067" fmla="*/ 37846 h 1337564"/>
                  <a:gd name="connsiteX1068" fmla="*/ 914273 w 2140521"/>
                  <a:gd name="connsiteY1068" fmla="*/ 36449 h 1337564"/>
                  <a:gd name="connsiteX1069" fmla="*/ 795084 w 2140521"/>
                  <a:gd name="connsiteY1069" fmla="*/ 24321 h 1337564"/>
                  <a:gd name="connsiteX1070" fmla="*/ 783653 w 2140521"/>
                  <a:gd name="connsiteY1070" fmla="*/ 21463 h 1337564"/>
                  <a:gd name="connsiteX1071" fmla="*/ 770827 w 2140521"/>
                  <a:gd name="connsiteY1071" fmla="*/ 11430 h 1337564"/>
                  <a:gd name="connsiteX1072" fmla="*/ 744410 w 2140521"/>
                  <a:gd name="connsiteY1072" fmla="*/ 52832 h 1337564"/>
                  <a:gd name="connsiteX1073" fmla="*/ 737298 w 2140521"/>
                  <a:gd name="connsiteY1073" fmla="*/ 62103 h 1337564"/>
                  <a:gd name="connsiteX1074" fmla="*/ 716597 w 2140521"/>
                  <a:gd name="connsiteY1074" fmla="*/ 105664 h 1337564"/>
                  <a:gd name="connsiteX1075" fmla="*/ 706565 w 2140521"/>
                  <a:gd name="connsiteY1075" fmla="*/ 117793 h 1337564"/>
                  <a:gd name="connsiteX1076" fmla="*/ 689483 w 2140521"/>
                  <a:gd name="connsiteY1076" fmla="*/ 152781 h 1337564"/>
                  <a:gd name="connsiteX1077" fmla="*/ 670878 w 2140521"/>
                  <a:gd name="connsiteY1077" fmla="*/ 178435 h 1337564"/>
                  <a:gd name="connsiteX1078" fmla="*/ 655891 w 2140521"/>
                  <a:gd name="connsiteY1078" fmla="*/ 204153 h 1337564"/>
                  <a:gd name="connsiteX1079" fmla="*/ 630936 w 2140521"/>
                  <a:gd name="connsiteY1079" fmla="*/ 236982 h 1337564"/>
                  <a:gd name="connsiteX1080" fmla="*/ 617347 w 2140521"/>
                  <a:gd name="connsiteY1080" fmla="*/ 258382 h 1337564"/>
                  <a:gd name="connsiteX1081" fmla="*/ 605219 w 2140521"/>
                  <a:gd name="connsiteY1081" fmla="*/ 273368 h 1337564"/>
                  <a:gd name="connsiteX1082" fmla="*/ 568833 w 2140521"/>
                  <a:gd name="connsiteY1082" fmla="*/ 326200 h 1337564"/>
                  <a:gd name="connsiteX1083" fmla="*/ 550291 w 2140521"/>
                  <a:gd name="connsiteY1083" fmla="*/ 356172 h 1337564"/>
                  <a:gd name="connsiteX1084" fmla="*/ 529590 w 2140521"/>
                  <a:gd name="connsiteY1084" fmla="*/ 383286 h 1337564"/>
                  <a:gd name="connsiteX1085" fmla="*/ 482473 w 2140521"/>
                  <a:gd name="connsiteY1085" fmla="*/ 450406 h 1337564"/>
                  <a:gd name="connsiteX1086" fmla="*/ 469646 w 2140521"/>
                  <a:gd name="connsiteY1086" fmla="*/ 469646 h 1337564"/>
                  <a:gd name="connsiteX1087" fmla="*/ 416116 w 2140521"/>
                  <a:gd name="connsiteY1087" fmla="*/ 549592 h 1337564"/>
                  <a:gd name="connsiteX1088" fmla="*/ 412496 w 2140521"/>
                  <a:gd name="connsiteY1088" fmla="*/ 555308 h 1337564"/>
                  <a:gd name="connsiteX1089" fmla="*/ 409639 w 2140521"/>
                  <a:gd name="connsiteY1089" fmla="*/ 566039 h 1337564"/>
                  <a:gd name="connsiteX1090" fmla="*/ 403225 w 2140521"/>
                  <a:gd name="connsiteY1090" fmla="*/ 568897 h 1337564"/>
                  <a:gd name="connsiteX1091" fmla="*/ 372554 w 2140521"/>
                  <a:gd name="connsiteY1091" fmla="*/ 606679 h 1337564"/>
                  <a:gd name="connsiteX1092" fmla="*/ 368300 w 2140521"/>
                  <a:gd name="connsiteY1092" fmla="*/ 617411 h 1337564"/>
                  <a:gd name="connsiteX1093" fmla="*/ 353251 w 2140521"/>
                  <a:gd name="connsiteY1093" fmla="*/ 633857 h 1337564"/>
                  <a:gd name="connsiteX1094" fmla="*/ 339725 w 2140521"/>
                  <a:gd name="connsiteY1094" fmla="*/ 651701 h 1337564"/>
                  <a:gd name="connsiteX1095" fmla="*/ 310452 w 2140521"/>
                  <a:gd name="connsiteY1095" fmla="*/ 685927 h 1337564"/>
                  <a:gd name="connsiteX1096" fmla="*/ 283337 w 2140521"/>
                  <a:gd name="connsiteY1096" fmla="*/ 727329 h 1337564"/>
                  <a:gd name="connsiteX1097" fmla="*/ 251206 w 2140521"/>
                  <a:gd name="connsiteY1097" fmla="*/ 763715 h 1337564"/>
                  <a:gd name="connsiteX1098" fmla="*/ 229807 w 2140521"/>
                  <a:gd name="connsiteY1098" fmla="*/ 791591 h 1337564"/>
                  <a:gd name="connsiteX1099" fmla="*/ 211963 w 2140521"/>
                  <a:gd name="connsiteY1099" fmla="*/ 809435 h 1337564"/>
                  <a:gd name="connsiteX1100" fmla="*/ 182690 w 2140521"/>
                  <a:gd name="connsiteY1100" fmla="*/ 837946 h 1337564"/>
                  <a:gd name="connsiteX1101" fmla="*/ 139891 w 2140521"/>
                  <a:gd name="connsiteY1101" fmla="*/ 879348 h 1337564"/>
                  <a:gd name="connsiteX1102" fmla="*/ 137033 w 2140521"/>
                  <a:gd name="connsiteY1102" fmla="*/ 873633 h 1337564"/>
                  <a:gd name="connsiteX1103" fmla="*/ 147701 w 2140521"/>
                  <a:gd name="connsiteY1103" fmla="*/ 858647 h 1337564"/>
                  <a:gd name="connsiteX1104" fmla="*/ 168402 w 2140521"/>
                  <a:gd name="connsiteY1104" fmla="*/ 837946 h 1337564"/>
                  <a:gd name="connsiteX1105" fmla="*/ 184150 w 2140521"/>
                  <a:gd name="connsiteY1105" fmla="*/ 822960 h 1337564"/>
                  <a:gd name="connsiteX1106" fmla="*/ 216217 w 2140521"/>
                  <a:gd name="connsiteY1106" fmla="*/ 792290 h 1337564"/>
                  <a:gd name="connsiteX1107" fmla="*/ 256921 w 2140521"/>
                  <a:gd name="connsiteY1107" fmla="*/ 737298 h 1337564"/>
                  <a:gd name="connsiteX1108" fmla="*/ 296926 w 2140521"/>
                  <a:gd name="connsiteY1108" fmla="*/ 690245 h 1337564"/>
                  <a:gd name="connsiteX1109" fmla="*/ 334709 w 2140521"/>
                  <a:gd name="connsiteY1109" fmla="*/ 640969 h 1337564"/>
                  <a:gd name="connsiteX1110" fmla="*/ 373253 w 2140521"/>
                  <a:gd name="connsiteY1110" fmla="*/ 584581 h 1337564"/>
                  <a:gd name="connsiteX1111" fmla="*/ 409639 w 2140521"/>
                  <a:gd name="connsiteY1111" fmla="*/ 538925 h 1337564"/>
                  <a:gd name="connsiteX1112" fmla="*/ 476758 w 2140521"/>
                  <a:gd name="connsiteY1112" fmla="*/ 439674 h 1337564"/>
                  <a:gd name="connsiteX1113" fmla="*/ 514604 w 2140521"/>
                  <a:gd name="connsiteY1113" fmla="*/ 384747 h 1337564"/>
                  <a:gd name="connsiteX1114" fmla="*/ 548830 w 2140521"/>
                  <a:gd name="connsiteY1114" fmla="*/ 342646 h 1337564"/>
                  <a:gd name="connsiteX1115" fmla="*/ 620204 w 2140521"/>
                  <a:gd name="connsiteY1115" fmla="*/ 234823 h 1337564"/>
                  <a:gd name="connsiteX1116" fmla="*/ 678752 w 2140521"/>
                  <a:gd name="connsiteY1116" fmla="*/ 144907 h 1337564"/>
                  <a:gd name="connsiteX1117" fmla="*/ 685165 w 2140521"/>
                  <a:gd name="connsiteY1117" fmla="*/ 131382 h 1337564"/>
                  <a:gd name="connsiteX1118" fmla="*/ 723011 w 2140521"/>
                  <a:gd name="connsiteY1118" fmla="*/ 65659 h 1337564"/>
                  <a:gd name="connsiteX1119" fmla="*/ 769366 w 2140521"/>
                  <a:gd name="connsiteY1119" fmla="*/ 0 h 1337564"/>
                  <a:gd name="connsiteX1120" fmla="*/ 796544 w 2140521"/>
                  <a:gd name="connsiteY1120" fmla="*/ 10732 h 133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</a:cxnLst>
                <a:rect l="l" t="t" r="r" b="b"/>
                <a:pathLst>
                  <a:path w="2140521" h="1337564">
                    <a:moveTo>
                      <a:pt x="1395349" y="1206246"/>
                    </a:moveTo>
                    <a:lnTo>
                      <a:pt x="1395349" y="1209104"/>
                    </a:lnTo>
                    <a:cubicBezTo>
                      <a:pt x="1393190" y="1208405"/>
                      <a:pt x="1390333" y="1206945"/>
                      <a:pt x="1387475" y="1204849"/>
                    </a:cubicBezTo>
                    <a:lnTo>
                      <a:pt x="1391793" y="1204087"/>
                    </a:lnTo>
                    <a:cubicBezTo>
                      <a:pt x="1392491" y="1204849"/>
                      <a:pt x="1393952" y="1204849"/>
                      <a:pt x="1395349" y="1206246"/>
                    </a:cubicBezTo>
                    <a:close/>
                    <a:moveTo>
                      <a:pt x="1263333" y="1147763"/>
                    </a:moveTo>
                    <a:cubicBezTo>
                      <a:pt x="1274699" y="1150557"/>
                      <a:pt x="1286129" y="1158431"/>
                      <a:pt x="1298258" y="1161987"/>
                    </a:cubicBezTo>
                    <a:cubicBezTo>
                      <a:pt x="1314704" y="1167702"/>
                      <a:pt x="1333246" y="1172020"/>
                      <a:pt x="1351090" y="1176973"/>
                    </a:cubicBezTo>
                    <a:cubicBezTo>
                      <a:pt x="1368235" y="1181989"/>
                      <a:pt x="1389634" y="1184148"/>
                      <a:pt x="1407478" y="1186244"/>
                    </a:cubicBezTo>
                    <a:cubicBezTo>
                      <a:pt x="1420304" y="1187704"/>
                      <a:pt x="1434592" y="1196277"/>
                      <a:pt x="1448181" y="1201293"/>
                    </a:cubicBezTo>
                    <a:cubicBezTo>
                      <a:pt x="1471740" y="1210564"/>
                      <a:pt x="1496695" y="1219137"/>
                      <a:pt x="1520952" y="1224788"/>
                    </a:cubicBezTo>
                    <a:cubicBezTo>
                      <a:pt x="1530985" y="1226947"/>
                      <a:pt x="1532382" y="1232662"/>
                      <a:pt x="1540954" y="1232662"/>
                    </a:cubicBezTo>
                    <a:cubicBezTo>
                      <a:pt x="1543113" y="1232662"/>
                      <a:pt x="1548066" y="1231265"/>
                      <a:pt x="1550225" y="1231265"/>
                    </a:cubicBezTo>
                    <a:cubicBezTo>
                      <a:pt x="1560957" y="1231265"/>
                      <a:pt x="1593088" y="1256221"/>
                      <a:pt x="1596644" y="1263333"/>
                    </a:cubicBezTo>
                    <a:lnTo>
                      <a:pt x="1592326" y="1263333"/>
                    </a:lnTo>
                    <a:cubicBezTo>
                      <a:pt x="1576641" y="1258379"/>
                      <a:pt x="1559497" y="1253363"/>
                      <a:pt x="1544511" y="1249109"/>
                    </a:cubicBezTo>
                    <a:cubicBezTo>
                      <a:pt x="1523810" y="1242632"/>
                      <a:pt x="1504569" y="1242632"/>
                      <a:pt x="1484566" y="1224788"/>
                    </a:cubicBezTo>
                    <a:cubicBezTo>
                      <a:pt x="1482408" y="1223391"/>
                      <a:pt x="1478851" y="1222692"/>
                      <a:pt x="1477454" y="1221931"/>
                    </a:cubicBezTo>
                    <a:cubicBezTo>
                      <a:pt x="1470279" y="1220534"/>
                      <a:pt x="1463167" y="1219137"/>
                      <a:pt x="1457452" y="1218375"/>
                    </a:cubicBezTo>
                    <a:cubicBezTo>
                      <a:pt x="1443165" y="1216978"/>
                      <a:pt x="1428178" y="1215517"/>
                      <a:pt x="1414653" y="1209802"/>
                    </a:cubicBezTo>
                    <a:cubicBezTo>
                      <a:pt x="1400366" y="1204087"/>
                      <a:pt x="1401064" y="1196975"/>
                      <a:pt x="1388935" y="1196975"/>
                    </a:cubicBezTo>
                    <a:lnTo>
                      <a:pt x="1369632" y="1196975"/>
                    </a:lnTo>
                    <a:cubicBezTo>
                      <a:pt x="1348232" y="1195578"/>
                      <a:pt x="1327531" y="1187006"/>
                      <a:pt x="1306830" y="1183450"/>
                    </a:cubicBezTo>
                    <a:cubicBezTo>
                      <a:pt x="1299718" y="1182688"/>
                      <a:pt x="1293304" y="1179830"/>
                      <a:pt x="1287590" y="1176973"/>
                    </a:cubicBezTo>
                    <a:cubicBezTo>
                      <a:pt x="1268285" y="1169162"/>
                      <a:pt x="1246886" y="1161987"/>
                      <a:pt x="1229042" y="1157732"/>
                    </a:cubicBezTo>
                    <a:cubicBezTo>
                      <a:pt x="1222629" y="1156272"/>
                      <a:pt x="1212660" y="1156272"/>
                      <a:pt x="1207643" y="1149160"/>
                    </a:cubicBezTo>
                    <a:cubicBezTo>
                      <a:pt x="1209802" y="1146302"/>
                      <a:pt x="1213358" y="1147001"/>
                      <a:pt x="1217613" y="1147001"/>
                    </a:cubicBezTo>
                    <a:lnTo>
                      <a:pt x="1241870" y="1146302"/>
                    </a:lnTo>
                    <a:cubicBezTo>
                      <a:pt x="1243330" y="1146302"/>
                      <a:pt x="1256157" y="1145604"/>
                      <a:pt x="1263333" y="1147763"/>
                    </a:cubicBezTo>
                    <a:close/>
                    <a:moveTo>
                      <a:pt x="1558100" y="1141286"/>
                    </a:moveTo>
                    <a:cubicBezTo>
                      <a:pt x="1558100" y="1144905"/>
                      <a:pt x="1547368" y="1169861"/>
                      <a:pt x="1540954" y="1169861"/>
                    </a:cubicBezTo>
                    <a:cubicBezTo>
                      <a:pt x="1539558" y="1169861"/>
                      <a:pt x="1538097" y="1167702"/>
                      <a:pt x="1538097" y="1165606"/>
                    </a:cubicBezTo>
                    <a:cubicBezTo>
                      <a:pt x="1538097" y="1158431"/>
                      <a:pt x="1551686" y="1144143"/>
                      <a:pt x="1557401" y="1139889"/>
                    </a:cubicBezTo>
                    <a:cubicBezTo>
                      <a:pt x="1558100" y="1140587"/>
                      <a:pt x="1558100" y="1139889"/>
                      <a:pt x="1558100" y="1141286"/>
                    </a:cubicBezTo>
                    <a:close/>
                    <a:moveTo>
                      <a:pt x="902145" y="1134173"/>
                    </a:moveTo>
                    <a:cubicBezTo>
                      <a:pt x="902145" y="1134872"/>
                      <a:pt x="902843" y="1134872"/>
                      <a:pt x="902843" y="1136333"/>
                    </a:cubicBezTo>
                    <a:cubicBezTo>
                      <a:pt x="902843" y="1138428"/>
                      <a:pt x="900747" y="1140587"/>
                      <a:pt x="899287" y="1141286"/>
                    </a:cubicBezTo>
                    <a:lnTo>
                      <a:pt x="897128" y="1141286"/>
                    </a:lnTo>
                    <a:cubicBezTo>
                      <a:pt x="896429" y="1140587"/>
                      <a:pt x="895731" y="1140587"/>
                      <a:pt x="895731" y="1138428"/>
                    </a:cubicBezTo>
                    <a:cubicBezTo>
                      <a:pt x="895731" y="1137031"/>
                      <a:pt x="897890" y="1135571"/>
                      <a:pt x="899287" y="1134173"/>
                    </a:cubicBezTo>
                    <a:lnTo>
                      <a:pt x="902145" y="1134173"/>
                    </a:lnTo>
                    <a:close/>
                    <a:moveTo>
                      <a:pt x="1222629" y="1132713"/>
                    </a:moveTo>
                    <a:cubicBezTo>
                      <a:pt x="1222629" y="1136333"/>
                      <a:pt x="1214057" y="1135571"/>
                      <a:pt x="1214057" y="1135571"/>
                    </a:cubicBezTo>
                    <a:cubicBezTo>
                      <a:pt x="1202627" y="1135571"/>
                      <a:pt x="1187641" y="1131316"/>
                      <a:pt x="1177671" y="1121347"/>
                    </a:cubicBezTo>
                    <a:cubicBezTo>
                      <a:pt x="1179830" y="1117727"/>
                      <a:pt x="1181227" y="1118489"/>
                      <a:pt x="1184085" y="1118489"/>
                    </a:cubicBezTo>
                    <a:cubicBezTo>
                      <a:pt x="1187641" y="1118489"/>
                      <a:pt x="1222629" y="1124204"/>
                      <a:pt x="1222629" y="1132713"/>
                    </a:cubicBezTo>
                    <a:close/>
                    <a:moveTo>
                      <a:pt x="1094867" y="1108456"/>
                    </a:moveTo>
                    <a:cubicBezTo>
                      <a:pt x="1109154" y="1114870"/>
                      <a:pt x="1122680" y="1124903"/>
                      <a:pt x="1137666" y="1127062"/>
                    </a:cubicBezTo>
                    <a:cubicBezTo>
                      <a:pt x="1150557" y="1129157"/>
                      <a:pt x="1164781" y="1132015"/>
                      <a:pt x="1178370" y="1139889"/>
                    </a:cubicBezTo>
                    <a:lnTo>
                      <a:pt x="1176210" y="1142048"/>
                    </a:lnTo>
                    <a:lnTo>
                      <a:pt x="1162685" y="1142048"/>
                    </a:lnTo>
                    <a:cubicBezTo>
                      <a:pt x="1156272" y="1140587"/>
                      <a:pt x="1148397" y="1139190"/>
                      <a:pt x="1142683" y="1136333"/>
                    </a:cubicBezTo>
                    <a:cubicBezTo>
                      <a:pt x="1138428" y="1134872"/>
                      <a:pt x="1134809" y="1131316"/>
                      <a:pt x="1130554" y="1130617"/>
                    </a:cubicBezTo>
                    <a:cubicBezTo>
                      <a:pt x="1111250" y="1126300"/>
                      <a:pt x="1088453" y="1122045"/>
                      <a:pt x="1070610" y="1107758"/>
                    </a:cubicBezTo>
                    <a:cubicBezTo>
                      <a:pt x="1073467" y="1106361"/>
                      <a:pt x="1078421" y="1105598"/>
                      <a:pt x="1080579" y="1105598"/>
                    </a:cubicBezTo>
                    <a:cubicBezTo>
                      <a:pt x="1082040" y="1105598"/>
                      <a:pt x="1089851" y="1106361"/>
                      <a:pt x="1094867" y="1108456"/>
                    </a:cubicBezTo>
                    <a:close/>
                    <a:moveTo>
                      <a:pt x="1577340" y="1101344"/>
                    </a:moveTo>
                    <a:cubicBezTo>
                      <a:pt x="1575943" y="1104202"/>
                      <a:pt x="1572387" y="1110615"/>
                      <a:pt x="1569529" y="1112774"/>
                    </a:cubicBezTo>
                    <a:lnTo>
                      <a:pt x="1569529" y="1109917"/>
                    </a:lnTo>
                    <a:cubicBezTo>
                      <a:pt x="1571625" y="1106361"/>
                      <a:pt x="1572387" y="1102042"/>
                      <a:pt x="1577340" y="1099884"/>
                    </a:cubicBezTo>
                    <a:lnTo>
                      <a:pt x="1577340" y="1101344"/>
                    </a:lnTo>
                    <a:close/>
                    <a:moveTo>
                      <a:pt x="717995" y="1108456"/>
                    </a:moveTo>
                    <a:cubicBezTo>
                      <a:pt x="717995" y="1111314"/>
                      <a:pt x="716597" y="1113473"/>
                      <a:pt x="713740" y="1113473"/>
                    </a:cubicBezTo>
                    <a:cubicBezTo>
                      <a:pt x="710184" y="1113473"/>
                      <a:pt x="690182" y="1104900"/>
                      <a:pt x="690182" y="1099185"/>
                    </a:cubicBezTo>
                    <a:cubicBezTo>
                      <a:pt x="690182" y="1094931"/>
                      <a:pt x="697992" y="1095629"/>
                      <a:pt x="700151" y="1095629"/>
                    </a:cubicBezTo>
                    <a:cubicBezTo>
                      <a:pt x="706565" y="1095629"/>
                      <a:pt x="717995" y="1097026"/>
                      <a:pt x="717995" y="1108456"/>
                    </a:cubicBezTo>
                    <a:close/>
                    <a:moveTo>
                      <a:pt x="906463" y="1093470"/>
                    </a:moveTo>
                    <a:cubicBezTo>
                      <a:pt x="910717" y="1092772"/>
                      <a:pt x="915734" y="1092772"/>
                      <a:pt x="919988" y="1093470"/>
                    </a:cubicBezTo>
                    <a:cubicBezTo>
                      <a:pt x="915734" y="1094169"/>
                      <a:pt x="910717" y="1094169"/>
                      <a:pt x="906463" y="1093470"/>
                    </a:cubicBezTo>
                    <a:close/>
                    <a:moveTo>
                      <a:pt x="1580896" y="1091375"/>
                    </a:moveTo>
                    <a:cubicBezTo>
                      <a:pt x="1580896" y="1092772"/>
                      <a:pt x="1580198" y="1093470"/>
                      <a:pt x="1579499" y="1094169"/>
                    </a:cubicBezTo>
                    <a:lnTo>
                      <a:pt x="1576641" y="1094169"/>
                    </a:lnTo>
                    <a:cubicBezTo>
                      <a:pt x="1576641" y="1093470"/>
                      <a:pt x="1577340" y="1089216"/>
                      <a:pt x="1580198" y="1089216"/>
                    </a:cubicBezTo>
                    <a:cubicBezTo>
                      <a:pt x="1580896" y="1089914"/>
                      <a:pt x="1580896" y="1089216"/>
                      <a:pt x="1580896" y="1091375"/>
                    </a:cubicBezTo>
                    <a:close/>
                    <a:moveTo>
                      <a:pt x="1599501" y="1061339"/>
                    </a:moveTo>
                    <a:cubicBezTo>
                      <a:pt x="1598041" y="1062800"/>
                      <a:pt x="1597342" y="1064197"/>
                      <a:pt x="1595946" y="1064959"/>
                    </a:cubicBezTo>
                    <a:cubicBezTo>
                      <a:pt x="1595946" y="1063498"/>
                      <a:pt x="1597342" y="1059942"/>
                      <a:pt x="1599501" y="1058482"/>
                    </a:cubicBezTo>
                    <a:lnTo>
                      <a:pt x="1599501" y="1061339"/>
                    </a:lnTo>
                    <a:close/>
                    <a:moveTo>
                      <a:pt x="938530" y="1063498"/>
                    </a:moveTo>
                    <a:cubicBezTo>
                      <a:pt x="945705" y="1066356"/>
                      <a:pt x="954278" y="1065657"/>
                      <a:pt x="962089" y="1067816"/>
                    </a:cubicBezTo>
                    <a:cubicBezTo>
                      <a:pt x="972820" y="1069912"/>
                      <a:pt x="985647" y="1079945"/>
                      <a:pt x="997776" y="1082802"/>
                    </a:cubicBezTo>
                    <a:cubicBezTo>
                      <a:pt x="1014222" y="1087057"/>
                      <a:pt x="1032764" y="1091375"/>
                      <a:pt x="1050608" y="1102042"/>
                    </a:cubicBezTo>
                    <a:cubicBezTo>
                      <a:pt x="1051306" y="1102741"/>
                      <a:pt x="1052766" y="1104202"/>
                      <a:pt x="1053465" y="1106361"/>
                    </a:cubicBezTo>
                    <a:cubicBezTo>
                      <a:pt x="1052766" y="1106361"/>
                      <a:pt x="1052068" y="1107059"/>
                      <a:pt x="1049909" y="1107059"/>
                    </a:cubicBezTo>
                    <a:cubicBezTo>
                      <a:pt x="1048448" y="1107059"/>
                      <a:pt x="1034225" y="1103503"/>
                      <a:pt x="1027049" y="1101344"/>
                    </a:cubicBezTo>
                    <a:cubicBezTo>
                      <a:pt x="1017079" y="1099185"/>
                      <a:pt x="1005650" y="1097026"/>
                      <a:pt x="996378" y="1094931"/>
                    </a:cubicBezTo>
                    <a:cubicBezTo>
                      <a:pt x="987108" y="1093470"/>
                      <a:pt x="977075" y="1091375"/>
                      <a:pt x="968502" y="1088517"/>
                    </a:cubicBezTo>
                    <a:cubicBezTo>
                      <a:pt x="952817" y="1084199"/>
                      <a:pt x="934276" y="1074229"/>
                      <a:pt x="917829" y="1074229"/>
                    </a:cubicBezTo>
                    <a:lnTo>
                      <a:pt x="905002" y="1074229"/>
                    </a:lnTo>
                    <a:cubicBezTo>
                      <a:pt x="901446" y="1072769"/>
                      <a:pt x="885761" y="1075627"/>
                      <a:pt x="885761" y="1068515"/>
                    </a:cubicBezTo>
                    <a:cubicBezTo>
                      <a:pt x="885761" y="1061339"/>
                      <a:pt x="912114" y="1055688"/>
                      <a:pt x="914972" y="1055688"/>
                    </a:cubicBezTo>
                    <a:cubicBezTo>
                      <a:pt x="923544" y="1055688"/>
                      <a:pt x="928560" y="1060641"/>
                      <a:pt x="938530" y="1063498"/>
                    </a:cubicBezTo>
                    <a:close/>
                    <a:moveTo>
                      <a:pt x="661607" y="1048512"/>
                    </a:moveTo>
                    <a:lnTo>
                      <a:pt x="651637" y="1049211"/>
                    </a:lnTo>
                    <a:cubicBezTo>
                      <a:pt x="653034" y="1048512"/>
                      <a:pt x="655193" y="1047814"/>
                      <a:pt x="656653" y="1047814"/>
                    </a:cubicBezTo>
                    <a:cubicBezTo>
                      <a:pt x="658749" y="1047814"/>
                      <a:pt x="660210" y="1048512"/>
                      <a:pt x="661607" y="1048512"/>
                    </a:cubicBezTo>
                    <a:close/>
                    <a:moveTo>
                      <a:pt x="962851" y="1041400"/>
                    </a:moveTo>
                    <a:cubicBezTo>
                      <a:pt x="995680" y="1049973"/>
                      <a:pt x="1029907" y="1064197"/>
                      <a:pt x="1064895" y="1079945"/>
                    </a:cubicBezTo>
                    <a:cubicBezTo>
                      <a:pt x="1074865" y="1084898"/>
                      <a:pt x="1086295" y="1085660"/>
                      <a:pt x="1097026" y="1088517"/>
                    </a:cubicBezTo>
                    <a:cubicBezTo>
                      <a:pt x="1110552" y="1091375"/>
                      <a:pt x="1125538" y="1095629"/>
                      <a:pt x="1141285" y="1099884"/>
                    </a:cubicBezTo>
                    <a:cubicBezTo>
                      <a:pt x="1146937" y="1102042"/>
                      <a:pt x="1154811" y="1099185"/>
                      <a:pt x="1161225" y="1099884"/>
                    </a:cubicBezTo>
                    <a:cubicBezTo>
                      <a:pt x="1169797" y="1099884"/>
                      <a:pt x="1183386" y="1102042"/>
                      <a:pt x="1190498" y="1111314"/>
                    </a:cubicBezTo>
                    <a:cubicBezTo>
                      <a:pt x="1186942" y="1114171"/>
                      <a:pt x="1183386" y="1114870"/>
                      <a:pt x="1179830" y="1114870"/>
                    </a:cubicBezTo>
                    <a:cubicBezTo>
                      <a:pt x="1165542" y="1114870"/>
                      <a:pt x="1165542" y="1107758"/>
                      <a:pt x="1157669" y="1107758"/>
                    </a:cubicBezTo>
                    <a:lnTo>
                      <a:pt x="1154811" y="1107758"/>
                    </a:lnTo>
                    <a:cubicBezTo>
                      <a:pt x="1154811" y="1107758"/>
                      <a:pt x="1154113" y="1107059"/>
                      <a:pt x="1154113" y="1109218"/>
                    </a:cubicBezTo>
                    <a:cubicBezTo>
                      <a:pt x="1154113" y="1110615"/>
                      <a:pt x="1159129" y="1116330"/>
                      <a:pt x="1161225" y="1119886"/>
                    </a:cubicBezTo>
                    <a:lnTo>
                      <a:pt x="1151255" y="1119886"/>
                    </a:lnTo>
                    <a:cubicBezTo>
                      <a:pt x="1128395" y="1116330"/>
                      <a:pt x="1108456" y="1096328"/>
                      <a:pt x="1086295" y="1094931"/>
                    </a:cubicBezTo>
                    <a:cubicBezTo>
                      <a:pt x="1057720" y="1093470"/>
                      <a:pt x="1025652" y="1078484"/>
                      <a:pt x="997776" y="1071372"/>
                    </a:cubicBezTo>
                    <a:cubicBezTo>
                      <a:pt x="988504" y="1069213"/>
                      <a:pt x="976376" y="1056386"/>
                      <a:pt x="966407" y="1056386"/>
                    </a:cubicBezTo>
                    <a:cubicBezTo>
                      <a:pt x="959231" y="1056386"/>
                      <a:pt x="952119" y="1055688"/>
                      <a:pt x="945007" y="1053529"/>
                    </a:cubicBezTo>
                    <a:cubicBezTo>
                      <a:pt x="934276" y="1051370"/>
                      <a:pt x="927862" y="1047115"/>
                      <a:pt x="917829" y="1047115"/>
                    </a:cubicBezTo>
                    <a:cubicBezTo>
                      <a:pt x="905701" y="1047115"/>
                      <a:pt x="884301" y="1058482"/>
                      <a:pt x="877888" y="1058482"/>
                    </a:cubicBezTo>
                    <a:cubicBezTo>
                      <a:pt x="876427" y="1058482"/>
                      <a:pt x="876427" y="1057783"/>
                      <a:pt x="875728" y="1057783"/>
                    </a:cubicBezTo>
                    <a:lnTo>
                      <a:pt x="875728" y="1054926"/>
                    </a:lnTo>
                    <a:cubicBezTo>
                      <a:pt x="882142" y="1046353"/>
                      <a:pt x="890016" y="1040638"/>
                      <a:pt x="898589" y="1037082"/>
                    </a:cubicBezTo>
                    <a:cubicBezTo>
                      <a:pt x="905701" y="1033526"/>
                      <a:pt x="920686" y="1028510"/>
                      <a:pt x="922846" y="1028510"/>
                    </a:cubicBezTo>
                    <a:cubicBezTo>
                      <a:pt x="925004" y="1028510"/>
                      <a:pt x="950659" y="1037844"/>
                      <a:pt x="962851" y="1041400"/>
                    </a:cubicBezTo>
                    <a:close/>
                    <a:moveTo>
                      <a:pt x="1628775" y="1002855"/>
                    </a:moveTo>
                    <a:cubicBezTo>
                      <a:pt x="1624457" y="1011428"/>
                      <a:pt x="1623060" y="1018540"/>
                      <a:pt x="1613027" y="1027113"/>
                    </a:cubicBezTo>
                    <a:lnTo>
                      <a:pt x="1613027" y="1022795"/>
                    </a:lnTo>
                    <a:cubicBezTo>
                      <a:pt x="1616583" y="1012825"/>
                      <a:pt x="1620901" y="1000697"/>
                      <a:pt x="1628775" y="997839"/>
                    </a:cubicBezTo>
                    <a:lnTo>
                      <a:pt x="1628775" y="1002855"/>
                    </a:lnTo>
                    <a:close/>
                    <a:moveTo>
                      <a:pt x="953516" y="971423"/>
                    </a:moveTo>
                    <a:cubicBezTo>
                      <a:pt x="974217" y="979297"/>
                      <a:pt x="994220" y="987870"/>
                      <a:pt x="1015619" y="1003554"/>
                    </a:cubicBezTo>
                    <a:cubicBezTo>
                      <a:pt x="1022795" y="1009269"/>
                      <a:pt x="1035622" y="1012825"/>
                      <a:pt x="1044194" y="1014984"/>
                    </a:cubicBezTo>
                    <a:cubicBezTo>
                      <a:pt x="1057720" y="1017842"/>
                      <a:pt x="1072007" y="1020699"/>
                      <a:pt x="1086295" y="1023557"/>
                    </a:cubicBezTo>
                    <a:cubicBezTo>
                      <a:pt x="1094867" y="1024954"/>
                      <a:pt x="1104138" y="1027113"/>
                      <a:pt x="1113409" y="1030669"/>
                    </a:cubicBezTo>
                    <a:cubicBezTo>
                      <a:pt x="1117727" y="1032129"/>
                      <a:pt x="1121982" y="1036384"/>
                      <a:pt x="1126998" y="1038542"/>
                    </a:cubicBezTo>
                    <a:cubicBezTo>
                      <a:pt x="1134809" y="1042797"/>
                      <a:pt x="1144841" y="1046353"/>
                      <a:pt x="1154113" y="1049211"/>
                    </a:cubicBezTo>
                    <a:cubicBezTo>
                      <a:pt x="1158367" y="1050671"/>
                      <a:pt x="1164781" y="1051370"/>
                      <a:pt x="1170496" y="1052830"/>
                    </a:cubicBezTo>
                    <a:cubicBezTo>
                      <a:pt x="1194054" y="1058482"/>
                      <a:pt x="1219073" y="1073531"/>
                      <a:pt x="1243330" y="1077087"/>
                    </a:cubicBezTo>
                    <a:cubicBezTo>
                      <a:pt x="1246188" y="1077087"/>
                      <a:pt x="1249045" y="1079945"/>
                      <a:pt x="1251204" y="1082040"/>
                    </a:cubicBezTo>
                    <a:cubicBezTo>
                      <a:pt x="1249744" y="1084898"/>
                      <a:pt x="1242632" y="1084898"/>
                      <a:pt x="1240472" y="1084898"/>
                    </a:cubicBezTo>
                    <a:cubicBezTo>
                      <a:pt x="1216216" y="1084898"/>
                      <a:pt x="1193356" y="1074928"/>
                      <a:pt x="1169098" y="1068515"/>
                    </a:cubicBezTo>
                    <a:cubicBezTo>
                      <a:pt x="1158367" y="1066356"/>
                      <a:pt x="1148397" y="1058482"/>
                      <a:pt x="1138428" y="1056386"/>
                    </a:cubicBezTo>
                    <a:cubicBezTo>
                      <a:pt x="1133412" y="1054926"/>
                      <a:pt x="1127697" y="1055688"/>
                      <a:pt x="1123442" y="1054227"/>
                    </a:cubicBezTo>
                    <a:cubicBezTo>
                      <a:pt x="1101281" y="1048512"/>
                      <a:pt x="1079881" y="1043496"/>
                      <a:pt x="1057720" y="1027811"/>
                    </a:cubicBezTo>
                    <a:cubicBezTo>
                      <a:pt x="1047052" y="1020699"/>
                      <a:pt x="1033463" y="1021398"/>
                      <a:pt x="1022033" y="1020001"/>
                    </a:cubicBezTo>
                    <a:cubicBezTo>
                      <a:pt x="1016381" y="1019239"/>
                      <a:pt x="1009904" y="1017842"/>
                      <a:pt x="1004951" y="1015683"/>
                    </a:cubicBezTo>
                    <a:cubicBezTo>
                      <a:pt x="997077" y="1013523"/>
                      <a:pt x="989965" y="1010666"/>
                      <a:pt x="983552" y="1006411"/>
                    </a:cubicBezTo>
                    <a:cubicBezTo>
                      <a:pt x="979932" y="1004951"/>
                      <a:pt x="977075" y="1002855"/>
                      <a:pt x="973519" y="1000697"/>
                    </a:cubicBezTo>
                    <a:cubicBezTo>
                      <a:pt x="972122" y="999998"/>
                      <a:pt x="952817" y="985711"/>
                      <a:pt x="949960" y="985711"/>
                    </a:cubicBezTo>
                    <a:cubicBezTo>
                      <a:pt x="948563" y="985711"/>
                      <a:pt x="922147" y="992823"/>
                      <a:pt x="907860" y="996442"/>
                    </a:cubicBezTo>
                    <a:cubicBezTo>
                      <a:pt x="901446" y="998538"/>
                      <a:pt x="894271" y="997839"/>
                      <a:pt x="888619" y="999300"/>
                    </a:cubicBezTo>
                    <a:cubicBezTo>
                      <a:pt x="875030" y="1001395"/>
                      <a:pt x="859346" y="1020001"/>
                      <a:pt x="857885" y="1032828"/>
                    </a:cubicBezTo>
                    <a:cubicBezTo>
                      <a:pt x="857885" y="1032828"/>
                      <a:pt x="851472" y="1049211"/>
                      <a:pt x="845757" y="1049211"/>
                    </a:cubicBezTo>
                    <a:cubicBezTo>
                      <a:pt x="840041" y="1049211"/>
                      <a:pt x="840041" y="1038542"/>
                      <a:pt x="840041" y="1035685"/>
                    </a:cubicBezTo>
                    <a:lnTo>
                      <a:pt x="840041" y="1032129"/>
                    </a:lnTo>
                    <a:cubicBezTo>
                      <a:pt x="837946" y="1024954"/>
                      <a:pt x="850075" y="1023557"/>
                      <a:pt x="852170" y="1019239"/>
                    </a:cubicBezTo>
                    <a:cubicBezTo>
                      <a:pt x="858584" y="1007110"/>
                      <a:pt x="873633" y="989267"/>
                      <a:pt x="887159" y="982154"/>
                    </a:cubicBezTo>
                    <a:cubicBezTo>
                      <a:pt x="894271" y="977836"/>
                      <a:pt x="916432" y="964311"/>
                      <a:pt x="926402" y="964311"/>
                    </a:cubicBezTo>
                    <a:cubicBezTo>
                      <a:pt x="927862" y="964311"/>
                      <a:pt x="944245" y="967867"/>
                      <a:pt x="953516" y="971423"/>
                    </a:cubicBezTo>
                    <a:close/>
                    <a:moveTo>
                      <a:pt x="822897" y="992124"/>
                    </a:moveTo>
                    <a:lnTo>
                      <a:pt x="820801" y="992124"/>
                    </a:lnTo>
                    <a:cubicBezTo>
                      <a:pt x="819341" y="991426"/>
                      <a:pt x="795084" y="975741"/>
                      <a:pt x="795084" y="967867"/>
                    </a:cubicBezTo>
                    <a:cubicBezTo>
                      <a:pt x="795084" y="965708"/>
                      <a:pt x="795084" y="964311"/>
                      <a:pt x="797242" y="964311"/>
                    </a:cubicBezTo>
                    <a:cubicBezTo>
                      <a:pt x="801497" y="964311"/>
                      <a:pt x="820103" y="987108"/>
                      <a:pt x="822897" y="992124"/>
                    </a:cubicBezTo>
                    <a:close/>
                    <a:moveTo>
                      <a:pt x="817944" y="952183"/>
                    </a:moveTo>
                    <a:cubicBezTo>
                      <a:pt x="820801" y="953579"/>
                      <a:pt x="822897" y="955739"/>
                      <a:pt x="826516" y="957898"/>
                    </a:cubicBezTo>
                    <a:cubicBezTo>
                      <a:pt x="827913" y="959295"/>
                      <a:pt x="831469" y="959993"/>
                      <a:pt x="834327" y="961454"/>
                    </a:cubicBezTo>
                    <a:cubicBezTo>
                      <a:pt x="835787" y="962152"/>
                      <a:pt x="836485" y="963613"/>
                      <a:pt x="836485" y="965708"/>
                    </a:cubicBezTo>
                    <a:cubicBezTo>
                      <a:pt x="836485" y="967169"/>
                      <a:pt x="835089" y="970026"/>
                      <a:pt x="832929" y="970026"/>
                    </a:cubicBezTo>
                    <a:cubicBezTo>
                      <a:pt x="827913" y="970026"/>
                      <a:pt x="816483" y="960755"/>
                      <a:pt x="815086" y="953579"/>
                    </a:cubicBezTo>
                    <a:lnTo>
                      <a:pt x="815785" y="952183"/>
                    </a:lnTo>
                    <a:lnTo>
                      <a:pt x="817944" y="952183"/>
                    </a:lnTo>
                    <a:close/>
                    <a:moveTo>
                      <a:pt x="183388" y="931482"/>
                    </a:moveTo>
                    <a:cubicBezTo>
                      <a:pt x="203391" y="937895"/>
                      <a:pt x="225489" y="942911"/>
                      <a:pt x="246952" y="942911"/>
                    </a:cubicBezTo>
                    <a:lnTo>
                      <a:pt x="358267" y="941451"/>
                    </a:lnTo>
                    <a:lnTo>
                      <a:pt x="507428" y="942911"/>
                    </a:lnTo>
                    <a:lnTo>
                      <a:pt x="697992" y="936435"/>
                    </a:lnTo>
                    <a:cubicBezTo>
                      <a:pt x="705167" y="941451"/>
                      <a:pt x="712279" y="947865"/>
                      <a:pt x="720852" y="954278"/>
                    </a:cubicBezTo>
                    <a:cubicBezTo>
                      <a:pt x="723710" y="957136"/>
                      <a:pt x="728726" y="959295"/>
                      <a:pt x="732282" y="962152"/>
                    </a:cubicBezTo>
                    <a:cubicBezTo>
                      <a:pt x="734441" y="963613"/>
                      <a:pt x="734441" y="966470"/>
                      <a:pt x="735838" y="968566"/>
                    </a:cubicBezTo>
                    <a:cubicBezTo>
                      <a:pt x="751522" y="984314"/>
                      <a:pt x="771525" y="992823"/>
                      <a:pt x="788670" y="1001395"/>
                    </a:cubicBezTo>
                    <a:cubicBezTo>
                      <a:pt x="794385" y="1004253"/>
                      <a:pt x="802259" y="1015683"/>
                      <a:pt x="805053" y="1020699"/>
                    </a:cubicBezTo>
                    <a:cubicBezTo>
                      <a:pt x="807212" y="1023557"/>
                      <a:pt x="811530" y="1034225"/>
                      <a:pt x="811530" y="1039241"/>
                    </a:cubicBezTo>
                    <a:cubicBezTo>
                      <a:pt x="811530" y="1040638"/>
                      <a:pt x="810768" y="1044956"/>
                      <a:pt x="807910" y="1044956"/>
                    </a:cubicBezTo>
                    <a:cubicBezTo>
                      <a:pt x="804354" y="1044956"/>
                      <a:pt x="795084" y="1036384"/>
                      <a:pt x="791528" y="1032828"/>
                    </a:cubicBezTo>
                    <a:cubicBezTo>
                      <a:pt x="788670" y="1029970"/>
                      <a:pt x="784416" y="1027113"/>
                      <a:pt x="782257" y="1025652"/>
                    </a:cubicBezTo>
                    <a:cubicBezTo>
                      <a:pt x="768667" y="1017143"/>
                      <a:pt x="754380" y="1009967"/>
                      <a:pt x="741553" y="1001395"/>
                    </a:cubicBezTo>
                    <a:cubicBezTo>
                      <a:pt x="728028" y="993585"/>
                      <a:pt x="710883" y="977836"/>
                      <a:pt x="697992" y="973582"/>
                    </a:cubicBezTo>
                    <a:cubicBezTo>
                      <a:pt x="690182" y="970725"/>
                      <a:pt x="682308" y="967169"/>
                      <a:pt x="675894" y="965708"/>
                    </a:cubicBezTo>
                    <a:cubicBezTo>
                      <a:pt x="663766" y="962152"/>
                      <a:pt x="639509" y="959295"/>
                      <a:pt x="637350" y="959295"/>
                    </a:cubicBezTo>
                    <a:lnTo>
                      <a:pt x="598107" y="959295"/>
                    </a:lnTo>
                    <a:lnTo>
                      <a:pt x="513905" y="965708"/>
                    </a:lnTo>
                    <a:lnTo>
                      <a:pt x="503174" y="965708"/>
                    </a:lnTo>
                    <a:lnTo>
                      <a:pt x="418973" y="974280"/>
                    </a:lnTo>
                    <a:lnTo>
                      <a:pt x="371856" y="975741"/>
                    </a:lnTo>
                    <a:lnTo>
                      <a:pt x="264033" y="984314"/>
                    </a:lnTo>
                    <a:lnTo>
                      <a:pt x="226949" y="985711"/>
                    </a:lnTo>
                    <a:lnTo>
                      <a:pt x="129159" y="986409"/>
                    </a:lnTo>
                    <a:cubicBezTo>
                      <a:pt x="122047" y="985711"/>
                      <a:pt x="122746" y="985012"/>
                      <a:pt x="122746" y="980694"/>
                    </a:cubicBezTo>
                    <a:cubicBezTo>
                      <a:pt x="122746" y="968566"/>
                      <a:pt x="130620" y="966470"/>
                      <a:pt x="134874" y="955040"/>
                    </a:cubicBezTo>
                    <a:cubicBezTo>
                      <a:pt x="134874" y="952881"/>
                      <a:pt x="134176" y="950722"/>
                      <a:pt x="134176" y="948627"/>
                    </a:cubicBezTo>
                    <a:cubicBezTo>
                      <a:pt x="134176" y="946467"/>
                      <a:pt x="134874" y="944309"/>
                      <a:pt x="137033" y="943610"/>
                    </a:cubicBezTo>
                    <a:cubicBezTo>
                      <a:pt x="139128" y="941451"/>
                      <a:pt x="143447" y="940054"/>
                      <a:pt x="147003" y="936435"/>
                    </a:cubicBezTo>
                    <a:cubicBezTo>
                      <a:pt x="152019" y="932180"/>
                      <a:pt x="159131" y="922211"/>
                      <a:pt x="161290" y="922211"/>
                    </a:cubicBezTo>
                    <a:cubicBezTo>
                      <a:pt x="162687" y="922211"/>
                      <a:pt x="176276" y="929323"/>
                      <a:pt x="183388" y="931482"/>
                    </a:cubicBezTo>
                    <a:close/>
                    <a:moveTo>
                      <a:pt x="849313" y="939292"/>
                    </a:moveTo>
                    <a:cubicBezTo>
                      <a:pt x="849313" y="943610"/>
                      <a:pt x="846455" y="944309"/>
                      <a:pt x="845058" y="944309"/>
                    </a:cubicBezTo>
                    <a:cubicBezTo>
                      <a:pt x="836485" y="944309"/>
                      <a:pt x="832929" y="925767"/>
                      <a:pt x="832929" y="924306"/>
                    </a:cubicBezTo>
                    <a:cubicBezTo>
                      <a:pt x="832929" y="924306"/>
                      <a:pt x="832929" y="920052"/>
                      <a:pt x="835787" y="920052"/>
                    </a:cubicBezTo>
                    <a:cubicBezTo>
                      <a:pt x="842899" y="920052"/>
                      <a:pt x="849313" y="937895"/>
                      <a:pt x="849313" y="939292"/>
                    </a:cubicBezTo>
                    <a:close/>
                    <a:moveTo>
                      <a:pt x="1783651" y="907923"/>
                    </a:moveTo>
                    <a:cubicBezTo>
                      <a:pt x="1783651" y="914336"/>
                      <a:pt x="1737233" y="1004951"/>
                      <a:pt x="1724406" y="1037844"/>
                    </a:cubicBezTo>
                    <a:cubicBezTo>
                      <a:pt x="1718691" y="1053529"/>
                      <a:pt x="1712277" y="1069912"/>
                      <a:pt x="1705864" y="1085660"/>
                    </a:cubicBezTo>
                    <a:cubicBezTo>
                      <a:pt x="1701546" y="1097026"/>
                      <a:pt x="1694434" y="1108456"/>
                      <a:pt x="1688719" y="1121347"/>
                    </a:cubicBezTo>
                    <a:cubicBezTo>
                      <a:pt x="1686560" y="1125601"/>
                      <a:pt x="1678686" y="1152716"/>
                      <a:pt x="1671574" y="1152716"/>
                    </a:cubicBezTo>
                    <a:cubicBezTo>
                      <a:pt x="1670113" y="1152716"/>
                      <a:pt x="1669415" y="1152017"/>
                      <a:pt x="1668018" y="1151319"/>
                    </a:cubicBezTo>
                    <a:lnTo>
                      <a:pt x="1668018" y="1149160"/>
                    </a:lnTo>
                    <a:cubicBezTo>
                      <a:pt x="1677289" y="1127760"/>
                      <a:pt x="1688719" y="1105598"/>
                      <a:pt x="1697990" y="1083501"/>
                    </a:cubicBezTo>
                    <a:cubicBezTo>
                      <a:pt x="1720088" y="1029272"/>
                      <a:pt x="1746504" y="970026"/>
                      <a:pt x="1775079" y="915734"/>
                    </a:cubicBezTo>
                    <a:cubicBezTo>
                      <a:pt x="1776476" y="912178"/>
                      <a:pt x="1778635" y="907225"/>
                      <a:pt x="1782889" y="906463"/>
                    </a:cubicBezTo>
                    <a:cubicBezTo>
                      <a:pt x="1783651" y="907225"/>
                      <a:pt x="1783651" y="906463"/>
                      <a:pt x="1783651" y="907923"/>
                    </a:cubicBezTo>
                    <a:close/>
                    <a:moveTo>
                      <a:pt x="862203" y="910082"/>
                    </a:moveTo>
                    <a:cubicBezTo>
                      <a:pt x="862203" y="911479"/>
                      <a:pt x="861441" y="910780"/>
                      <a:pt x="861441" y="912178"/>
                    </a:cubicBezTo>
                    <a:cubicBezTo>
                      <a:pt x="860044" y="912178"/>
                      <a:pt x="858584" y="912940"/>
                      <a:pt x="857186" y="912940"/>
                    </a:cubicBezTo>
                    <a:cubicBezTo>
                      <a:pt x="854329" y="912940"/>
                      <a:pt x="850773" y="910780"/>
                      <a:pt x="850773" y="907923"/>
                    </a:cubicBezTo>
                    <a:cubicBezTo>
                      <a:pt x="850773" y="905764"/>
                      <a:pt x="851472" y="902208"/>
                      <a:pt x="854329" y="902208"/>
                    </a:cubicBezTo>
                    <a:cubicBezTo>
                      <a:pt x="857186" y="902208"/>
                      <a:pt x="862203" y="907225"/>
                      <a:pt x="862203" y="910082"/>
                    </a:cubicBezTo>
                    <a:close/>
                    <a:moveTo>
                      <a:pt x="875030" y="888619"/>
                    </a:moveTo>
                    <a:cubicBezTo>
                      <a:pt x="875030" y="891477"/>
                      <a:pt x="872871" y="893636"/>
                      <a:pt x="870014" y="893636"/>
                    </a:cubicBezTo>
                    <a:cubicBezTo>
                      <a:pt x="867918" y="893636"/>
                      <a:pt x="867918" y="892937"/>
                      <a:pt x="866458" y="891477"/>
                    </a:cubicBezTo>
                    <a:cubicBezTo>
                      <a:pt x="865759" y="887222"/>
                      <a:pt x="862902" y="878650"/>
                      <a:pt x="862902" y="877253"/>
                    </a:cubicBezTo>
                    <a:cubicBezTo>
                      <a:pt x="862902" y="875094"/>
                      <a:pt x="864298" y="874395"/>
                      <a:pt x="865759" y="874395"/>
                    </a:cubicBezTo>
                    <a:cubicBezTo>
                      <a:pt x="872172" y="874395"/>
                      <a:pt x="875030" y="886523"/>
                      <a:pt x="875030" y="888619"/>
                    </a:cubicBezTo>
                    <a:close/>
                    <a:moveTo>
                      <a:pt x="893572" y="857948"/>
                    </a:moveTo>
                    <a:lnTo>
                      <a:pt x="893572" y="863664"/>
                    </a:lnTo>
                    <a:cubicBezTo>
                      <a:pt x="892873" y="864362"/>
                      <a:pt x="892873" y="864362"/>
                      <a:pt x="891477" y="864362"/>
                    </a:cubicBezTo>
                    <a:cubicBezTo>
                      <a:pt x="886460" y="864362"/>
                      <a:pt x="881444" y="852932"/>
                      <a:pt x="881444" y="850836"/>
                    </a:cubicBezTo>
                    <a:lnTo>
                      <a:pt x="882142" y="849376"/>
                    </a:lnTo>
                    <a:lnTo>
                      <a:pt x="885000" y="849376"/>
                    </a:lnTo>
                    <a:cubicBezTo>
                      <a:pt x="889317" y="849376"/>
                      <a:pt x="893572" y="855790"/>
                      <a:pt x="893572" y="857948"/>
                    </a:cubicBezTo>
                    <a:close/>
                    <a:moveTo>
                      <a:pt x="1716532" y="845122"/>
                    </a:moveTo>
                    <a:cubicBezTo>
                      <a:pt x="1714373" y="850075"/>
                      <a:pt x="1711515" y="854392"/>
                      <a:pt x="1710119" y="859409"/>
                    </a:cubicBezTo>
                    <a:cubicBezTo>
                      <a:pt x="1708658" y="862203"/>
                      <a:pt x="1708658" y="866521"/>
                      <a:pt x="1707261" y="870077"/>
                    </a:cubicBezTo>
                    <a:cubicBezTo>
                      <a:pt x="1703705" y="877253"/>
                      <a:pt x="1696529" y="889381"/>
                      <a:pt x="1686560" y="895795"/>
                    </a:cubicBezTo>
                    <a:lnTo>
                      <a:pt x="1686560" y="890778"/>
                    </a:lnTo>
                    <a:cubicBezTo>
                      <a:pt x="1695831" y="875792"/>
                      <a:pt x="1695831" y="857250"/>
                      <a:pt x="1716532" y="842963"/>
                    </a:cubicBezTo>
                    <a:lnTo>
                      <a:pt x="1716532" y="845122"/>
                    </a:lnTo>
                    <a:close/>
                    <a:moveTo>
                      <a:pt x="909320" y="832993"/>
                    </a:moveTo>
                    <a:cubicBezTo>
                      <a:pt x="909320" y="835851"/>
                      <a:pt x="906463" y="837946"/>
                      <a:pt x="904303" y="837946"/>
                    </a:cubicBezTo>
                    <a:cubicBezTo>
                      <a:pt x="898589" y="837946"/>
                      <a:pt x="897890" y="826516"/>
                      <a:pt x="897890" y="825119"/>
                    </a:cubicBezTo>
                    <a:cubicBezTo>
                      <a:pt x="897890" y="822960"/>
                      <a:pt x="897890" y="820865"/>
                      <a:pt x="899985" y="820865"/>
                    </a:cubicBezTo>
                    <a:cubicBezTo>
                      <a:pt x="904303" y="820865"/>
                      <a:pt x="909320" y="831533"/>
                      <a:pt x="909320" y="832993"/>
                    </a:cubicBezTo>
                    <a:close/>
                    <a:moveTo>
                      <a:pt x="925703" y="810133"/>
                    </a:moveTo>
                    <a:cubicBezTo>
                      <a:pt x="925703" y="812292"/>
                      <a:pt x="924306" y="813689"/>
                      <a:pt x="922147" y="813689"/>
                    </a:cubicBezTo>
                    <a:cubicBezTo>
                      <a:pt x="914273" y="813689"/>
                      <a:pt x="913575" y="801561"/>
                      <a:pt x="913575" y="798703"/>
                    </a:cubicBezTo>
                    <a:cubicBezTo>
                      <a:pt x="913575" y="796544"/>
                      <a:pt x="914273" y="793686"/>
                      <a:pt x="914972" y="791591"/>
                    </a:cubicBezTo>
                    <a:cubicBezTo>
                      <a:pt x="919290" y="792290"/>
                      <a:pt x="925703" y="805815"/>
                      <a:pt x="925703" y="810133"/>
                    </a:cubicBezTo>
                    <a:close/>
                    <a:moveTo>
                      <a:pt x="941388" y="783717"/>
                    </a:moveTo>
                    <a:cubicBezTo>
                      <a:pt x="941388" y="787972"/>
                      <a:pt x="937133" y="787972"/>
                      <a:pt x="935672" y="787972"/>
                    </a:cubicBezTo>
                    <a:cubicBezTo>
                      <a:pt x="928560" y="787972"/>
                      <a:pt x="929259" y="780161"/>
                      <a:pt x="929259" y="777304"/>
                    </a:cubicBezTo>
                    <a:cubicBezTo>
                      <a:pt x="929259" y="775843"/>
                      <a:pt x="929958" y="766572"/>
                      <a:pt x="932116" y="766572"/>
                    </a:cubicBezTo>
                    <a:cubicBezTo>
                      <a:pt x="937133" y="766572"/>
                      <a:pt x="941388" y="783717"/>
                      <a:pt x="941388" y="783717"/>
                    </a:cubicBezTo>
                    <a:close/>
                    <a:moveTo>
                      <a:pt x="957834" y="752285"/>
                    </a:moveTo>
                    <a:cubicBezTo>
                      <a:pt x="957834" y="753745"/>
                      <a:pt x="957834" y="754444"/>
                      <a:pt x="957135" y="755904"/>
                    </a:cubicBezTo>
                    <a:lnTo>
                      <a:pt x="954278" y="755904"/>
                    </a:lnTo>
                    <a:cubicBezTo>
                      <a:pt x="952119" y="753745"/>
                      <a:pt x="945705" y="745173"/>
                      <a:pt x="945705" y="742315"/>
                    </a:cubicBezTo>
                    <a:cubicBezTo>
                      <a:pt x="945705" y="740918"/>
                      <a:pt x="947103" y="740156"/>
                      <a:pt x="948563" y="740156"/>
                    </a:cubicBezTo>
                    <a:cubicBezTo>
                      <a:pt x="954977" y="740156"/>
                      <a:pt x="957834" y="749491"/>
                      <a:pt x="957834" y="752285"/>
                    </a:cubicBezTo>
                    <a:close/>
                    <a:moveTo>
                      <a:pt x="989965" y="688086"/>
                    </a:moveTo>
                    <a:cubicBezTo>
                      <a:pt x="989965" y="691642"/>
                      <a:pt x="985647" y="691642"/>
                      <a:pt x="984948" y="691642"/>
                    </a:cubicBezTo>
                    <a:cubicBezTo>
                      <a:pt x="978535" y="691642"/>
                      <a:pt x="977836" y="686626"/>
                      <a:pt x="977836" y="683070"/>
                    </a:cubicBezTo>
                    <a:cubicBezTo>
                      <a:pt x="977836" y="680911"/>
                      <a:pt x="977075" y="680212"/>
                      <a:pt x="980694" y="680212"/>
                    </a:cubicBezTo>
                    <a:cubicBezTo>
                      <a:pt x="983552" y="680212"/>
                      <a:pt x="989965" y="683768"/>
                      <a:pt x="989965" y="688086"/>
                    </a:cubicBezTo>
                    <a:close/>
                    <a:moveTo>
                      <a:pt x="1001395" y="649542"/>
                    </a:moveTo>
                    <a:cubicBezTo>
                      <a:pt x="1003491" y="653796"/>
                      <a:pt x="1005650" y="660972"/>
                      <a:pt x="1005650" y="662369"/>
                    </a:cubicBezTo>
                    <a:cubicBezTo>
                      <a:pt x="1005650" y="664528"/>
                      <a:pt x="1003491" y="665925"/>
                      <a:pt x="1002094" y="665925"/>
                    </a:cubicBezTo>
                    <a:cubicBezTo>
                      <a:pt x="996378" y="665925"/>
                      <a:pt x="996378" y="657416"/>
                      <a:pt x="996378" y="655257"/>
                    </a:cubicBezTo>
                    <a:cubicBezTo>
                      <a:pt x="996378" y="653796"/>
                      <a:pt x="997776" y="647383"/>
                      <a:pt x="999236" y="647383"/>
                    </a:cubicBezTo>
                    <a:cubicBezTo>
                      <a:pt x="999935" y="648081"/>
                      <a:pt x="1001395" y="648843"/>
                      <a:pt x="1001395" y="649542"/>
                    </a:cubicBezTo>
                    <a:close/>
                    <a:moveTo>
                      <a:pt x="1027747" y="633095"/>
                    </a:moveTo>
                    <a:cubicBezTo>
                      <a:pt x="1027747" y="634555"/>
                      <a:pt x="1026351" y="635953"/>
                      <a:pt x="1025652" y="635953"/>
                    </a:cubicBezTo>
                    <a:cubicBezTo>
                      <a:pt x="1019239" y="635953"/>
                      <a:pt x="1017079" y="623126"/>
                      <a:pt x="1017079" y="621729"/>
                    </a:cubicBezTo>
                    <a:cubicBezTo>
                      <a:pt x="1017079" y="619570"/>
                      <a:pt x="1017079" y="617411"/>
                      <a:pt x="1019239" y="617411"/>
                    </a:cubicBezTo>
                    <a:cubicBezTo>
                      <a:pt x="1024191" y="617411"/>
                      <a:pt x="1027747" y="632397"/>
                      <a:pt x="1027747" y="633095"/>
                    </a:cubicBezTo>
                    <a:close/>
                    <a:moveTo>
                      <a:pt x="1049909" y="601726"/>
                    </a:moveTo>
                    <a:lnTo>
                      <a:pt x="1049909" y="605980"/>
                    </a:lnTo>
                    <a:lnTo>
                      <a:pt x="1047052" y="605980"/>
                    </a:lnTo>
                    <a:cubicBezTo>
                      <a:pt x="1044194" y="604584"/>
                      <a:pt x="1034923" y="597408"/>
                      <a:pt x="1034923" y="593154"/>
                    </a:cubicBezTo>
                    <a:cubicBezTo>
                      <a:pt x="1034923" y="590995"/>
                      <a:pt x="1037082" y="590296"/>
                      <a:pt x="1039178" y="590296"/>
                    </a:cubicBezTo>
                    <a:cubicBezTo>
                      <a:pt x="1042035" y="590296"/>
                      <a:pt x="1049909" y="597408"/>
                      <a:pt x="1049909" y="601726"/>
                    </a:cubicBezTo>
                    <a:close/>
                    <a:moveTo>
                      <a:pt x="1072769" y="560324"/>
                    </a:moveTo>
                    <a:cubicBezTo>
                      <a:pt x="1072769" y="561721"/>
                      <a:pt x="1071309" y="566039"/>
                      <a:pt x="1069150" y="566039"/>
                    </a:cubicBezTo>
                    <a:cubicBezTo>
                      <a:pt x="1062736" y="566039"/>
                      <a:pt x="1061339" y="557467"/>
                      <a:pt x="1061339" y="556006"/>
                    </a:cubicBezTo>
                    <a:cubicBezTo>
                      <a:pt x="1061339" y="554609"/>
                      <a:pt x="1062038" y="549592"/>
                      <a:pt x="1064895" y="549592"/>
                    </a:cubicBezTo>
                    <a:cubicBezTo>
                      <a:pt x="1069912" y="549592"/>
                      <a:pt x="1072769" y="558864"/>
                      <a:pt x="1072769" y="560324"/>
                    </a:cubicBezTo>
                    <a:close/>
                    <a:moveTo>
                      <a:pt x="1092010" y="528193"/>
                    </a:moveTo>
                    <a:cubicBezTo>
                      <a:pt x="1092010" y="529654"/>
                      <a:pt x="1089152" y="532511"/>
                      <a:pt x="1087755" y="532511"/>
                    </a:cubicBezTo>
                    <a:cubicBezTo>
                      <a:pt x="1081278" y="532511"/>
                      <a:pt x="1079881" y="525336"/>
                      <a:pt x="1079881" y="523177"/>
                    </a:cubicBezTo>
                    <a:cubicBezTo>
                      <a:pt x="1079881" y="521081"/>
                      <a:pt x="1080579" y="520319"/>
                      <a:pt x="1082739" y="520319"/>
                    </a:cubicBezTo>
                    <a:cubicBezTo>
                      <a:pt x="1085596" y="520319"/>
                      <a:pt x="1092010" y="523939"/>
                      <a:pt x="1092010" y="528193"/>
                    </a:cubicBezTo>
                    <a:close/>
                    <a:moveTo>
                      <a:pt x="1102741" y="485394"/>
                    </a:moveTo>
                    <a:cubicBezTo>
                      <a:pt x="1104138" y="486093"/>
                      <a:pt x="1112710" y="488950"/>
                      <a:pt x="1112710" y="493205"/>
                    </a:cubicBezTo>
                    <a:cubicBezTo>
                      <a:pt x="1112710" y="496062"/>
                      <a:pt x="1108456" y="496824"/>
                      <a:pt x="1106996" y="496824"/>
                    </a:cubicBezTo>
                    <a:cubicBezTo>
                      <a:pt x="1100582" y="496824"/>
                      <a:pt x="1099122" y="491808"/>
                      <a:pt x="1099122" y="488252"/>
                    </a:cubicBezTo>
                    <a:cubicBezTo>
                      <a:pt x="1099122" y="486791"/>
                      <a:pt x="1099884" y="486093"/>
                      <a:pt x="1099884" y="485394"/>
                    </a:cubicBezTo>
                    <a:lnTo>
                      <a:pt x="1102741" y="485394"/>
                    </a:lnTo>
                    <a:close/>
                    <a:moveTo>
                      <a:pt x="1126998" y="455422"/>
                    </a:moveTo>
                    <a:cubicBezTo>
                      <a:pt x="1126998" y="458280"/>
                      <a:pt x="1125538" y="461836"/>
                      <a:pt x="1122680" y="461836"/>
                    </a:cubicBezTo>
                    <a:cubicBezTo>
                      <a:pt x="1116965" y="461836"/>
                      <a:pt x="1118426" y="456121"/>
                      <a:pt x="1118426" y="455422"/>
                    </a:cubicBezTo>
                    <a:cubicBezTo>
                      <a:pt x="1118426" y="453263"/>
                      <a:pt x="1118426" y="449707"/>
                      <a:pt x="1122680" y="449707"/>
                    </a:cubicBezTo>
                    <a:cubicBezTo>
                      <a:pt x="1126300" y="449707"/>
                      <a:pt x="1126998" y="453263"/>
                      <a:pt x="1126998" y="455422"/>
                    </a:cubicBezTo>
                    <a:close/>
                    <a:moveTo>
                      <a:pt x="1150557" y="421831"/>
                    </a:moveTo>
                    <a:cubicBezTo>
                      <a:pt x="1150557" y="424688"/>
                      <a:pt x="1146239" y="426149"/>
                      <a:pt x="1144841" y="426149"/>
                    </a:cubicBezTo>
                    <a:cubicBezTo>
                      <a:pt x="1138428" y="426149"/>
                      <a:pt x="1137666" y="421132"/>
                      <a:pt x="1137666" y="418275"/>
                    </a:cubicBezTo>
                    <a:cubicBezTo>
                      <a:pt x="1137666" y="415417"/>
                      <a:pt x="1138428" y="414719"/>
                      <a:pt x="1140523" y="414719"/>
                    </a:cubicBezTo>
                    <a:cubicBezTo>
                      <a:pt x="1144143" y="414719"/>
                      <a:pt x="1150557" y="418275"/>
                      <a:pt x="1150557" y="421831"/>
                    </a:cubicBezTo>
                    <a:close/>
                    <a:moveTo>
                      <a:pt x="1175512" y="378333"/>
                    </a:moveTo>
                    <a:cubicBezTo>
                      <a:pt x="1175512" y="380429"/>
                      <a:pt x="1174814" y="386906"/>
                      <a:pt x="1174814" y="391160"/>
                    </a:cubicBezTo>
                    <a:cubicBezTo>
                      <a:pt x="1166940" y="392557"/>
                      <a:pt x="1165542" y="380429"/>
                      <a:pt x="1165542" y="376174"/>
                    </a:cubicBezTo>
                    <a:cubicBezTo>
                      <a:pt x="1165542" y="374015"/>
                      <a:pt x="1166241" y="363347"/>
                      <a:pt x="1170496" y="363347"/>
                    </a:cubicBezTo>
                    <a:cubicBezTo>
                      <a:pt x="1174814" y="363347"/>
                      <a:pt x="1175512" y="378333"/>
                      <a:pt x="1175512" y="378333"/>
                    </a:cubicBezTo>
                    <a:close/>
                    <a:moveTo>
                      <a:pt x="1202627" y="346202"/>
                    </a:moveTo>
                    <a:cubicBezTo>
                      <a:pt x="1202627" y="352616"/>
                      <a:pt x="1203325" y="352616"/>
                      <a:pt x="1198372" y="359728"/>
                    </a:cubicBezTo>
                    <a:cubicBezTo>
                      <a:pt x="1194054" y="356172"/>
                      <a:pt x="1194054" y="351219"/>
                      <a:pt x="1194054" y="347599"/>
                    </a:cubicBezTo>
                    <a:cubicBezTo>
                      <a:pt x="1192657" y="334772"/>
                      <a:pt x="1193356" y="333375"/>
                      <a:pt x="1193356" y="331216"/>
                    </a:cubicBezTo>
                    <a:cubicBezTo>
                      <a:pt x="1193356" y="330518"/>
                      <a:pt x="1194054" y="327660"/>
                      <a:pt x="1196213" y="326898"/>
                    </a:cubicBezTo>
                    <a:cubicBezTo>
                      <a:pt x="1201229" y="331216"/>
                      <a:pt x="1202627" y="340487"/>
                      <a:pt x="1202627" y="346202"/>
                    </a:cubicBezTo>
                    <a:close/>
                    <a:moveTo>
                      <a:pt x="2052002" y="299085"/>
                    </a:moveTo>
                    <a:cubicBezTo>
                      <a:pt x="2048447" y="309817"/>
                      <a:pt x="2044890" y="319786"/>
                      <a:pt x="2040573" y="329756"/>
                    </a:cubicBezTo>
                    <a:cubicBezTo>
                      <a:pt x="2037715" y="337630"/>
                      <a:pt x="2034159" y="346202"/>
                      <a:pt x="2031301" y="354013"/>
                    </a:cubicBezTo>
                    <a:cubicBezTo>
                      <a:pt x="2029142" y="359029"/>
                      <a:pt x="2027047" y="366205"/>
                      <a:pt x="2024189" y="372618"/>
                    </a:cubicBezTo>
                    <a:cubicBezTo>
                      <a:pt x="2020570" y="381889"/>
                      <a:pt x="2015617" y="391160"/>
                      <a:pt x="2012760" y="401130"/>
                    </a:cubicBezTo>
                    <a:cubicBezTo>
                      <a:pt x="2011299" y="404749"/>
                      <a:pt x="2009203" y="409702"/>
                      <a:pt x="2007743" y="414020"/>
                    </a:cubicBezTo>
                    <a:cubicBezTo>
                      <a:pt x="2004886" y="420434"/>
                      <a:pt x="2000631" y="429006"/>
                      <a:pt x="1996313" y="436817"/>
                    </a:cubicBezTo>
                    <a:cubicBezTo>
                      <a:pt x="1992757" y="443294"/>
                      <a:pt x="1981327" y="460375"/>
                      <a:pt x="1981327" y="455422"/>
                    </a:cubicBezTo>
                    <a:cubicBezTo>
                      <a:pt x="1981327" y="450406"/>
                      <a:pt x="2002726" y="404749"/>
                      <a:pt x="2007045" y="393319"/>
                    </a:cubicBezTo>
                    <a:cubicBezTo>
                      <a:pt x="2009203" y="387604"/>
                      <a:pt x="2010600" y="380429"/>
                      <a:pt x="2013458" y="374714"/>
                    </a:cubicBezTo>
                    <a:cubicBezTo>
                      <a:pt x="2018475" y="364046"/>
                      <a:pt x="2024888" y="354013"/>
                      <a:pt x="2028444" y="344742"/>
                    </a:cubicBezTo>
                    <a:cubicBezTo>
                      <a:pt x="2034858" y="329756"/>
                      <a:pt x="2038413" y="311214"/>
                      <a:pt x="2049145" y="296926"/>
                    </a:cubicBezTo>
                    <a:cubicBezTo>
                      <a:pt x="2049145" y="296926"/>
                      <a:pt x="2049844" y="296926"/>
                      <a:pt x="2052002" y="296228"/>
                    </a:cubicBezTo>
                    <a:lnTo>
                      <a:pt x="2052002" y="299085"/>
                    </a:lnTo>
                    <a:close/>
                    <a:moveTo>
                      <a:pt x="1226185" y="313373"/>
                    </a:moveTo>
                    <a:cubicBezTo>
                      <a:pt x="1226185" y="314770"/>
                      <a:pt x="1225487" y="318326"/>
                      <a:pt x="1224788" y="321183"/>
                    </a:cubicBezTo>
                    <a:cubicBezTo>
                      <a:pt x="1218375" y="317627"/>
                      <a:pt x="1216914" y="297688"/>
                      <a:pt x="1216914" y="296228"/>
                    </a:cubicBezTo>
                    <a:cubicBezTo>
                      <a:pt x="1216914" y="294069"/>
                      <a:pt x="1217613" y="290513"/>
                      <a:pt x="1219772" y="290513"/>
                    </a:cubicBezTo>
                    <a:cubicBezTo>
                      <a:pt x="1224026" y="290513"/>
                      <a:pt x="1226185" y="312674"/>
                      <a:pt x="1226185" y="313373"/>
                    </a:cubicBezTo>
                    <a:close/>
                    <a:moveTo>
                      <a:pt x="2031301" y="273368"/>
                    </a:moveTo>
                    <a:lnTo>
                      <a:pt x="2031301" y="276987"/>
                    </a:lnTo>
                    <a:cubicBezTo>
                      <a:pt x="2018475" y="300482"/>
                      <a:pt x="2006346" y="324041"/>
                      <a:pt x="1992059" y="347599"/>
                    </a:cubicBezTo>
                    <a:cubicBezTo>
                      <a:pt x="1982788" y="363347"/>
                      <a:pt x="1970659" y="378333"/>
                      <a:pt x="1962087" y="394716"/>
                    </a:cubicBezTo>
                    <a:cubicBezTo>
                      <a:pt x="1935671" y="441833"/>
                      <a:pt x="1909254" y="489649"/>
                      <a:pt x="1884299" y="538163"/>
                    </a:cubicBezTo>
                    <a:cubicBezTo>
                      <a:pt x="1879981" y="545338"/>
                      <a:pt x="1877822" y="554609"/>
                      <a:pt x="1872869" y="563182"/>
                    </a:cubicBezTo>
                    <a:cubicBezTo>
                      <a:pt x="1864995" y="576707"/>
                      <a:pt x="1852168" y="590296"/>
                      <a:pt x="1844992" y="605282"/>
                    </a:cubicBezTo>
                    <a:cubicBezTo>
                      <a:pt x="1835023" y="624586"/>
                      <a:pt x="1825053" y="645986"/>
                      <a:pt x="1813624" y="665925"/>
                    </a:cubicBezTo>
                    <a:cubicBezTo>
                      <a:pt x="1802892" y="684530"/>
                      <a:pt x="1788604" y="703072"/>
                      <a:pt x="1774381" y="721614"/>
                    </a:cubicBezTo>
                    <a:cubicBezTo>
                      <a:pt x="1758633" y="740156"/>
                      <a:pt x="1744345" y="760857"/>
                      <a:pt x="1734375" y="780860"/>
                    </a:cubicBezTo>
                    <a:cubicBezTo>
                      <a:pt x="1728661" y="791591"/>
                      <a:pt x="1719389" y="801561"/>
                      <a:pt x="1712976" y="812991"/>
                    </a:cubicBezTo>
                    <a:cubicBezTo>
                      <a:pt x="1707960" y="820103"/>
                      <a:pt x="1704403" y="829373"/>
                      <a:pt x="1699387" y="837248"/>
                    </a:cubicBezTo>
                    <a:cubicBezTo>
                      <a:pt x="1694434" y="845122"/>
                      <a:pt x="1686560" y="852932"/>
                      <a:pt x="1680845" y="862203"/>
                    </a:cubicBezTo>
                    <a:cubicBezTo>
                      <a:pt x="1676590" y="867918"/>
                      <a:pt x="1674432" y="877253"/>
                      <a:pt x="1672971" y="885063"/>
                    </a:cubicBezTo>
                    <a:cubicBezTo>
                      <a:pt x="1670875" y="897192"/>
                      <a:pt x="1667320" y="910082"/>
                      <a:pt x="1662303" y="922909"/>
                    </a:cubicBezTo>
                    <a:cubicBezTo>
                      <a:pt x="1659446" y="931482"/>
                      <a:pt x="1655127" y="940054"/>
                      <a:pt x="1649476" y="948627"/>
                    </a:cubicBezTo>
                    <a:cubicBezTo>
                      <a:pt x="1641602" y="959993"/>
                      <a:pt x="1630172" y="971423"/>
                      <a:pt x="1620901" y="983552"/>
                    </a:cubicBezTo>
                    <a:cubicBezTo>
                      <a:pt x="1606613" y="1001395"/>
                      <a:pt x="1600200" y="1020001"/>
                      <a:pt x="1590929" y="1039241"/>
                    </a:cubicBezTo>
                    <a:cubicBezTo>
                      <a:pt x="1583055" y="1054227"/>
                      <a:pt x="1576641" y="1070673"/>
                      <a:pt x="1567371" y="1086358"/>
                    </a:cubicBezTo>
                    <a:cubicBezTo>
                      <a:pt x="1558100" y="1102042"/>
                      <a:pt x="1543812" y="1122045"/>
                      <a:pt x="1535938" y="1138428"/>
                    </a:cubicBezTo>
                    <a:cubicBezTo>
                      <a:pt x="1533842" y="1142746"/>
                      <a:pt x="1528826" y="1143445"/>
                      <a:pt x="1525969" y="1144143"/>
                    </a:cubicBezTo>
                    <a:cubicBezTo>
                      <a:pt x="1521714" y="1144905"/>
                      <a:pt x="1513141" y="1149160"/>
                      <a:pt x="1511681" y="1154176"/>
                    </a:cubicBezTo>
                    <a:cubicBezTo>
                      <a:pt x="1513840" y="1158431"/>
                      <a:pt x="1516698" y="1154875"/>
                      <a:pt x="1521714" y="1157732"/>
                    </a:cubicBezTo>
                    <a:cubicBezTo>
                      <a:pt x="1525969" y="1159891"/>
                      <a:pt x="1534541" y="1171258"/>
                      <a:pt x="1534541" y="1176274"/>
                    </a:cubicBezTo>
                    <a:cubicBezTo>
                      <a:pt x="1534541" y="1179830"/>
                      <a:pt x="1530223" y="1180592"/>
                      <a:pt x="1528826" y="1180592"/>
                    </a:cubicBezTo>
                    <a:cubicBezTo>
                      <a:pt x="1527365" y="1180592"/>
                      <a:pt x="1508125" y="1177735"/>
                      <a:pt x="1498854" y="1175576"/>
                    </a:cubicBezTo>
                    <a:cubicBezTo>
                      <a:pt x="1484566" y="1173417"/>
                      <a:pt x="1466723" y="1170559"/>
                      <a:pt x="1453197" y="1164844"/>
                    </a:cubicBezTo>
                    <a:cubicBezTo>
                      <a:pt x="1450340" y="1164146"/>
                      <a:pt x="1448181" y="1161288"/>
                      <a:pt x="1446022" y="1159891"/>
                    </a:cubicBezTo>
                    <a:cubicBezTo>
                      <a:pt x="1443165" y="1157732"/>
                      <a:pt x="1439609" y="1155573"/>
                      <a:pt x="1436053" y="1154875"/>
                    </a:cubicBezTo>
                    <a:cubicBezTo>
                      <a:pt x="1420304" y="1149858"/>
                      <a:pt x="1401064" y="1148461"/>
                      <a:pt x="1386078" y="1147001"/>
                    </a:cubicBezTo>
                    <a:cubicBezTo>
                      <a:pt x="1368933" y="1145604"/>
                      <a:pt x="1348232" y="1144143"/>
                      <a:pt x="1331849" y="1139889"/>
                    </a:cubicBezTo>
                    <a:cubicBezTo>
                      <a:pt x="1311148" y="1135571"/>
                      <a:pt x="1291146" y="1126300"/>
                      <a:pt x="1271143" y="1119886"/>
                    </a:cubicBezTo>
                    <a:cubicBezTo>
                      <a:pt x="1243330" y="1110615"/>
                      <a:pt x="1215517" y="1102741"/>
                      <a:pt x="1187641" y="1094169"/>
                    </a:cubicBezTo>
                    <a:cubicBezTo>
                      <a:pt x="1183386" y="1092772"/>
                      <a:pt x="1179068" y="1091375"/>
                      <a:pt x="1174814" y="1091375"/>
                    </a:cubicBezTo>
                    <a:cubicBezTo>
                      <a:pt x="1141984" y="1089914"/>
                      <a:pt x="1106996" y="1084199"/>
                      <a:pt x="1074865" y="1072769"/>
                    </a:cubicBezTo>
                    <a:cubicBezTo>
                      <a:pt x="1063435" y="1069213"/>
                      <a:pt x="1052766" y="1060641"/>
                      <a:pt x="1041336" y="1056386"/>
                    </a:cubicBezTo>
                    <a:cubicBezTo>
                      <a:pt x="1009205" y="1043496"/>
                      <a:pt x="976376" y="1030669"/>
                      <a:pt x="945007" y="1022795"/>
                    </a:cubicBezTo>
                    <a:cubicBezTo>
                      <a:pt x="937133" y="1021398"/>
                      <a:pt x="925004" y="1015683"/>
                      <a:pt x="922846" y="1015683"/>
                    </a:cubicBezTo>
                    <a:cubicBezTo>
                      <a:pt x="921448" y="1015683"/>
                      <a:pt x="912876" y="1020001"/>
                      <a:pt x="907860" y="1022096"/>
                    </a:cubicBezTo>
                    <a:cubicBezTo>
                      <a:pt x="903605" y="1023557"/>
                      <a:pt x="897890" y="1023557"/>
                      <a:pt x="893572" y="1026414"/>
                    </a:cubicBezTo>
                    <a:cubicBezTo>
                      <a:pt x="882142" y="1032129"/>
                      <a:pt x="867156" y="1051370"/>
                      <a:pt x="856488" y="1059942"/>
                    </a:cubicBezTo>
                    <a:cubicBezTo>
                      <a:pt x="858584" y="1047115"/>
                      <a:pt x="865060" y="1032129"/>
                      <a:pt x="875030" y="1020001"/>
                    </a:cubicBezTo>
                    <a:cubicBezTo>
                      <a:pt x="880047" y="1014286"/>
                      <a:pt x="890715" y="1012825"/>
                      <a:pt x="897128" y="1010666"/>
                    </a:cubicBezTo>
                    <a:cubicBezTo>
                      <a:pt x="911416" y="1007110"/>
                      <a:pt x="927164" y="1004951"/>
                      <a:pt x="941388" y="1004951"/>
                    </a:cubicBezTo>
                    <a:cubicBezTo>
                      <a:pt x="943547" y="1004951"/>
                      <a:pt x="952817" y="1003554"/>
                      <a:pt x="957834" y="1005713"/>
                    </a:cubicBezTo>
                    <a:cubicBezTo>
                      <a:pt x="966407" y="1008571"/>
                      <a:pt x="974217" y="1014984"/>
                      <a:pt x="983552" y="1018540"/>
                    </a:cubicBezTo>
                    <a:cubicBezTo>
                      <a:pt x="997776" y="1024954"/>
                      <a:pt x="1013523" y="1027113"/>
                      <a:pt x="1028510" y="1031367"/>
                    </a:cubicBezTo>
                    <a:cubicBezTo>
                      <a:pt x="1034923" y="1032828"/>
                      <a:pt x="1041336" y="1034986"/>
                      <a:pt x="1047750" y="1037844"/>
                    </a:cubicBezTo>
                    <a:cubicBezTo>
                      <a:pt x="1085596" y="1056386"/>
                      <a:pt x="1122680" y="1064197"/>
                      <a:pt x="1161225" y="1077786"/>
                    </a:cubicBezTo>
                    <a:cubicBezTo>
                      <a:pt x="1166241" y="1079945"/>
                      <a:pt x="1173353" y="1078484"/>
                      <a:pt x="1179068" y="1080643"/>
                    </a:cubicBezTo>
                    <a:cubicBezTo>
                      <a:pt x="1189101" y="1083501"/>
                      <a:pt x="1199071" y="1087755"/>
                      <a:pt x="1209040" y="1089216"/>
                    </a:cubicBezTo>
                    <a:cubicBezTo>
                      <a:pt x="1214057" y="1089914"/>
                      <a:pt x="1219073" y="1091375"/>
                      <a:pt x="1224026" y="1091375"/>
                    </a:cubicBezTo>
                    <a:cubicBezTo>
                      <a:pt x="1258316" y="1092772"/>
                      <a:pt x="1294702" y="1105598"/>
                      <a:pt x="1330389" y="1116330"/>
                    </a:cubicBezTo>
                    <a:cubicBezTo>
                      <a:pt x="1334707" y="1117727"/>
                      <a:pt x="1340422" y="1117727"/>
                      <a:pt x="1345375" y="1119188"/>
                    </a:cubicBezTo>
                    <a:cubicBezTo>
                      <a:pt x="1353947" y="1121347"/>
                      <a:pt x="1362520" y="1126300"/>
                      <a:pt x="1372489" y="1129157"/>
                    </a:cubicBezTo>
                    <a:cubicBezTo>
                      <a:pt x="1388935" y="1134173"/>
                      <a:pt x="1406779" y="1137031"/>
                      <a:pt x="1423924" y="1142048"/>
                    </a:cubicBezTo>
                    <a:cubicBezTo>
                      <a:pt x="1432497" y="1144143"/>
                      <a:pt x="1477454" y="1164146"/>
                      <a:pt x="1493139" y="1164146"/>
                    </a:cubicBezTo>
                    <a:cubicBezTo>
                      <a:pt x="1496695" y="1164146"/>
                      <a:pt x="1504569" y="1161288"/>
                      <a:pt x="1504569" y="1156272"/>
                    </a:cubicBezTo>
                    <a:cubicBezTo>
                      <a:pt x="1504569" y="1148461"/>
                      <a:pt x="1478851" y="1147001"/>
                      <a:pt x="1476692" y="1147001"/>
                    </a:cubicBezTo>
                    <a:cubicBezTo>
                      <a:pt x="1458151" y="1144905"/>
                      <a:pt x="1436751" y="1135571"/>
                      <a:pt x="1418209" y="1129157"/>
                    </a:cubicBezTo>
                    <a:cubicBezTo>
                      <a:pt x="1399603" y="1122744"/>
                      <a:pt x="1379665" y="1124204"/>
                      <a:pt x="1361122" y="1111314"/>
                    </a:cubicBezTo>
                    <a:cubicBezTo>
                      <a:pt x="1378966" y="1113473"/>
                      <a:pt x="1396810" y="1110615"/>
                      <a:pt x="1414653" y="1119188"/>
                    </a:cubicBezTo>
                    <a:cubicBezTo>
                      <a:pt x="1415352" y="1119188"/>
                      <a:pt x="1416748" y="1121347"/>
                      <a:pt x="1418209" y="1122045"/>
                    </a:cubicBezTo>
                    <a:cubicBezTo>
                      <a:pt x="1420304" y="1124204"/>
                      <a:pt x="1426020" y="1125601"/>
                      <a:pt x="1427480" y="1125601"/>
                    </a:cubicBezTo>
                    <a:cubicBezTo>
                      <a:pt x="1436751" y="1125601"/>
                      <a:pt x="1441767" y="1119188"/>
                      <a:pt x="1453197" y="1114171"/>
                    </a:cubicBezTo>
                    <a:cubicBezTo>
                      <a:pt x="1470279" y="1106361"/>
                      <a:pt x="1495997" y="1111314"/>
                      <a:pt x="1507426" y="1094169"/>
                    </a:cubicBezTo>
                    <a:cubicBezTo>
                      <a:pt x="1522413" y="1072071"/>
                      <a:pt x="1533842" y="1047814"/>
                      <a:pt x="1547368" y="1027113"/>
                    </a:cubicBezTo>
                    <a:cubicBezTo>
                      <a:pt x="1563814" y="1000697"/>
                      <a:pt x="1583055" y="974979"/>
                      <a:pt x="1600200" y="948627"/>
                    </a:cubicBezTo>
                    <a:cubicBezTo>
                      <a:pt x="1610170" y="932879"/>
                      <a:pt x="1621600" y="913638"/>
                      <a:pt x="1630871" y="897890"/>
                    </a:cubicBezTo>
                    <a:cubicBezTo>
                      <a:pt x="1639443" y="882904"/>
                      <a:pt x="1651572" y="868680"/>
                      <a:pt x="1660144" y="853694"/>
                    </a:cubicBezTo>
                    <a:cubicBezTo>
                      <a:pt x="1680147" y="818705"/>
                      <a:pt x="1707261" y="781558"/>
                      <a:pt x="1732978" y="745173"/>
                    </a:cubicBezTo>
                    <a:cubicBezTo>
                      <a:pt x="1737932" y="738061"/>
                      <a:pt x="1738694" y="729488"/>
                      <a:pt x="1743647" y="723075"/>
                    </a:cubicBezTo>
                    <a:cubicBezTo>
                      <a:pt x="1762188" y="694500"/>
                      <a:pt x="1782191" y="663829"/>
                      <a:pt x="1797177" y="636715"/>
                    </a:cubicBezTo>
                    <a:cubicBezTo>
                      <a:pt x="1800733" y="629539"/>
                      <a:pt x="1805750" y="623824"/>
                      <a:pt x="1810067" y="617411"/>
                    </a:cubicBezTo>
                    <a:cubicBezTo>
                      <a:pt x="1813624" y="611696"/>
                      <a:pt x="1816481" y="605282"/>
                      <a:pt x="1818576" y="600266"/>
                    </a:cubicBezTo>
                    <a:cubicBezTo>
                      <a:pt x="1820736" y="593852"/>
                      <a:pt x="1827911" y="588137"/>
                      <a:pt x="1831467" y="582422"/>
                    </a:cubicBezTo>
                    <a:cubicBezTo>
                      <a:pt x="1841437" y="564579"/>
                      <a:pt x="1847850" y="546036"/>
                      <a:pt x="1857121" y="528892"/>
                    </a:cubicBezTo>
                    <a:cubicBezTo>
                      <a:pt x="1860740" y="521779"/>
                      <a:pt x="1867852" y="516763"/>
                      <a:pt x="1872107" y="511048"/>
                    </a:cubicBezTo>
                    <a:cubicBezTo>
                      <a:pt x="1881441" y="499618"/>
                      <a:pt x="1890713" y="487490"/>
                      <a:pt x="1898523" y="476123"/>
                    </a:cubicBezTo>
                    <a:cubicBezTo>
                      <a:pt x="1912112" y="455422"/>
                      <a:pt x="1925638" y="433959"/>
                      <a:pt x="1937829" y="413258"/>
                    </a:cubicBezTo>
                    <a:cubicBezTo>
                      <a:pt x="1948498" y="394716"/>
                      <a:pt x="1957769" y="376174"/>
                      <a:pt x="1968500" y="357632"/>
                    </a:cubicBezTo>
                    <a:cubicBezTo>
                      <a:pt x="1971358" y="353314"/>
                      <a:pt x="1972754" y="347599"/>
                      <a:pt x="1974913" y="344043"/>
                    </a:cubicBezTo>
                    <a:cubicBezTo>
                      <a:pt x="1987740" y="319088"/>
                      <a:pt x="2010600" y="286258"/>
                      <a:pt x="2028444" y="273368"/>
                    </a:cubicBezTo>
                    <a:lnTo>
                      <a:pt x="2031301" y="273368"/>
                    </a:lnTo>
                    <a:close/>
                    <a:moveTo>
                      <a:pt x="2102675" y="264795"/>
                    </a:moveTo>
                    <a:cubicBezTo>
                      <a:pt x="2105533" y="264795"/>
                      <a:pt x="2110550" y="266256"/>
                      <a:pt x="2114804" y="269113"/>
                    </a:cubicBezTo>
                    <a:cubicBezTo>
                      <a:pt x="2118360" y="271971"/>
                      <a:pt x="2117662" y="275527"/>
                      <a:pt x="2117662" y="277686"/>
                    </a:cubicBezTo>
                    <a:cubicBezTo>
                      <a:pt x="2117662" y="289814"/>
                      <a:pt x="2094801" y="327660"/>
                      <a:pt x="2091246" y="334772"/>
                    </a:cubicBezTo>
                    <a:cubicBezTo>
                      <a:pt x="2087689" y="340487"/>
                      <a:pt x="2084832" y="348361"/>
                      <a:pt x="2083435" y="355473"/>
                    </a:cubicBezTo>
                    <a:cubicBezTo>
                      <a:pt x="2077720" y="379730"/>
                      <a:pt x="2069846" y="407607"/>
                      <a:pt x="2053400" y="433261"/>
                    </a:cubicBezTo>
                    <a:cubicBezTo>
                      <a:pt x="2049145" y="439674"/>
                      <a:pt x="2049844" y="450406"/>
                      <a:pt x="2047748" y="457518"/>
                    </a:cubicBezTo>
                    <a:cubicBezTo>
                      <a:pt x="2040573" y="482537"/>
                      <a:pt x="2029142" y="506794"/>
                      <a:pt x="2013458" y="532511"/>
                    </a:cubicBezTo>
                    <a:cubicBezTo>
                      <a:pt x="2008441" y="539623"/>
                      <a:pt x="2006346" y="548894"/>
                      <a:pt x="2002028" y="557467"/>
                    </a:cubicBezTo>
                    <a:cubicBezTo>
                      <a:pt x="1999869" y="561023"/>
                      <a:pt x="1994916" y="563880"/>
                      <a:pt x="1991360" y="568897"/>
                    </a:cubicBezTo>
                    <a:cubicBezTo>
                      <a:pt x="1989900" y="570294"/>
                      <a:pt x="1989900" y="573151"/>
                      <a:pt x="1989201" y="575310"/>
                    </a:cubicBezTo>
                    <a:cubicBezTo>
                      <a:pt x="1984185" y="588836"/>
                      <a:pt x="1973516" y="601028"/>
                      <a:pt x="1973516" y="613854"/>
                    </a:cubicBezTo>
                    <a:cubicBezTo>
                      <a:pt x="1973516" y="620268"/>
                      <a:pt x="1967039" y="631000"/>
                      <a:pt x="1963484" y="638111"/>
                    </a:cubicBezTo>
                    <a:cubicBezTo>
                      <a:pt x="1960626" y="643128"/>
                      <a:pt x="1957070" y="649542"/>
                      <a:pt x="1954911" y="655257"/>
                    </a:cubicBezTo>
                    <a:cubicBezTo>
                      <a:pt x="1945640" y="673798"/>
                      <a:pt x="1937829" y="697357"/>
                      <a:pt x="1925638" y="715899"/>
                    </a:cubicBezTo>
                    <a:cubicBezTo>
                      <a:pt x="1911413" y="738061"/>
                      <a:pt x="1905699" y="762317"/>
                      <a:pt x="1895665" y="785178"/>
                    </a:cubicBezTo>
                    <a:cubicBezTo>
                      <a:pt x="1874964" y="830136"/>
                      <a:pt x="1856423" y="872236"/>
                      <a:pt x="1835023" y="917892"/>
                    </a:cubicBezTo>
                    <a:cubicBezTo>
                      <a:pt x="1832864" y="922211"/>
                      <a:pt x="1831467" y="927926"/>
                      <a:pt x="1829308" y="932879"/>
                    </a:cubicBezTo>
                    <a:cubicBezTo>
                      <a:pt x="1827911" y="937197"/>
                      <a:pt x="1823593" y="941451"/>
                      <a:pt x="1820736" y="947166"/>
                    </a:cubicBezTo>
                    <a:cubicBezTo>
                      <a:pt x="1813624" y="959993"/>
                      <a:pt x="1808607" y="974979"/>
                      <a:pt x="1802194" y="989267"/>
                    </a:cubicBezTo>
                    <a:cubicBezTo>
                      <a:pt x="1797177" y="1001395"/>
                      <a:pt x="1787906" y="1014286"/>
                      <a:pt x="1784350" y="1027811"/>
                    </a:cubicBezTo>
                    <a:cubicBezTo>
                      <a:pt x="1782889" y="1032129"/>
                      <a:pt x="1783651" y="1037844"/>
                      <a:pt x="1781492" y="1042797"/>
                    </a:cubicBezTo>
                    <a:cubicBezTo>
                      <a:pt x="1779334" y="1048512"/>
                      <a:pt x="1774381" y="1054227"/>
                      <a:pt x="1772920" y="1061339"/>
                    </a:cubicBezTo>
                    <a:cubicBezTo>
                      <a:pt x="1771523" y="1064197"/>
                      <a:pt x="1772222" y="1068515"/>
                      <a:pt x="1770063" y="1072071"/>
                    </a:cubicBezTo>
                    <a:cubicBezTo>
                      <a:pt x="1765046" y="1081342"/>
                      <a:pt x="1759395" y="1089914"/>
                      <a:pt x="1755076" y="1099884"/>
                    </a:cubicBezTo>
                    <a:cubicBezTo>
                      <a:pt x="1747964" y="1114171"/>
                      <a:pt x="1740090" y="1132015"/>
                      <a:pt x="1728661" y="1148461"/>
                    </a:cubicBezTo>
                    <a:cubicBezTo>
                      <a:pt x="1725803" y="1151319"/>
                      <a:pt x="1725104" y="1157732"/>
                      <a:pt x="1723708" y="1162748"/>
                    </a:cubicBezTo>
                    <a:cubicBezTo>
                      <a:pt x="1722946" y="1165606"/>
                      <a:pt x="1718691" y="1167702"/>
                      <a:pt x="1716532" y="1171258"/>
                    </a:cubicBezTo>
                    <a:cubicBezTo>
                      <a:pt x="1712976" y="1174877"/>
                      <a:pt x="1710119" y="1179830"/>
                      <a:pt x="1707960" y="1184847"/>
                    </a:cubicBezTo>
                    <a:cubicBezTo>
                      <a:pt x="1692974" y="1210564"/>
                      <a:pt x="1679448" y="1239774"/>
                      <a:pt x="1662303" y="1267651"/>
                    </a:cubicBezTo>
                    <a:cubicBezTo>
                      <a:pt x="1660842" y="1269810"/>
                      <a:pt x="1657287" y="1272667"/>
                      <a:pt x="1655889" y="1274763"/>
                    </a:cubicBezTo>
                    <a:cubicBezTo>
                      <a:pt x="1653731" y="1276922"/>
                      <a:pt x="1648714" y="1288352"/>
                      <a:pt x="1648714" y="1292606"/>
                    </a:cubicBezTo>
                    <a:cubicBezTo>
                      <a:pt x="1648714" y="1294067"/>
                      <a:pt x="1649476" y="1296924"/>
                      <a:pt x="1651572" y="1296924"/>
                    </a:cubicBezTo>
                    <a:cubicBezTo>
                      <a:pt x="1653032" y="1296924"/>
                      <a:pt x="1664462" y="1292606"/>
                      <a:pt x="1665859" y="1292606"/>
                    </a:cubicBezTo>
                    <a:cubicBezTo>
                      <a:pt x="1670875" y="1292606"/>
                      <a:pt x="1670113" y="1297623"/>
                      <a:pt x="1670113" y="1299782"/>
                    </a:cubicBezTo>
                    <a:cubicBezTo>
                      <a:pt x="1670113" y="1303338"/>
                      <a:pt x="1671574" y="1306195"/>
                      <a:pt x="1665859" y="1311148"/>
                    </a:cubicBezTo>
                    <a:cubicBezTo>
                      <a:pt x="1663001" y="1314006"/>
                      <a:pt x="1638745" y="1318323"/>
                      <a:pt x="1632331" y="1318323"/>
                    </a:cubicBezTo>
                    <a:cubicBezTo>
                      <a:pt x="1618742" y="1318323"/>
                      <a:pt x="1619440" y="1307592"/>
                      <a:pt x="1600899" y="1301877"/>
                    </a:cubicBezTo>
                    <a:cubicBezTo>
                      <a:pt x="1588770" y="1298321"/>
                      <a:pt x="1575943" y="1296162"/>
                      <a:pt x="1564513" y="1291908"/>
                    </a:cubicBezTo>
                    <a:cubicBezTo>
                      <a:pt x="1546670" y="1286192"/>
                      <a:pt x="1527365" y="1279779"/>
                      <a:pt x="1510284" y="1274064"/>
                    </a:cubicBezTo>
                    <a:cubicBezTo>
                      <a:pt x="1505267" y="1272667"/>
                      <a:pt x="1501712" y="1269048"/>
                      <a:pt x="1497394" y="1268349"/>
                    </a:cubicBezTo>
                    <a:cubicBezTo>
                      <a:pt x="1490282" y="1266952"/>
                      <a:pt x="1481709" y="1266952"/>
                      <a:pt x="1475296" y="1265492"/>
                    </a:cubicBezTo>
                    <a:cubicBezTo>
                      <a:pt x="1467422" y="1264095"/>
                      <a:pt x="1458151" y="1261936"/>
                      <a:pt x="1450340" y="1259777"/>
                    </a:cubicBezTo>
                    <a:cubicBezTo>
                      <a:pt x="1428877" y="1254062"/>
                      <a:pt x="1406081" y="1249109"/>
                      <a:pt x="1384617" y="1239774"/>
                    </a:cubicBezTo>
                    <a:cubicBezTo>
                      <a:pt x="1378204" y="1236980"/>
                      <a:pt x="1370394" y="1235520"/>
                      <a:pt x="1364678" y="1233361"/>
                    </a:cubicBezTo>
                    <a:cubicBezTo>
                      <a:pt x="1362520" y="1232662"/>
                      <a:pt x="1361122" y="1229804"/>
                      <a:pt x="1359662" y="1229804"/>
                    </a:cubicBezTo>
                    <a:cubicBezTo>
                      <a:pt x="1352550" y="1228408"/>
                      <a:pt x="1343978" y="1227646"/>
                      <a:pt x="1336802" y="1225550"/>
                    </a:cubicBezTo>
                    <a:cubicBezTo>
                      <a:pt x="1301877" y="1216978"/>
                      <a:pt x="1266190" y="1206945"/>
                      <a:pt x="1230503" y="1198436"/>
                    </a:cubicBezTo>
                    <a:cubicBezTo>
                      <a:pt x="1210501" y="1193419"/>
                      <a:pt x="1189101" y="1189101"/>
                      <a:pt x="1169797" y="1182688"/>
                    </a:cubicBezTo>
                    <a:cubicBezTo>
                      <a:pt x="1156272" y="1178433"/>
                      <a:pt x="1141984" y="1172020"/>
                      <a:pt x="1127697" y="1168400"/>
                    </a:cubicBezTo>
                    <a:cubicBezTo>
                      <a:pt x="1121283" y="1167003"/>
                      <a:pt x="1114108" y="1167702"/>
                      <a:pt x="1108456" y="1164844"/>
                    </a:cubicBezTo>
                    <a:cubicBezTo>
                      <a:pt x="1089851" y="1157034"/>
                      <a:pt x="1069912" y="1153414"/>
                      <a:pt x="1051306" y="1146302"/>
                    </a:cubicBezTo>
                    <a:cubicBezTo>
                      <a:pt x="1032764" y="1139889"/>
                      <a:pt x="1014921" y="1129919"/>
                      <a:pt x="997776" y="1127062"/>
                    </a:cubicBezTo>
                    <a:cubicBezTo>
                      <a:pt x="989203" y="1126300"/>
                      <a:pt x="980694" y="1123442"/>
                      <a:pt x="973519" y="1120585"/>
                    </a:cubicBezTo>
                    <a:cubicBezTo>
                      <a:pt x="949960" y="1112774"/>
                      <a:pt x="954977" y="1109218"/>
                      <a:pt x="939991" y="1109218"/>
                    </a:cubicBezTo>
                    <a:cubicBezTo>
                      <a:pt x="928560" y="1109218"/>
                      <a:pt x="906463" y="1111314"/>
                      <a:pt x="899985" y="1115632"/>
                    </a:cubicBezTo>
                    <a:cubicBezTo>
                      <a:pt x="897128" y="1117029"/>
                      <a:pt x="897128" y="1120585"/>
                      <a:pt x="895731" y="1123442"/>
                    </a:cubicBezTo>
                    <a:cubicBezTo>
                      <a:pt x="894271" y="1127062"/>
                      <a:pt x="887159" y="1135571"/>
                      <a:pt x="882904" y="1138428"/>
                    </a:cubicBezTo>
                    <a:cubicBezTo>
                      <a:pt x="873633" y="1143445"/>
                      <a:pt x="859346" y="1142746"/>
                      <a:pt x="848614" y="1142746"/>
                    </a:cubicBezTo>
                    <a:lnTo>
                      <a:pt x="821500" y="1142048"/>
                    </a:lnTo>
                    <a:cubicBezTo>
                      <a:pt x="817245" y="1141286"/>
                      <a:pt x="811530" y="1140587"/>
                      <a:pt x="807910" y="1139889"/>
                    </a:cubicBezTo>
                    <a:cubicBezTo>
                      <a:pt x="790829" y="1137031"/>
                      <a:pt x="772985" y="1130617"/>
                      <a:pt x="756539" y="1127760"/>
                    </a:cubicBezTo>
                    <a:cubicBezTo>
                      <a:pt x="747268" y="1126300"/>
                      <a:pt x="730123" y="1119188"/>
                      <a:pt x="730123" y="1107059"/>
                    </a:cubicBezTo>
                    <a:cubicBezTo>
                      <a:pt x="731584" y="1099185"/>
                      <a:pt x="729425" y="1086358"/>
                      <a:pt x="720852" y="1080643"/>
                    </a:cubicBezTo>
                    <a:cubicBezTo>
                      <a:pt x="716597" y="1077786"/>
                      <a:pt x="710883" y="1078484"/>
                      <a:pt x="705866" y="1077786"/>
                    </a:cubicBezTo>
                    <a:lnTo>
                      <a:pt x="676592" y="1077087"/>
                    </a:lnTo>
                    <a:lnTo>
                      <a:pt x="553847" y="1086358"/>
                    </a:lnTo>
                    <a:lnTo>
                      <a:pt x="452501" y="1089216"/>
                    </a:lnTo>
                    <a:lnTo>
                      <a:pt x="310452" y="1087755"/>
                    </a:lnTo>
                    <a:lnTo>
                      <a:pt x="229108" y="1090613"/>
                    </a:lnTo>
                    <a:cubicBezTo>
                      <a:pt x="197676" y="1092772"/>
                      <a:pt x="165545" y="1093470"/>
                      <a:pt x="134874" y="1096328"/>
                    </a:cubicBezTo>
                    <a:cubicBezTo>
                      <a:pt x="109918" y="1098487"/>
                      <a:pt x="82042" y="1104202"/>
                      <a:pt x="56388" y="1104202"/>
                    </a:cubicBezTo>
                    <a:cubicBezTo>
                      <a:pt x="54928" y="1104202"/>
                      <a:pt x="46355" y="1104202"/>
                      <a:pt x="42101" y="1102741"/>
                    </a:cubicBezTo>
                    <a:cubicBezTo>
                      <a:pt x="37783" y="1102042"/>
                      <a:pt x="32829" y="1099185"/>
                      <a:pt x="30671" y="1099185"/>
                    </a:cubicBezTo>
                    <a:lnTo>
                      <a:pt x="17082" y="1099185"/>
                    </a:lnTo>
                    <a:cubicBezTo>
                      <a:pt x="12827" y="1097788"/>
                      <a:pt x="12128" y="1095629"/>
                      <a:pt x="12128" y="1092772"/>
                    </a:cubicBezTo>
                    <a:cubicBezTo>
                      <a:pt x="12128" y="1084898"/>
                      <a:pt x="29210" y="1084898"/>
                      <a:pt x="31369" y="1084898"/>
                    </a:cubicBezTo>
                    <a:cubicBezTo>
                      <a:pt x="42799" y="1084199"/>
                      <a:pt x="54928" y="1082802"/>
                      <a:pt x="66358" y="1082040"/>
                    </a:cubicBezTo>
                    <a:lnTo>
                      <a:pt x="211963" y="1077087"/>
                    </a:lnTo>
                    <a:lnTo>
                      <a:pt x="266192" y="1073531"/>
                    </a:lnTo>
                    <a:lnTo>
                      <a:pt x="498158" y="1067816"/>
                    </a:lnTo>
                    <a:cubicBezTo>
                      <a:pt x="538163" y="1063498"/>
                      <a:pt x="578104" y="1057085"/>
                      <a:pt x="617347" y="1057085"/>
                    </a:cubicBezTo>
                    <a:cubicBezTo>
                      <a:pt x="651637" y="1057085"/>
                      <a:pt x="670179" y="1064959"/>
                      <a:pt x="692341" y="1064959"/>
                    </a:cubicBezTo>
                    <a:cubicBezTo>
                      <a:pt x="695135" y="1064959"/>
                      <a:pt x="703009" y="1065657"/>
                      <a:pt x="703009" y="1059244"/>
                    </a:cubicBezTo>
                    <a:cubicBezTo>
                      <a:pt x="703009" y="1050671"/>
                      <a:pt x="695897" y="1054227"/>
                      <a:pt x="690182" y="1049973"/>
                    </a:cubicBezTo>
                    <a:cubicBezTo>
                      <a:pt x="673735" y="1039241"/>
                      <a:pt x="667322" y="1041400"/>
                      <a:pt x="653796" y="1041400"/>
                    </a:cubicBezTo>
                    <a:cubicBezTo>
                      <a:pt x="652335" y="1041400"/>
                      <a:pt x="587375" y="1044258"/>
                      <a:pt x="555244" y="1047115"/>
                    </a:cubicBezTo>
                    <a:cubicBezTo>
                      <a:pt x="537401" y="1048512"/>
                      <a:pt x="503174" y="1052068"/>
                      <a:pt x="501015" y="1052068"/>
                    </a:cubicBezTo>
                    <a:lnTo>
                      <a:pt x="483172" y="1052068"/>
                    </a:lnTo>
                    <a:cubicBezTo>
                      <a:pt x="490347" y="1049973"/>
                      <a:pt x="503174" y="1046353"/>
                      <a:pt x="504571" y="1046353"/>
                    </a:cubicBezTo>
                    <a:cubicBezTo>
                      <a:pt x="506730" y="1046353"/>
                      <a:pt x="516001" y="1049211"/>
                      <a:pt x="517461" y="1049211"/>
                    </a:cubicBezTo>
                    <a:cubicBezTo>
                      <a:pt x="527431" y="1049211"/>
                      <a:pt x="556704" y="1039241"/>
                      <a:pt x="561721" y="1037082"/>
                    </a:cubicBezTo>
                    <a:cubicBezTo>
                      <a:pt x="560260" y="1034225"/>
                      <a:pt x="557403" y="1032129"/>
                      <a:pt x="555244" y="1032129"/>
                    </a:cubicBezTo>
                    <a:cubicBezTo>
                      <a:pt x="553148" y="1032129"/>
                      <a:pt x="545275" y="1034225"/>
                      <a:pt x="540258" y="1035685"/>
                    </a:cubicBezTo>
                    <a:cubicBezTo>
                      <a:pt x="534543" y="1037082"/>
                      <a:pt x="523875" y="1039241"/>
                      <a:pt x="521716" y="1039241"/>
                    </a:cubicBezTo>
                    <a:lnTo>
                      <a:pt x="502476" y="1039241"/>
                    </a:lnTo>
                    <a:cubicBezTo>
                      <a:pt x="486029" y="1038542"/>
                      <a:pt x="469646" y="1052068"/>
                      <a:pt x="451803" y="1057085"/>
                    </a:cubicBezTo>
                    <a:cubicBezTo>
                      <a:pt x="443230" y="1059244"/>
                      <a:pt x="434658" y="1059244"/>
                      <a:pt x="426085" y="1059942"/>
                    </a:cubicBezTo>
                    <a:lnTo>
                      <a:pt x="110617" y="1061339"/>
                    </a:lnTo>
                    <a:cubicBezTo>
                      <a:pt x="102743" y="1061339"/>
                      <a:pt x="92773" y="1056386"/>
                      <a:pt x="86360" y="1056386"/>
                    </a:cubicBezTo>
                    <a:cubicBezTo>
                      <a:pt x="84201" y="1056386"/>
                      <a:pt x="80645" y="1057783"/>
                      <a:pt x="80645" y="1060641"/>
                    </a:cubicBezTo>
                    <a:cubicBezTo>
                      <a:pt x="80645" y="1064959"/>
                      <a:pt x="97028" y="1065657"/>
                      <a:pt x="102743" y="1069213"/>
                    </a:cubicBezTo>
                    <a:cubicBezTo>
                      <a:pt x="99885" y="1071372"/>
                      <a:pt x="91313" y="1071372"/>
                      <a:pt x="87757" y="1071372"/>
                    </a:cubicBezTo>
                    <a:cubicBezTo>
                      <a:pt x="85598" y="1071372"/>
                      <a:pt x="76327" y="1069912"/>
                      <a:pt x="70612" y="1069912"/>
                    </a:cubicBezTo>
                    <a:cubicBezTo>
                      <a:pt x="68516" y="1069912"/>
                      <a:pt x="65659" y="1069213"/>
                      <a:pt x="62802" y="1067816"/>
                    </a:cubicBezTo>
                    <a:lnTo>
                      <a:pt x="62802" y="1063498"/>
                    </a:lnTo>
                    <a:cubicBezTo>
                      <a:pt x="62802" y="1061339"/>
                      <a:pt x="63500" y="1057783"/>
                      <a:pt x="63500" y="1054926"/>
                    </a:cubicBezTo>
                    <a:cubicBezTo>
                      <a:pt x="64198" y="1050671"/>
                      <a:pt x="66358" y="1042098"/>
                      <a:pt x="72072" y="1039940"/>
                    </a:cubicBezTo>
                    <a:cubicBezTo>
                      <a:pt x="73470" y="1039241"/>
                      <a:pt x="76327" y="1040638"/>
                      <a:pt x="78486" y="1039940"/>
                    </a:cubicBezTo>
                    <a:cubicBezTo>
                      <a:pt x="82042" y="1039241"/>
                      <a:pt x="88455" y="1035685"/>
                      <a:pt x="89916" y="1035685"/>
                    </a:cubicBezTo>
                    <a:cubicBezTo>
                      <a:pt x="92075" y="1035685"/>
                      <a:pt x="116332" y="1039940"/>
                      <a:pt x="118428" y="1039940"/>
                    </a:cubicBezTo>
                    <a:lnTo>
                      <a:pt x="133477" y="1039940"/>
                    </a:lnTo>
                    <a:cubicBezTo>
                      <a:pt x="170561" y="1042797"/>
                      <a:pt x="171958" y="1046353"/>
                      <a:pt x="201232" y="1046353"/>
                    </a:cubicBezTo>
                    <a:lnTo>
                      <a:pt x="306197" y="1044258"/>
                    </a:lnTo>
                    <a:lnTo>
                      <a:pt x="363982" y="1044258"/>
                    </a:lnTo>
                    <a:cubicBezTo>
                      <a:pt x="396113" y="1042098"/>
                      <a:pt x="428244" y="1039241"/>
                      <a:pt x="460311" y="1035685"/>
                    </a:cubicBezTo>
                    <a:cubicBezTo>
                      <a:pt x="491046" y="1032828"/>
                      <a:pt x="550291" y="1021398"/>
                      <a:pt x="588073" y="1021398"/>
                    </a:cubicBezTo>
                    <a:lnTo>
                      <a:pt x="634492" y="1021398"/>
                    </a:lnTo>
                    <a:cubicBezTo>
                      <a:pt x="646621" y="1022795"/>
                      <a:pt x="658051" y="1024255"/>
                      <a:pt x="669480" y="1028510"/>
                    </a:cubicBezTo>
                    <a:cubicBezTo>
                      <a:pt x="675894" y="1030669"/>
                      <a:pt x="683006" y="1034225"/>
                      <a:pt x="690182" y="1037844"/>
                    </a:cubicBezTo>
                    <a:cubicBezTo>
                      <a:pt x="696595" y="1040638"/>
                      <a:pt x="731584" y="1064197"/>
                      <a:pt x="740156" y="1064197"/>
                    </a:cubicBezTo>
                    <a:cubicBezTo>
                      <a:pt x="742252" y="1064197"/>
                      <a:pt x="745109" y="1061339"/>
                      <a:pt x="747268" y="1061339"/>
                    </a:cubicBezTo>
                    <a:cubicBezTo>
                      <a:pt x="748728" y="1061339"/>
                      <a:pt x="756539" y="1066356"/>
                      <a:pt x="758698" y="1066356"/>
                    </a:cubicBezTo>
                    <a:lnTo>
                      <a:pt x="762254" y="1066356"/>
                    </a:lnTo>
                    <a:cubicBezTo>
                      <a:pt x="762953" y="1064197"/>
                      <a:pt x="762953" y="1061339"/>
                      <a:pt x="762254" y="1054227"/>
                    </a:cubicBezTo>
                    <a:lnTo>
                      <a:pt x="763715" y="1054227"/>
                    </a:lnTo>
                    <a:cubicBezTo>
                      <a:pt x="770827" y="1059244"/>
                      <a:pt x="777240" y="1066356"/>
                      <a:pt x="782955" y="1072769"/>
                    </a:cubicBezTo>
                    <a:cubicBezTo>
                      <a:pt x="782257" y="1072769"/>
                      <a:pt x="769366" y="1082040"/>
                      <a:pt x="769366" y="1085660"/>
                    </a:cubicBezTo>
                    <a:cubicBezTo>
                      <a:pt x="769366" y="1089914"/>
                      <a:pt x="785114" y="1096328"/>
                      <a:pt x="785114" y="1099185"/>
                    </a:cubicBezTo>
                    <a:cubicBezTo>
                      <a:pt x="785114" y="1104900"/>
                      <a:pt x="778701" y="1107059"/>
                      <a:pt x="775843" y="1107059"/>
                    </a:cubicBezTo>
                    <a:cubicBezTo>
                      <a:pt x="770827" y="1107059"/>
                      <a:pt x="765111" y="1104202"/>
                      <a:pt x="763715" y="1097026"/>
                    </a:cubicBezTo>
                    <a:cubicBezTo>
                      <a:pt x="762953" y="1094169"/>
                      <a:pt x="764413" y="1089914"/>
                      <a:pt x="761555" y="1087057"/>
                    </a:cubicBezTo>
                    <a:cubicBezTo>
                      <a:pt x="757238" y="1081342"/>
                      <a:pt x="750824" y="1082040"/>
                      <a:pt x="745109" y="1079945"/>
                    </a:cubicBezTo>
                    <a:cubicBezTo>
                      <a:pt x="742252" y="1079183"/>
                      <a:pt x="739394" y="1075627"/>
                      <a:pt x="737997" y="1075627"/>
                    </a:cubicBezTo>
                    <a:cubicBezTo>
                      <a:pt x="733679" y="1075627"/>
                      <a:pt x="733679" y="1080643"/>
                      <a:pt x="733679" y="1081342"/>
                    </a:cubicBezTo>
                    <a:cubicBezTo>
                      <a:pt x="733679" y="1089914"/>
                      <a:pt x="742252" y="1089216"/>
                      <a:pt x="742252" y="1093470"/>
                    </a:cubicBezTo>
                    <a:cubicBezTo>
                      <a:pt x="742252" y="1094931"/>
                      <a:pt x="737997" y="1102741"/>
                      <a:pt x="737997" y="1104202"/>
                    </a:cubicBezTo>
                    <a:cubicBezTo>
                      <a:pt x="737997" y="1106361"/>
                      <a:pt x="738696" y="1107758"/>
                      <a:pt x="740156" y="1107758"/>
                    </a:cubicBezTo>
                    <a:cubicBezTo>
                      <a:pt x="742252" y="1107758"/>
                      <a:pt x="750824" y="1103503"/>
                      <a:pt x="752285" y="1103503"/>
                    </a:cubicBezTo>
                    <a:cubicBezTo>
                      <a:pt x="757238" y="1103503"/>
                      <a:pt x="758698" y="1107059"/>
                      <a:pt x="765111" y="1111314"/>
                    </a:cubicBezTo>
                    <a:cubicBezTo>
                      <a:pt x="770128" y="1115632"/>
                      <a:pt x="779399" y="1114171"/>
                      <a:pt x="785114" y="1115632"/>
                    </a:cubicBezTo>
                    <a:cubicBezTo>
                      <a:pt x="790067" y="1116330"/>
                      <a:pt x="795084" y="1121347"/>
                      <a:pt x="801497" y="1122045"/>
                    </a:cubicBezTo>
                    <a:cubicBezTo>
                      <a:pt x="810768" y="1124204"/>
                      <a:pt x="829373" y="1124204"/>
                      <a:pt x="831469" y="1124204"/>
                    </a:cubicBezTo>
                    <a:cubicBezTo>
                      <a:pt x="843597" y="1124204"/>
                      <a:pt x="855790" y="1124903"/>
                      <a:pt x="867918" y="1119188"/>
                    </a:cubicBezTo>
                    <a:cubicBezTo>
                      <a:pt x="871474" y="1117727"/>
                      <a:pt x="897128" y="1107758"/>
                      <a:pt x="897128" y="1099884"/>
                    </a:cubicBezTo>
                    <a:cubicBezTo>
                      <a:pt x="897128" y="1093470"/>
                      <a:pt x="888619" y="1093470"/>
                      <a:pt x="887159" y="1093470"/>
                    </a:cubicBezTo>
                    <a:cubicBezTo>
                      <a:pt x="873633" y="1093470"/>
                      <a:pt x="870014" y="1104202"/>
                      <a:pt x="862203" y="1104202"/>
                    </a:cubicBezTo>
                    <a:cubicBezTo>
                      <a:pt x="852932" y="1104202"/>
                      <a:pt x="854329" y="1089216"/>
                      <a:pt x="847217" y="1089216"/>
                    </a:cubicBezTo>
                    <a:cubicBezTo>
                      <a:pt x="845058" y="1089216"/>
                      <a:pt x="842201" y="1090613"/>
                      <a:pt x="840740" y="1090613"/>
                    </a:cubicBezTo>
                    <a:cubicBezTo>
                      <a:pt x="828611" y="1090613"/>
                      <a:pt x="801497" y="1084898"/>
                      <a:pt x="792226" y="1079945"/>
                    </a:cubicBezTo>
                    <a:cubicBezTo>
                      <a:pt x="786511" y="1077087"/>
                      <a:pt x="785813" y="1068515"/>
                      <a:pt x="785114" y="1064959"/>
                    </a:cubicBezTo>
                    <a:cubicBezTo>
                      <a:pt x="783653" y="1058482"/>
                      <a:pt x="775081" y="1049973"/>
                      <a:pt x="769366" y="1048512"/>
                    </a:cubicBezTo>
                    <a:cubicBezTo>
                      <a:pt x="765810" y="1047115"/>
                      <a:pt x="760857" y="1047814"/>
                      <a:pt x="757238" y="1046353"/>
                    </a:cubicBezTo>
                    <a:cubicBezTo>
                      <a:pt x="740156" y="1041400"/>
                      <a:pt x="717995" y="1004951"/>
                      <a:pt x="705167" y="1004951"/>
                    </a:cubicBezTo>
                    <a:cubicBezTo>
                      <a:pt x="702310" y="1004951"/>
                      <a:pt x="702310" y="1007110"/>
                      <a:pt x="700850" y="1009967"/>
                    </a:cubicBezTo>
                    <a:cubicBezTo>
                      <a:pt x="654495" y="994283"/>
                      <a:pt x="659447" y="986409"/>
                      <a:pt x="625221" y="986409"/>
                    </a:cubicBezTo>
                    <a:lnTo>
                      <a:pt x="596646" y="987108"/>
                    </a:lnTo>
                    <a:cubicBezTo>
                      <a:pt x="503174" y="994283"/>
                      <a:pt x="424624" y="1003554"/>
                      <a:pt x="316865" y="1009269"/>
                    </a:cubicBezTo>
                    <a:lnTo>
                      <a:pt x="271907" y="1010666"/>
                    </a:lnTo>
                    <a:lnTo>
                      <a:pt x="186246" y="1010666"/>
                    </a:lnTo>
                    <a:lnTo>
                      <a:pt x="129159" y="1008571"/>
                    </a:lnTo>
                    <a:cubicBezTo>
                      <a:pt x="127762" y="1008571"/>
                      <a:pt x="112014" y="1006411"/>
                      <a:pt x="112014" y="1012825"/>
                    </a:cubicBezTo>
                    <a:cubicBezTo>
                      <a:pt x="112014" y="1016381"/>
                      <a:pt x="115634" y="1018540"/>
                      <a:pt x="117030" y="1018540"/>
                    </a:cubicBezTo>
                    <a:cubicBezTo>
                      <a:pt x="118428" y="1018540"/>
                      <a:pt x="119190" y="1015683"/>
                      <a:pt x="121285" y="1015683"/>
                    </a:cubicBezTo>
                    <a:cubicBezTo>
                      <a:pt x="124904" y="1014286"/>
                      <a:pt x="132016" y="1014984"/>
                      <a:pt x="133477" y="1014984"/>
                    </a:cubicBezTo>
                    <a:lnTo>
                      <a:pt x="169164" y="1017143"/>
                    </a:lnTo>
                    <a:lnTo>
                      <a:pt x="281178" y="1017143"/>
                    </a:lnTo>
                    <a:lnTo>
                      <a:pt x="410401" y="1012825"/>
                    </a:lnTo>
                    <a:cubicBezTo>
                      <a:pt x="432498" y="1011428"/>
                      <a:pt x="455359" y="1009967"/>
                      <a:pt x="477457" y="1007809"/>
                    </a:cubicBezTo>
                    <a:cubicBezTo>
                      <a:pt x="491046" y="1006411"/>
                      <a:pt x="516001" y="1002855"/>
                      <a:pt x="518160" y="1002855"/>
                    </a:cubicBezTo>
                    <a:lnTo>
                      <a:pt x="538163" y="1002855"/>
                    </a:lnTo>
                    <a:cubicBezTo>
                      <a:pt x="547434" y="1001395"/>
                      <a:pt x="555244" y="997839"/>
                      <a:pt x="564578" y="997141"/>
                    </a:cubicBezTo>
                    <a:cubicBezTo>
                      <a:pt x="582422" y="994283"/>
                      <a:pt x="618109" y="993585"/>
                      <a:pt x="620204" y="993585"/>
                    </a:cubicBezTo>
                    <a:cubicBezTo>
                      <a:pt x="621665" y="993585"/>
                      <a:pt x="630936" y="992823"/>
                      <a:pt x="636651" y="994283"/>
                    </a:cubicBezTo>
                    <a:cubicBezTo>
                      <a:pt x="641604" y="995680"/>
                      <a:pt x="644461" y="1001395"/>
                      <a:pt x="650177" y="1002157"/>
                    </a:cubicBezTo>
                    <a:cubicBezTo>
                      <a:pt x="673735" y="1005713"/>
                      <a:pt x="698754" y="1020001"/>
                      <a:pt x="723011" y="1031367"/>
                    </a:cubicBezTo>
                    <a:cubicBezTo>
                      <a:pt x="727266" y="1033526"/>
                      <a:pt x="731584" y="1041400"/>
                      <a:pt x="733679" y="1044956"/>
                    </a:cubicBezTo>
                    <a:lnTo>
                      <a:pt x="733679" y="1047814"/>
                    </a:lnTo>
                    <a:cubicBezTo>
                      <a:pt x="732980" y="1048512"/>
                      <a:pt x="732980" y="1048512"/>
                      <a:pt x="731584" y="1048512"/>
                    </a:cubicBezTo>
                    <a:cubicBezTo>
                      <a:pt x="725170" y="1048512"/>
                      <a:pt x="700850" y="1032828"/>
                      <a:pt x="697992" y="1031367"/>
                    </a:cubicBezTo>
                    <a:cubicBezTo>
                      <a:pt x="693738" y="1028510"/>
                      <a:pt x="650939" y="1011428"/>
                      <a:pt x="638048" y="1011428"/>
                    </a:cubicBezTo>
                    <a:lnTo>
                      <a:pt x="585279" y="1011428"/>
                    </a:lnTo>
                    <a:cubicBezTo>
                      <a:pt x="557403" y="1013523"/>
                      <a:pt x="529590" y="1016381"/>
                      <a:pt x="501714" y="1018540"/>
                    </a:cubicBezTo>
                    <a:lnTo>
                      <a:pt x="441770" y="1022795"/>
                    </a:lnTo>
                    <a:cubicBezTo>
                      <a:pt x="427482" y="1023557"/>
                      <a:pt x="411797" y="1028510"/>
                      <a:pt x="398272" y="1030669"/>
                    </a:cubicBezTo>
                    <a:lnTo>
                      <a:pt x="203391" y="1034225"/>
                    </a:lnTo>
                    <a:lnTo>
                      <a:pt x="129159" y="1025652"/>
                    </a:lnTo>
                    <a:cubicBezTo>
                      <a:pt x="123444" y="1026414"/>
                      <a:pt x="112776" y="1028510"/>
                      <a:pt x="111316" y="1028510"/>
                    </a:cubicBezTo>
                    <a:cubicBezTo>
                      <a:pt x="99885" y="1028510"/>
                      <a:pt x="95631" y="1022096"/>
                      <a:pt x="95631" y="1012825"/>
                    </a:cubicBezTo>
                    <a:cubicBezTo>
                      <a:pt x="95631" y="992124"/>
                      <a:pt x="118428" y="999998"/>
                      <a:pt x="132016" y="996442"/>
                    </a:cubicBezTo>
                    <a:lnTo>
                      <a:pt x="293307" y="992124"/>
                    </a:lnTo>
                    <a:lnTo>
                      <a:pt x="386144" y="985012"/>
                    </a:lnTo>
                    <a:lnTo>
                      <a:pt x="461073" y="981456"/>
                    </a:lnTo>
                    <a:lnTo>
                      <a:pt x="501714" y="980694"/>
                    </a:lnTo>
                    <a:lnTo>
                      <a:pt x="595249" y="971423"/>
                    </a:lnTo>
                    <a:lnTo>
                      <a:pt x="622364" y="970725"/>
                    </a:lnTo>
                    <a:cubicBezTo>
                      <a:pt x="657352" y="970725"/>
                      <a:pt x="690880" y="978598"/>
                      <a:pt x="727266" y="1004253"/>
                    </a:cubicBezTo>
                    <a:cubicBezTo>
                      <a:pt x="738696" y="1012825"/>
                      <a:pt x="752983" y="1018540"/>
                      <a:pt x="765810" y="1027811"/>
                    </a:cubicBezTo>
                    <a:cubicBezTo>
                      <a:pt x="780796" y="1039241"/>
                      <a:pt x="796544" y="1054926"/>
                      <a:pt x="811530" y="1067054"/>
                    </a:cubicBezTo>
                    <a:cubicBezTo>
                      <a:pt x="819341" y="1058482"/>
                      <a:pt x="821500" y="1048512"/>
                      <a:pt x="827215" y="1039940"/>
                    </a:cubicBezTo>
                    <a:cubicBezTo>
                      <a:pt x="827913" y="1039940"/>
                      <a:pt x="829373" y="1040638"/>
                      <a:pt x="829373" y="1041400"/>
                    </a:cubicBezTo>
                    <a:cubicBezTo>
                      <a:pt x="832929" y="1047814"/>
                      <a:pt x="838645" y="1059942"/>
                      <a:pt x="838645" y="1062101"/>
                    </a:cubicBezTo>
                    <a:lnTo>
                      <a:pt x="838645" y="1064959"/>
                    </a:lnTo>
                    <a:cubicBezTo>
                      <a:pt x="835089" y="1065657"/>
                      <a:pt x="830072" y="1064959"/>
                      <a:pt x="827913" y="1064959"/>
                    </a:cubicBezTo>
                    <a:cubicBezTo>
                      <a:pt x="826516" y="1064959"/>
                      <a:pt x="823659" y="1064959"/>
                      <a:pt x="821500" y="1066356"/>
                    </a:cubicBezTo>
                    <a:lnTo>
                      <a:pt x="821500" y="1068515"/>
                    </a:lnTo>
                    <a:cubicBezTo>
                      <a:pt x="825754" y="1069912"/>
                      <a:pt x="830072" y="1069912"/>
                      <a:pt x="834327" y="1072769"/>
                    </a:cubicBezTo>
                    <a:cubicBezTo>
                      <a:pt x="840740" y="1076325"/>
                      <a:pt x="845757" y="1084898"/>
                      <a:pt x="852170" y="1084898"/>
                    </a:cubicBezTo>
                    <a:cubicBezTo>
                      <a:pt x="853630" y="1084898"/>
                      <a:pt x="863600" y="1081342"/>
                      <a:pt x="865060" y="1081342"/>
                    </a:cubicBezTo>
                    <a:cubicBezTo>
                      <a:pt x="869315" y="1081342"/>
                      <a:pt x="869315" y="1081342"/>
                      <a:pt x="873633" y="1084898"/>
                    </a:cubicBezTo>
                    <a:cubicBezTo>
                      <a:pt x="872172" y="1084898"/>
                      <a:pt x="868616" y="1082802"/>
                      <a:pt x="868616" y="1087755"/>
                    </a:cubicBezTo>
                    <a:lnTo>
                      <a:pt x="872871" y="1087755"/>
                    </a:lnTo>
                    <a:cubicBezTo>
                      <a:pt x="890016" y="1084199"/>
                      <a:pt x="892873" y="1082040"/>
                      <a:pt x="906463" y="1082040"/>
                    </a:cubicBezTo>
                    <a:cubicBezTo>
                      <a:pt x="919988" y="1082040"/>
                      <a:pt x="960691" y="1097026"/>
                      <a:pt x="969963" y="1102042"/>
                    </a:cubicBezTo>
                    <a:cubicBezTo>
                      <a:pt x="977836" y="1107059"/>
                      <a:pt x="987108" y="1104900"/>
                      <a:pt x="995680" y="1106361"/>
                    </a:cubicBezTo>
                    <a:cubicBezTo>
                      <a:pt x="1006348" y="1108456"/>
                      <a:pt x="1019239" y="1112076"/>
                      <a:pt x="1031367" y="1114870"/>
                    </a:cubicBezTo>
                    <a:cubicBezTo>
                      <a:pt x="1037780" y="1116330"/>
                      <a:pt x="1046353" y="1114171"/>
                      <a:pt x="1053465" y="1116330"/>
                    </a:cubicBezTo>
                    <a:cubicBezTo>
                      <a:pt x="1059180" y="1117727"/>
                      <a:pt x="1065594" y="1122744"/>
                      <a:pt x="1072007" y="1124903"/>
                    </a:cubicBezTo>
                    <a:cubicBezTo>
                      <a:pt x="1086295" y="1130617"/>
                      <a:pt x="1102741" y="1137031"/>
                      <a:pt x="1118426" y="1140587"/>
                    </a:cubicBezTo>
                    <a:cubicBezTo>
                      <a:pt x="1129094" y="1142746"/>
                      <a:pt x="1140523" y="1147763"/>
                      <a:pt x="1151953" y="1150557"/>
                    </a:cubicBezTo>
                    <a:cubicBezTo>
                      <a:pt x="1162685" y="1154176"/>
                      <a:pt x="1175512" y="1150557"/>
                      <a:pt x="1187641" y="1156272"/>
                    </a:cubicBezTo>
                    <a:cubicBezTo>
                      <a:pt x="1194054" y="1159129"/>
                      <a:pt x="1199769" y="1162748"/>
                      <a:pt x="1206945" y="1164844"/>
                    </a:cubicBezTo>
                    <a:cubicBezTo>
                      <a:pt x="1221169" y="1169861"/>
                      <a:pt x="1236916" y="1172718"/>
                      <a:pt x="1251903" y="1176973"/>
                    </a:cubicBezTo>
                    <a:cubicBezTo>
                      <a:pt x="1269746" y="1181989"/>
                      <a:pt x="1288288" y="1189863"/>
                      <a:pt x="1306132" y="1195578"/>
                    </a:cubicBezTo>
                    <a:cubicBezTo>
                      <a:pt x="1337564" y="1206246"/>
                      <a:pt x="1369632" y="1215517"/>
                      <a:pt x="1402461" y="1226248"/>
                    </a:cubicBezTo>
                    <a:cubicBezTo>
                      <a:pt x="1413891" y="1230503"/>
                      <a:pt x="1426782" y="1232662"/>
                      <a:pt x="1440307" y="1234123"/>
                    </a:cubicBezTo>
                    <a:cubicBezTo>
                      <a:pt x="1455991" y="1234821"/>
                      <a:pt x="1458849" y="1233361"/>
                      <a:pt x="1460310" y="1233361"/>
                    </a:cubicBezTo>
                    <a:cubicBezTo>
                      <a:pt x="1462469" y="1233361"/>
                      <a:pt x="1467422" y="1233361"/>
                      <a:pt x="1471041" y="1234821"/>
                    </a:cubicBezTo>
                    <a:cubicBezTo>
                      <a:pt x="1486725" y="1241933"/>
                      <a:pt x="1503871" y="1256221"/>
                      <a:pt x="1520253" y="1257617"/>
                    </a:cubicBezTo>
                    <a:cubicBezTo>
                      <a:pt x="1524572" y="1257617"/>
                      <a:pt x="1529525" y="1258379"/>
                      <a:pt x="1534541" y="1259777"/>
                    </a:cubicBezTo>
                    <a:cubicBezTo>
                      <a:pt x="1537399" y="1260475"/>
                      <a:pt x="1589469" y="1282637"/>
                      <a:pt x="1600200" y="1282637"/>
                    </a:cubicBezTo>
                    <a:cubicBezTo>
                      <a:pt x="1601597" y="1282637"/>
                      <a:pt x="1610932" y="1276223"/>
                      <a:pt x="1612328" y="1276223"/>
                    </a:cubicBezTo>
                    <a:cubicBezTo>
                      <a:pt x="1614488" y="1276223"/>
                      <a:pt x="1617345" y="1279081"/>
                      <a:pt x="1620202" y="1279779"/>
                    </a:cubicBezTo>
                    <a:cubicBezTo>
                      <a:pt x="1621600" y="1280478"/>
                      <a:pt x="1625917" y="1281176"/>
                      <a:pt x="1628013" y="1281176"/>
                    </a:cubicBezTo>
                    <a:cubicBezTo>
                      <a:pt x="1629474" y="1281176"/>
                      <a:pt x="1633728" y="1280478"/>
                      <a:pt x="1636586" y="1279081"/>
                    </a:cubicBezTo>
                    <a:cubicBezTo>
                      <a:pt x="1639443" y="1276922"/>
                      <a:pt x="1641602" y="1273366"/>
                      <a:pt x="1642300" y="1270508"/>
                    </a:cubicBezTo>
                    <a:cubicBezTo>
                      <a:pt x="1645158" y="1257617"/>
                      <a:pt x="1663700" y="1241933"/>
                      <a:pt x="1671574" y="1228408"/>
                    </a:cubicBezTo>
                    <a:cubicBezTo>
                      <a:pt x="1676590" y="1219137"/>
                      <a:pt x="1683702" y="1209802"/>
                      <a:pt x="1688021" y="1203389"/>
                    </a:cubicBezTo>
                    <a:cubicBezTo>
                      <a:pt x="1688719" y="1201992"/>
                      <a:pt x="1688719" y="1199833"/>
                      <a:pt x="1688719" y="1198436"/>
                    </a:cubicBezTo>
                    <a:cubicBezTo>
                      <a:pt x="1688719" y="1188403"/>
                      <a:pt x="1716532" y="1134173"/>
                      <a:pt x="1722247" y="1121347"/>
                    </a:cubicBezTo>
                    <a:cubicBezTo>
                      <a:pt x="1727962" y="1108456"/>
                      <a:pt x="1732978" y="1094931"/>
                      <a:pt x="1738694" y="1082802"/>
                    </a:cubicBezTo>
                    <a:cubicBezTo>
                      <a:pt x="1740789" y="1077786"/>
                      <a:pt x="1742948" y="1071372"/>
                      <a:pt x="1745107" y="1067054"/>
                    </a:cubicBezTo>
                    <a:cubicBezTo>
                      <a:pt x="1748663" y="1055688"/>
                      <a:pt x="1754378" y="1040638"/>
                      <a:pt x="1761490" y="1029970"/>
                    </a:cubicBezTo>
                    <a:cubicBezTo>
                      <a:pt x="1764348" y="1024954"/>
                      <a:pt x="1770063" y="1020699"/>
                      <a:pt x="1772222" y="1016381"/>
                    </a:cubicBezTo>
                    <a:cubicBezTo>
                      <a:pt x="1785049" y="985711"/>
                      <a:pt x="1801495" y="954278"/>
                      <a:pt x="1815021" y="924306"/>
                    </a:cubicBezTo>
                    <a:cubicBezTo>
                      <a:pt x="1825053" y="901510"/>
                      <a:pt x="1834325" y="877253"/>
                      <a:pt x="1844294" y="855091"/>
                    </a:cubicBezTo>
                    <a:cubicBezTo>
                      <a:pt x="1848612" y="843661"/>
                      <a:pt x="1858582" y="832231"/>
                      <a:pt x="1864995" y="819404"/>
                    </a:cubicBezTo>
                    <a:cubicBezTo>
                      <a:pt x="1876425" y="795846"/>
                      <a:pt x="1887093" y="771589"/>
                      <a:pt x="1897825" y="747332"/>
                    </a:cubicBezTo>
                    <a:cubicBezTo>
                      <a:pt x="1902841" y="735203"/>
                      <a:pt x="1906397" y="722313"/>
                      <a:pt x="1912112" y="710946"/>
                    </a:cubicBezTo>
                    <a:cubicBezTo>
                      <a:pt x="1933512" y="663067"/>
                      <a:pt x="1952815" y="616014"/>
                      <a:pt x="1972056" y="569595"/>
                    </a:cubicBezTo>
                    <a:cubicBezTo>
                      <a:pt x="1973516" y="564579"/>
                      <a:pt x="1980628" y="561721"/>
                      <a:pt x="1982788" y="557467"/>
                    </a:cubicBezTo>
                    <a:cubicBezTo>
                      <a:pt x="1985645" y="552450"/>
                      <a:pt x="1987042" y="547497"/>
                      <a:pt x="1987740" y="542480"/>
                    </a:cubicBezTo>
                    <a:cubicBezTo>
                      <a:pt x="1987740" y="539623"/>
                      <a:pt x="1987740" y="536067"/>
                      <a:pt x="1989201" y="533908"/>
                    </a:cubicBezTo>
                    <a:cubicBezTo>
                      <a:pt x="1992059" y="525336"/>
                      <a:pt x="1997012" y="516065"/>
                      <a:pt x="2000631" y="508191"/>
                    </a:cubicBezTo>
                    <a:cubicBezTo>
                      <a:pt x="2008441" y="488252"/>
                      <a:pt x="2021332" y="471107"/>
                      <a:pt x="2030603" y="452565"/>
                    </a:cubicBezTo>
                    <a:cubicBezTo>
                      <a:pt x="2034858" y="443294"/>
                      <a:pt x="2037016" y="432562"/>
                      <a:pt x="2040573" y="423291"/>
                    </a:cubicBezTo>
                    <a:cubicBezTo>
                      <a:pt x="2046288" y="408305"/>
                      <a:pt x="2052701" y="393319"/>
                      <a:pt x="2059876" y="379032"/>
                    </a:cubicBezTo>
                    <a:cubicBezTo>
                      <a:pt x="2063433" y="370459"/>
                      <a:pt x="2068386" y="361188"/>
                      <a:pt x="2072703" y="351917"/>
                    </a:cubicBezTo>
                    <a:cubicBezTo>
                      <a:pt x="2077720" y="341186"/>
                      <a:pt x="2095563" y="311214"/>
                      <a:pt x="2095563" y="297688"/>
                    </a:cubicBezTo>
                    <a:cubicBezTo>
                      <a:pt x="2095563" y="286258"/>
                      <a:pt x="2077720" y="276225"/>
                      <a:pt x="2070545" y="266954"/>
                    </a:cubicBezTo>
                    <a:lnTo>
                      <a:pt x="2070545" y="263398"/>
                    </a:lnTo>
                    <a:lnTo>
                      <a:pt x="2080577" y="263398"/>
                    </a:lnTo>
                    <a:cubicBezTo>
                      <a:pt x="2082673" y="263398"/>
                      <a:pt x="2095563" y="264097"/>
                      <a:pt x="2102675" y="264795"/>
                    </a:cubicBezTo>
                    <a:close/>
                    <a:moveTo>
                      <a:pt x="2052701" y="256985"/>
                    </a:moveTo>
                    <a:cubicBezTo>
                      <a:pt x="2052701" y="265557"/>
                      <a:pt x="2042732" y="284798"/>
                      <a:pt x="2039175" y="292672"/>
                    </a:cubicBezTo>
                    <a:cubicBezTo>
                      <a:pt x="2019872" y="335471"/>
                      <a:pt x="1999869" y="379730"/>
                      <a:pt x="1979930" y="424688"/>
                    </a:cubicBezTo>
                    <a:cubicBezTo>
                      <a:pt x="1975612" y="433261"/>
                      <a:pt x="1972754" y="443294"/>
                      <a:pt x="1969199" y="452565"/>
                    </a:cubicBezTo>
                    <a:cubicBezTo>
                      <a:pt x="1958531" y="481076"/>
                      <a:pt x="1939925" y="512509"/>
                      <a:pt x="1919986" y="543179"/>
                    </a:cubicBezTo>
                    <a:cubicBezTo>
                      <a:pt x="1910651" y="556768"/>
                      <a:pt x="1908556" y="573151"/>
                      <a:pt x="1901381" y="588137"/>
                    </a:cubicBezTo>
                    <a:cubicBezTo>
                      <a:pt x="1878584" y="633857"/>
                      <a:pt x="1853565" y="680911"/>
                      <a:pt x="1814322" y="728790"/>
                    </a:cubicBezTo>
                    <a:cubicBezTo>
                      <a:pt x="1808607" y="734441"/>
                      <a:pt x="1805051" y="743014"/>
                      <a:pt x="1800035" y="750189"/>
                    </a:cubicBezTo>
                    <a:cubicBezTo>
                      <a:pt x="1751521" y="815848"/>
                      <a:pt x="1725104" y="881507"/>
                      <a:pt x="1692275" y="945769"/>
                    </a:cubicBezTo>
                    <a:cubicBezTo>
                      <a:pt x="1684401" y="960755"/>
                      <a:pt x="1675130" y="976440"/>
                      <a:pt x="1665859" y="992124"/>
                    </a:cubicBezTo>
                    <a:cubicBezTo>
                      <a:pt x="1663001" y="997141"/>
                      <a:pt x="1659446" y="1002855"/>
                      <a:pt x="1655127" y="1007809"/>
                    </a:cubicBezTo>
                    <a:cubicBezTo>
                      <a:pt x="1653731" y="1009269"/>
                      <a:pt x="1647317" y="1015683"/>
                      <a:pt x="1646619" y="1018540"/>
                    </a:cubicBezTo>
                    <a:cubicBezTo>
                      <a:pt x="1645857" y="1019239"/>
                      <a:pt x="1647317" y="1022096"/>
                      <a:pt x="1646619" y="1023557"/>
                    </a:cubicBezTo>
                    <a:cubicBezTo>
                      <a:pt x="1646619" y="1025652"/>
                      <a:pt x="1645158" y="1028510"/>
                      <a:pt x="1644460" y="1031367"/>
                    </a:cubicBezTo>
                    <a:cubicBezTo>
                      <a:pt x="1642999" y="1034986"/>
                      <a:pt x="1641602" y="1040638"/>
                      <a:pt x="1639443" y="1044956"/>
                    </a:cubicBezTo>
                    <a:cubicBezTo>
                      <a:pt x="1633728" y="1059244"/>
                      <a:pt x="1625917" y="1074928"/>
                      <a:pt x="1619440" y="1090613"/>
                    </a:cubicBezTo>
                    <a:cubicBezTo>
                      <a:pt x="1611630" y="1109218"/>
                      <a:pt x="1604454" y="1129157"/>
                      <a:pt x="1590929" y="1148461"/>
                    </a:cubicBezTo>
                    <a:cubicBezTo>
                      <a:pt x="1588072" y="1152017"/>
                      <a:pt x="1583753" y="1154176"/>
                      <a:pt x="1580896" y="1155573"/>
                    </a:cubicBezTo>
                    <a:cubicBezTo>
                      <a:pt x="1576641" y="1157034"/>
                      <a:pt x="1577340" y="1162748"/>
                      <a:pt x="1576641" y="1164844"/>
                    </a:cubicBezTo>
                    <a:cubicBezTo>
                      <a:pt x="1574483" y="1171258"/>
                      <a:pt x="1563814" y="1187704"/>
                      <a:pt x="1563814" y="1194816"/>
                    </a:cubicBezTo>
                    <a:cubicBezTo>
                      <a:pt x="1563814" y="1197673"/>
                      <a:pt x="1565910" y="1199833"/>
                      <a:pt x="1568767" y="1201293"/>
                    </a:cubicBezTo>
                    <a:cubicBezTo>
                      <a:pt x="1573784" y="1194117"/>
                      <a:pt x="1580896" y="1187704"/>
                      <a:pt x="1585913" y="1180592"/>
                    </a:cubicBezTo>
                    <a:cubicBezTo>
                      <a:pt x="1588770" y="1176274"/>
                      <a:pt x="1588770" y="1171258"/>
                      <a:pt x="1591627" y="1167702"/>
                    </a:cubicBezTo>
                    <a:cubicBezTo>
                      <a:pt x="1595946" y="1159891"/>
                      <a:pt x="1603058" y="1153414"/>
                      <a:pt x="1605915" y="1146302"/>
                    </a:cubicBezTo>
                    <a:cubicBezTo>
                      <a:pt x="1615186" y="1124204"/>
                      <a:pt x="1628775" y="1099185"/>
                      <a:pt x="1636586" y="1077087"/>
                    </a:cubicBezTo>
                    <a:cubicBezTo>
                      <a:pt x="1645158" y="1050671"/>
                      <a:pt x="1661604" y="1024954"/>
                      <a:pt x="1675130" y="999998"/>
                    </a:cubicBezTo>
                    <a:cubicBezTo>
                      <a:pt x="1692275" y="967169"/>
                      <a:pt x="1710817" y="933577"/>
                      <a:pt x="1727263" y="900049"/>
                    </a:cubicBezTo>
                    <a:cubicBezTo>
                      <a:pt x="1736535" y="882205"/>
                      <a:pt x="1745107" y="862965"/>
                      <a:pt x="1754378" y="845820"/>
                    </a:cubicBezTo>
                    <a:cubicBezTo>
                      <a:pt x="1764348" y="825817"/>
                      <a:pt x="1773619" y="806577"/>
                      <a:pt x="1786509" y="787972"/>
                    </a:cubicBezTo>
                    <a:cubicBezTo>
                      <a:pt x="1798638" y="769429"/>
                      <a:pt x="1810766" y="750888"/>
                      <a:pt x="1824291" y="734441"/>
                    </a:cubicBezTo>
                    <a:cubicBezTo>
                      <a:pt x="1852866" y="697357"/>
                      <a:pt x="1879981" y="660273"/>
                      <a:pt x="1897126" y="623824"/>
                    </a:cubicBezTo>
                    <a:cubicBezTo>
                      <a:pt x="1906397" y="603885"/>
                      <a:pt x="1915668" y="581025"/>
                      <a:pt x="1924240" y="560324"/>
                    </a:cubicBezTo>
                    <a:cubicBezTo>
                      <a:pt x="1927797" y="551053"/>
                      <a:pt x="1934210" y="541782"/>
                      <a:pt x="1939925" y="533210"/>
                    </a:cubicBezTo>
                    <a:cubicBezTo>
                      <a:pt x="1947799" y="519621"/>
                      <a:pt x="1957070" y="507492"/>
                      <a:pt x="1966341" y="494665"/>
                    </a:cubicBezTo>
                    <a:cubicBezTo>
                      <a:pt x="1959927" y="526034"/>
                      <a:pt x="1942783" y="555308"/>
                      <a:pt x="1926400" y="588137"/>
                    </a:cubicBezTo>
                    <a:cubicBezTo>
                      <a:pt x="1918525" y="602425"/>
                      <a:pt x="1912811" y="618871"/>
                      <a:pt x="1906397" y="634555"/>
                    </a:cubicBezTo>
                    <a:cubicBezTo>
                      <a:pt x="1893570" y="668084"/>
                      <a:pt x="1877822" y="700913"/>
                      <a:pt x="1852168" y="735203"/>
                    </a:cubicBezTo>
                    <a:cubicBezTo>
                      <a:pt x="1848612" y="739458"/>
                      <a:pt x="1845754" y="745173"/>
                      <a:pt x="1842897" y="750189"/>
                    </a:cubicBezTo>
                    <a:cubicBezTo>
                      <a:pt x="1835023" y="764477"/>
                      <a:pt x="1830007" y="780860"/>
                      <a:pt x="1824291" y="796544"/>
                    </a:cubicBezTo>
                    <a:cubicBezTo>
                      <a:pt x="1820736" y="807276"/>
                      <a:pt x="1815021" y="818705"/>
                      <a:pt x="1809306" y="830136"/>
                    </a:cubicBezTo>
                    <a:cubicBezTo>
                      <a:pt x="1802892" y="842264"/>
                      <a:pt x="1790763" y="857948"/>
                      <a:pt x="1780032" y="871538"/>
                    </a:cubicBezTo>
                    <a:cubicBezTo>
                      <a:pt x="1761490" y="893636"/>
                      <a:pt x="1747964" y="920052"/>
                      <a:pt x="1735836" y="942911"/>
                    </a:cubicBezTo>
                    <a:cubicBezTo>
                      <a:pt x="1726501" y="959993"/>
                      <a:pt x="1715135" y="976440"/>
                      <a:pt x="1705864" y="994283"/>
                    </a:cubicBezTo>
                    <a:cubicBezTo>
                      <a:pt x="1704403" y="996442"/>
                      <a:pt x="1704403" y="1000697"/>
                      <a:pt x="1702245" y="1004253"/>
                    </a:cubicBezTo>
                    <a:cubicBezTo>
                      <a:pt x="1692974" y="1023557"/>
                      <a:pt x="1685163" y="1041400"/>
                      <a:pt x="1677289" y="1060641"/>
                    </a:cubicBezTo>
                    <a:cubicBezTo>
                      <a:pt x="1669415" y="1080643"/>
                      <a:pt x="1664462" y="1109917"/>
                      <a:pt x="1643761" y="1115632"/>
                    </a:cubicBezTo>
                    <a:lnTo>
                      <a:pt x="1643761" y="1111314"/>
                    </a:lnTo>
                    <a:cubicBezTo>
                      <a:pt x="1652270" y="1076325"/>
                      <a:pt x="1672971" y="1037844"/>
                      <a:pt x="1692275" y="1003554"/>
                    </a:cubicBezTo>
                    <a:cubicBezTo>
                      <a:pt x="1694434" y="998538"/>
                      <a:pt x="1699387" y="994283"/>
                      <a:pt x="1701546" y="989965"/>
                    </a:cubicBezTo>
                    <a:cubicBezTo>
                      <a:pt x="1709420" y="974979"/>
                      <a:pt x="1717231" y="955739"/>
                      <a:pt x="1722946" y="942150"/>
                    </a:cubicBezTo>
                    <a:cubicBezTo>
                      <a:pt x="1726501" y="932180"/>
                      <a:pt x="1735074" y="922909"/>
                      <a:pt x="1740789" y="912940"/>
                    </a:cubicBezTo>
                    <a:cubicBezTo>
                      <a:pt x="1747202" y="902208"/>
                      <a:pt x="1750822" y="890079"/>
                      <a:pt x="1758633" y="880809"/>
                    </a:cubicBezTo>
                    <a:cubicBezTo>
                      <a:pt x="1766507" y="870077"/>
                      <a:pt x="1774381" y="858647"/>
                      <a:pt x="1777937" y="850075"/>
                    </a:cubicBezTo>
                    <a:cubicBezTo>
                      <a:pt x="1781492" y="842264"/>
                      <a:pt x="1785049" y="832993"/>
                      <a:pt x="1790065" y="825119"/>
                    </a:cubicBezTo>
                    <a:cubicBezTo>
                      <a:pt x="1791462" y="821563"/>
                      <a:pt x="1825053" y="773748"/>
                      <a:pt x="1825053" y="765175"/>
                    </a:cubicBezTo>
                    <a:lnTo>
                      <a:pt x="1825053" y="762317"/>
                    </a:lnTo>
                    <a:cubicBezTo>
                      <a:pt x="1824291" y="762317"/>
                      <a:pt x="1824291" y="761619"/>
                      <a:pt x="1822196" y="761619"/>
                    </a:cubicBezTo>
                    <a:cubicBezTo>
                      <a:pt x="1820736" y="761619"/>
                      <a:pt x="1817179" y="764477"/>
                      <a:pt x="1815719" y="767334"/>
                    </a:cubicBezTo>
                    <a:cubicBezTo>
                      <a:pt x="1812925" y="770890"/>
                      <a:pt x="1811464" y="776605"/>
                      <a:pt x="1807909" y="781558"/>
                    </a:cubicBezTo>
                    <a:cubicBezTo>
                      <a:pt x="1794320" y="803720"/>
                      <a:pt x="1777937" y="828675"/>
                      <a:pt x="1766507" y="851535"/>
                    </a:cubicBezTo>
                    <a:cubicBezTo>
                      <a:pt x="1759395" y="865061"/>
                      <a:pt x="1749362" y="877951"/>
                      <a:pt x="1741551" y="892239"/>
                    </a:cubicBezTo>
                    <a:cubicBezTo>
                      <a:pt x="1740090" y="893636"/>
                      <a:pt x="1740090" y="897192"/>
                      <a:pt x="1738694" y="899351"/>
                    </a:cubicBezTo>
                    <a:cubicBezTo>
                      <a:pt x="1732978" y="909320"/>
                      <a:pt x="1725104" y="919353"/>
                      <a:pt x="1720088" y="930021"/>
                    </a:cubicBezTo>
                    <a:cubicBezTo>
                      <a:pt x="1711515" y="945769"/>
                      <a:pt x="1706563" y="963613"/>
                      <a:pt x="1696529" y="979297"/>
                    </a:cubicBezTo>
                    <a:cubicBezTo>
                      <a:pt x="1686560" y="995680"/>
                      <a:pt x="1678686" y="1012825"/>
                      <a:pt x="1670113" y="1029272"/>
                    </a:cubicBezTo>
                    <a:cubicBezTo>
                      <a:pt x="1665161" y="1038542"/>
                      <a:pt x="1658747" y="1047115"/>
                      <a:pt x="1654429" y="1057085"/>
                    </a:cubicBezTo>
                    <a:cubicBezTo>
                      <a:pt x="1645158" y="1077786"/>
                      <a:pt x="1638046" y="1100646"/>
                      <a:pt x="1628013" y="1122744"/>
                    </a:cubicBezTo>
                    <a:cubicBezTo>
                      <a:pt x="1625156" y="1128459"/>
                      <a:pt x="1619440" y="1138428"/>
                      <a:pt x="1619440" y="1140587"/>
                    </a:cubicBezTo>
                    <a:cubicBezTo>
                      <a:pt x="1619440" y="1142048"/>
                      <a:pt x="1621600" y="1143445"/>
                      <a:pt x="1623060" y="1143445"/>
                    </a:cubicBezTo>
                    <a:cubicBezTo>
                      <a:pt x="1627314" y="1143445"/>
                      <a:pt x="1638046" y="1132015"/>
                      <a:pt x="1641602" y="1128459"/>
                    </a:cubicBezTo>
                    <a:cubicBezTo>
                      <a:pt x="1645857" y="1123442"/>
                      <a:pt x="1651572" y="1116330"/>
                      <a:pt x="1656588" y="1115632"/>
                    </a:cubicBezTo>
                    <a:cubicBezTo>
                      <a:pt x="1654429" y="1124204"/>
                      <a:pt x="1650873" y="1133475"/>
                      <a:pt x="1648015" y="1142048"/>
                    </a:cubicBezTo>
                    <a:cubicBezTo>
                      <a:pt x="1645158" y="1147763"/>
                      <a:pt x="1642999" y="1155573"/>
                      <a:pt x="1640141" y="1161987"/>
                    </a:cubicBezTo>
                    <a:cubicBezTo>
                      <a:pt x="1626616" y="1189863"/>
                      <a:pt x="1610170" y="1211961"/>
                      <a:pt x="1610170" y="1239076"/>
                    </a:cubicBezTo>
                    <a:cubicBezTo>
                      <a:pt x="1610170" y="1240536"/>
                      <a:pt x="1610932" y="1245489"/>
                      <a:pt x="1612328" y="1249109"/>
                    </a:cubicBezTo>
                    <a:cubicBezTo>
                      <a:pt x="1617345" y="1246950"/>
                      <a:pt x="1617345" y="1238377"/>
                      <a:pt x="1618742" y="1234123"/>
                    </a:cubicBezTo>
                    <a:cubicBezTo>
                      <a:pt x="1619440" y="1230503"/>
                      <a:pt x="1620901" y="1226248"/>
                      <a:pt x="1623060" y="1223391"/>
                    </a:cubicBezTo>
                    <a:cubicBezTo>
                      <a:pt x="1628013" y="1214120"/>
                      <a:pt x="1635887" y="1206246"/>
                      <a:pt x="1640141" y="1197673"/>
                    </a:cubicBezTo>
                    <a:cubicBezTo>
                      <a:pt x="1645158" y="1186244"/>
                      <a:pt x="1647317" y="1174115"/>
                      <a:pt x="1651572" y="1163447"/>
                    </a:cubicBezTo>
                    <a:cubicBezTo>
                      <a:pt x="1660842" y="1137031"/>
                      <a:pt x="1671574" y="1109917"/>
                      <a:pt x="1680147" y="1084199"/>
                    </a:cubicBezTo>
                    <a:cubicBezTo>
                      <a:pt x="1690116" y="1053529"/>
                      <a:pt x="1703705" y="1020699"/>
                      <a:pt x="1719389" y="990727"/>
                    </a:cubicBezTo>
                    <a:cubicBezTo>
                      <a:pt x="1725803" y="977836"/>
                      <a:pt x="1734375" y="966470"/>
                      <a:pt x="1741551" y="954278"/>
                    </a:cubicBezTo>
                    <a:cubicBezTo>
                      <a:pt x="1750822" y="938594"/>
                      <a:pt x="1758633" y="921448"/>
                      <a:pt x="1767903" y="906463"/>
                    </a:cubicBezTo>
                    <a:cubicBezTo>
                      <a:pt x="1772920" y="897890"/>
                      <a:pt x="1780032" y="890778"/>
                      <a:pt x="1785747" y="882904"/>
                    </a:cubicBezTo>
                    <a:cubicBezTo>
                      <a:pt x="1810766" y="848678"/>
                      <a:pt x="1834325" y="813689"/>
                      <a:pt x="1841437" y="780161"/>
                    </a:cubicBezTo>
                    <a:cubicBezTo>
                      <a:pt x="1842135" y="775843"/>
                      <a:pt x="1844294" y="772986"/>
                      <a:pt x="1845754" y="769429"/>
                    </a:cubicBezTo>
                    <a:cubicBezTo>
                      <a:pt x="1847151" y="765175"/>
                      <a:pt x="1848612" y="760159"/>
                      <a:pt x="1850708" y="756603"/>
                    </a:cubicBezTo>
                    <a:cubicBezTo>
                      <a:pt x="1870710" y="720916"/>
                      <a:pt x="1898523" y="685229"/>
                      <a:pt x="1910651" y="651701"/>
                    </a:cubicBezTo>
                    <a:cubicBezTo>
                      <a:pt x="1927797" y="601726"/>
                      <a:pt x="1958531" y="553148"/>
                      <a:pt x="1975612" y="503936"/>
                    </a:cubicBezTo>
                    <a:cubicBezTo>
                      <a:pt x="1989900" y="463233"/>
                      <a:pt x="2019173" y="418973"/>
                      <a:pt x="2032699" y="379032"/>
                    </a:cubicBezTo>
                    <a:cubicBezTo>
                      <a:pt x="2036318" y="368300"/>
                      <a:pt x="2040573" y="357632"/>
                      <a:pt x="2043430" y="348361"/>
                    </a:cubicBezTo>
                    <a:cubicBezTo>
                      <a:pt x="2047748" y="336169"/>
                      <a:pt x="2050542" y="324041"/>
                      <a:pt x="2057019" y="311912"/>
                    </a:cubicBezTo>
                    <a:cubicBezTo>
                      <a:pt x="2059114" y="308356"/>
                      <a:pt x="2061972" y="290513"/>
                      <a:pt x="2068386" y="290513"/>
                    </a:cubicBezTo>
                    <a:cubicBezTo>
                      <a:pt x="2069846" y="290513"/>
                      <a:pt x="2072005" y="295529"/>
                      <a:pt x="2075561" y="296926"/>
                    </a:cubicBezTo>
                    <a:cubicBezTo>
                      <a:pt x="2075561" y="297688"/>
                      <a:pt x="2076958" y="296926"/>
                      <a:pt x="2079117" y="296926"/>
                    </a:cubicBezTo>
                    <a:lnTo>
                      <a:pt x="2081975" y="296926"/>
                    </a:lnTo>
                    <a:cubicBezTo>
                      <a:pt x="2081975" y="297688"/>
                      <a:pt x="2082673" y="297688"/>
                      <a:pt x="2082673" y="299085"/>
                    </a:cubicBezTo>
                    <a:cubicBezTo>
                      <a:pt x="2082673" y="307658"/>
                      <a:pt x="2059876" y="352616"/>
                      <a:pt x="2058416" y="355473"/>
                    </a:cubicBezTo>
                    <a:cubicBezTo>
                      <a:pt x="2051304" y="371158"/>
                      <a:pt x="2042033" y="389001"/>
                      <a:pt x="2035556" y="406146"/>
                    </a:cubicBezTo>
                    <a:cubicBezTo>
                      <a:pt x="2018475" y="451104"/>
                      <a:pt x="1990598" y="498920"/>
                      <a:pt x="1972754" y="544640"/>
                    </a:cubicBezTo>
                    <a:cubicBezTo>
                      <a:pt x="1957070" y="584581"/>
                      <a:pt x="1939925" y="624586"/>
                      <a:pt x="1922082" y="664528"/>
                    </a:cubicBezTo>
                    <a:cubicBezTo>
                      <a:pt x="1916366" y="676656"/>
                      <a:pt x="1909254" y="689483"/>
                      <a:pt x="1904238" y="702373"/>
                    </a:cubicBezTo>
                    <a:cubicBezTo>
                      <a:pt x="1887093" y="742315"/>
                      <a:pt x="1872107" y="784416"/>
                      <a:pt x="1847151" y="825817"/>
                    </a:cubicBezTo>
                    <a:cubicBezTo>
                      <a:pt x="1840738" y="835851"/>
                      <a:pt x="1836420" y="847979"/>
                      <a:pt x="1831467" y="860108"/>
                    </a:cubicBezTo>
                    <a:cubicBezTo>
                      <a:pt x="1826450" y="869379"/>
                      <a:pt x="1822895" y="880047"/>
                      <a:pt x="1818576" y="890079"/>
                    </a:cubicBezTo>
                    <a:cubicBezTo>
                      <a:pt x="1815719" y="897890"/>
                      <a:pt x="1811464" y="906463"/>
                      <a:pt x="1808607" y="914336"/>
                    </a:cubicBezTo>
                    <a:cubicBezTo>
                      <a:pt x="1805750" y="920052"/>
                      <a:pt x="1802194" y="927926"/>
                      <a:pt x="1799336" y="935038"/>
                    </a:cubicBezTo>
                    <a:cubicBezTo>
                      <a:pt x="1794320" y="945769"/>
                      <a:pt x="1788604" y="957898"/>
                      <a:pt x="1782191" y="969264"/>
                    </a:cubicBezTo>
                    <a:cubicBezTo>
                      <a:pt x="1772222" y="986409"/>
                      <a:pt x="1762950" y="1009967"/>
                      <a:pt x="1741551" y="1022795"/>
                    </a:cubicBezTo>
                    <a:cubicBezTo>
                      <a:pt x="1740789" y="1023557"/>
                      <a:pt x="1740789" y="1022795"/>
                      <a:pt x="1740789" y="1024255"/>
                    </a:cubicBezTo>
                    <a:cubicBezTo>
                      <a:pt x="1740789" y="1026414"/>
                      <a:pt x="1745806" y="1032828"/>
                      <a:pt x="1745806" y="1034225"/>
                    </a:cubicBezTo>
                    <a:cubicBezTo>
                      <a:pt x="1745806" y="1045654"/>
                      <a:pt x="1713675" y="1112076"/>
                      <a:pt x="1710119" y="1118489"/>
                    </a:cubicBezTo>
                    <a:cubicBezTo>
                      <a:pt x="1707960" y="1122045"/>
                      <a:pt x="1704403" y="1124204"/>
                      <a:pt x="1701546" y="1127760"/>
                    </a:cubicBezTo>
                    <a:cubicBezTo>
                      <a:pt x="1696529" y="1132713"/>
                      <a:pt x="1699387" y="1138428"/>
                      <a:pt x="1697990" y="1144905"/>
                    </a:cubicBezTo>
                    <a:cubicBezTo>
                      <a:pt x="1697291" y="1149858"/>
                      <a:pt x="1693672" y="1154875"/>
                      <a:pt x="1691576" y="1159891"/>
                    </a:cubicBezTo>
                    <a:cubicBezTo>
                      <a:pt x="1681544" y="1179132"/>
                      <a:pt x="1676590" y="1204849"/>
                      <a:pt x="1661604" y="1214819"/>
                    </a:cubicBezTo>
                    <a:cubicBezTo>
                      <a:pt x="1660144" y="1215517"/>
                      <a:pt x="1657985" y="1215517"/>
                      <a:pt x="1655889" y="1216279"/>
                    </a:cubicBezTo>
                    <a:cubicBezTo>
                      <a:pt x="1654429" y="1216279"/>
                      <a:pt x="1653032" y="1216978"/>
                      <a:pt x="1652270" y="1219137"/>
                    </a:cubicBezTo>
                    <a:cubicBezTo>
                      <a:pt x="1650175" y="1222692"/>
                      <a:pt x="1635188" y="1270508"/>
                      <a:pt x="1628013" y="1270508"/>
                    </a:cubicBezTo>
                    <a:cubicBezTo>
                      <a:pt x="1625917" y="1270508"/>
                      <a:pt x="1612328" y="1258379"/>
                      <a:pt x="1604454" y="1252665"/>
                    </a:cubicBezTo>
                    <a:cubicBezTo>
                      <a:pt x="1600200" y="1249109"/>
                      <a:pt x="1594485" y="1247648"/>
                      <a:pt x="1590929" y="1244791"/>
                    </a:cubicBezTo>
                    <a:cubicBezTo>
                      <a:pt x="1583055" y="1239774"/>
                      <a:pt x="1558798" y="1209802"/>
                      <a:pt x="1548066" y="1209802"/>
                    </a:cubicBezTo>
                    <a:cubicBezTo>
                      <a:pt x="1543812" y="1209802"/>
                      <a:pt x="1546670" y="1216279"/>
                      <a:pt x="1540954" y="1216279"/>
                    </a:cubicBezTo>
                    <a:cubicBezTo>
                      <a:pt x="1534541" y="1216279"/>
                      <a:pt x="1499552" y="1206945"/>
                      <a:pt x="1499552" y="1206945"/>
                    </a:cubicBezTo>
                    <a:cubicBezTo>
                      <a:pt x="1491678" y="1204849"/>
                      <a:pt x="1483170" y="1200531"/>
                      <a:pt x="1475296" y="1197673"/>
                    </a:cubicBezTo>
                    <a:cubicBezTo>
                      <a:pt x="1460310" y="1191959"/>
                      <a:pt x="1444625" y="1186244"/>
                      <a:pt x="1428877" y="1179830"/>
                    </a:cubicBezTo>
                    <a:cubicBezTo>
                      <a:pt x="1419606" y="1175576"/>
                      <a:pt x="1408176" y="1174877"/>
                      <a:pt x="1398905" y="1174115"/>
                    </a:cubicBezTo>
                    <a:cubicBezTo>
                      <a:pt x="1390333" y="1172718"/>
                      <a:pt x="1381062" y="1172020"/>
                      <a:pt x="1373251" y="1170559"/>
                    </a:cubicBezTo>
                    <a:cubicBezTo>
                      <a:pt x="1350391" y="1167003"/>
                      <a:pt x="1326134" y="1158431"/>
                      <a:pt x="1303274" y="1150557"/>
                    </a:cubicBezTo>
                    <a:cubicBezTo>
                      <a:pt x="1291146" y="1147001"/>
                      <a:pt x="1279017" y="1136333"/>
                      <a:pt x="1266889" y="1134872"/>
                    </a:cubicBezTo>
                    <a:cubicBezTo>
                      <a:pt x="1259015" y="1133475"/>
                      <a:pt x="1249744" y="1133475"/>
                      <a:pt x="1242632" y="1132015"/>
                    </a:cubicBezTo>
                    <a:cubicBezTo>
                      <a:pt x="1234059" y="1131316"/>
                      <a:pt x="1204785" y="1122045"/>
                      <a:pt x="1204785" y="1113473"/>
                    </a:cubicBezTo>
                    <a:cubicBezTo>
                      <a:pt x="1204785" y="1111314"/>
                      <a:pt x="1205484" y="1110615"/>
                      <a:pt x="1207643" y="1110615"/>
                    </a:cubicBezTo>
                    <a:cubicBezTo>
                      <a:pt x="1221169" y="1110615"/>
                      <a:pt x="1277557" y="1134173"/>
                      <a:pt x="1284034" y="1136333"/>
                    </a:cubicBezTo>
                    <a:cubicBezTo>
                      <a:pt x="1296162" y="1140587"/>
                      <a:pt x="1309688" y="1144143"/>
                      <a:pt x="1322578" y="1147001"/>
                    </a:cubicBezTo>
                    <a:cubicBezTo>
                      <a:pt x="1323975" y="1147763"/>
                      <a:pt x="1381062" y="1159129"/>
                      <a:pt x="1394651" y="1159129"/>
                    </a:cubicBezTo>
                    <a:lnTo>
                      <a:pt x="1408176" y="1159129"/>
                    </a:lnTo>
                    <a:cubicBezTo>
                      <a:pt x="1413891" y="1159891"/>
                      <a:pt x="1418908" y="1159129"/>
                      <a:pt x="1423924" y="1161987"/>
                    </a:cubicBezTo>
                    <a:cubicBezTo>
                      <a:pt x="1445323" y="1174115"/>
                      <a:pt x="1466723" y="1179830"/>
                      <a:pt x="1488123" y="1184847"/>
                    </a:cubicBezTo>
                    <a:cubicBezTo>
                      <a:pt x="1508824" y="1189863"/>
                      <a:pt x="1530223" y="1194117"/>
                      <a:pt x="1551686" y="1197673"/>
                    </a:cubicBezTo>
                    <a:cubicBezTo>
                      <a:pt x="1553782" y="1194816"/>
                      <a:pt x="1552385" y="1191959"/>
                      <a:pt x="1553083" y="1189101"/>
                    </a:cubicBezTo>
                    <a:cubicBezTo>
                      <a:pt x="1554544" y="1175576"/>
                      <a:pt x="1576641" y="1147763"/>
                      <a:pt x="1576641" y="1145604"/>
                    </a:cubicBezTo>
                    <a:cubicBezTo>
                      <a:pt x="1576641" y="1142048"/>
                      <a:pt x="1569529" y="1143445"/>
                      <a:pt x="1569529" y="1138428"/>
                    </a:cubicBezTo>
                    <a:cubicBezTo>
                      <a:pt x="1569529" y="1130617"/>
                      <a:pt x="1592326" y="1088517"/>
                      <a:pt x="1593787" y="1087057"/>
                    </a:cubicBezTo>
                    <a:cubicBezTo>
                      <a:pt x="1597342" y="1080643"/>
                      <a:pt x="1604454" y="1073531"/>
                      <a:pt x="1606613" y="1067054"/>
                    </a:cubicBezTo>
                    <a:cubicBezTo>
                      <a:pt x="1612328" y="1049973"/>
                      <a:pt x="1622298" y="1032828"/>
                      <a:pt x="1633029" y="1015683"/>
                    </a:cubicBezTo>
                    <a:cubicBezTo>
                      <a:pt x="1635188" y="1012127"/>
                      <a:pt x="1635188" y="1007809"/>
                      <a:pt x="1636586" y="1004951"/>
                    </a:cubicBezTo>
                    <a:cubicBezTo>
                      <a:pt x="1640903" y="991426"/>
                      <a:pt x="1654429" y="973582"/>
                      <a:pt x="1660144" y="961454"/>
                    </a:cubicBezTo>
                    <a:cubicBezTo>
                      <a:pt x="1663700" y="953579"/>
                      <a:pt x="1671574" y="946467"/>
                      <a:pt x="1675828" y="939292"/>
                    </a:cubicBezTo>
                    <a:cubicBezTo>
                      <a:pt x="1690116" y="912940"/>
                      <a:pt x="1707261" y="885761"/>
                      <a:pt x="1717231" y="860108"/>
                    </a:cubicBezTo>
                    <a:cubicBezTo>
                      <a:pt x="1719389" y="853694"/>
                      <a:pt x="1726501" y="842963"/>
                      <a:pt x="1726501" y="841502"/>
                    </a:cubicBezTo>
                    <a:cubicBezTo>
                      <a:pt x="1726501" y="836549"/>
                      <a:pt x="1721549" y="838708"/>
                      <a:pt x="1719389" y="837946"/>
                    </a:cubicBezTo>
                    <a:cubicBezTo>
                      <a:pt x="1735836" y="809435"/>
                      <a:pt x="1752917" y="780161"/>
                      <a:pt x="1770063" y="752285"/>
                    </a:cubicBezTo>
                    <a:cubicBezTo>
                      <a:pt x="1772920" y="747332"/>
                      <a:pt x="1778635" y="743014"/>
                      <a:pt x="1781492" y="738759"/>
                    </a:cubicBezTo>
                    <a:cubicBezTo>
                      <a:pt x="1782889" y="737298"/>
                      <a:pt x="1782191" y="734441"/>
                      <a:pt x="1783651" y="733044"/>
                    </a:cubicBezTo>
                    <a:cubicBezTo>
                      <a:pt x="1789366" y="723773"/>
                      <a:pt x="1799336" y="715201"/>
                      <a:pt x="1805750" y="706628"/>
                    </a:cubicBezTo>
                    <a:cubicBezTo>
                      <a:pt x="1821434" y="685229"/>
                      <a:pt x="1838579" y="660972"/>
                      <a:pt x="1847151" y="638810"/>
                    </a:cubicBezTo>
                    <a:cubicBezTo>
                      <a:pt x="1852168" y="625285"/>
                      <a:pt x="1859978" y="612394"/>
                      <a:pt x="1867852" y="600266"/>
                    </a:cubicBezTo>
                    <a:cubicBezTo>
                      <a:pt x="1874266" y="588836"/>
                      <a:pt x="1883537" y="578866"/>
                      <a:pt x="1889252" y="568198"/>
                    </a:cubicBezTo>
                    <a:cubicBezTo>
                      <a:pt x="1902142" y="543878"/>
                      <a:pt x="1909254" y="518922"/>
                      <a:pt x="1928495" y="494665"/>
                    </a:cubicBezTo>
                    <a:cubicBezTo>
                      <a:pt x="1932813" y="488950"/>
                      <a:pt x="1934972" y="481775"/>
                      <a:pt x="1937067" y="475361"/>
                    </a:cubicBezTo>
                    <a:cubicBezTo>
                      <a:pt x="1942084" y="459677"/>
                      <a:pt x="1955673" y="441135"/>
                      <a:pt x="1962785" y="425450"/>
                    </a:cubicBezTo>
                    <a:cubicBezTo>
                      <a:pt x="1967039" y="415417"/>
                      <a:pt x="1971358" y="403987"/>
                      <a:pt x="1977073" y="394716"/>
                    </a:cubicBezTo>
                    <a:cubicBezTo>
                      <a:pt x="1982788" y="383286"/>
                      <a:pt x="1990598" y="373317"/>
                      <a:pt x="1996313" y="362585"/>
                    </a:cubicBezTo>
                    <a:cubicBezTo>
                      <a:pt x="2002028" y="352616"/>
                      <a:pt x="2042732" y="276225"/>
                      <a:pt x="2042732" y="265557"/>
                    </a:cubicBezTo>
                    <a:cubicBezTo>
                      <a:pt x="2042732" y="264097"/>
                      <a:pt x="2036318" y="256985"/>
                      <a:pt x="2036318" y="254826"/>
                    </a:cubicBezTo>
                    <a:cubicBezTo>
                      <a:pt x="2036318" y="249809"/>
                      <a:pt x="2041271" y="249111"/>
                      <a:pt x="2044128" y="249111"/>
                    </a:cubicBezTo>
                    <a:cubicBezTo>
                      <a:pt x="2049844" y="249111"/>
                      <a:pt x="2052701" y="249809"/>
                      <a:pt x="2052701" y="256985"/>
                    </a:cubicBezTo>
                    <a:close/>
                    <a:moveTo>
                      <a:pt x="1251903" y="255524"/>
                    </a:moveTo>
                    <a:cubicBezTo>
                      <a:pt x="1251903" y="259842"/>
                      <a:pt x="1249045" y="266256"/>
                      <a:pt x="1246886" y="269812"/>
                    </a:cubicBezTo>
                    <a:cubicBezTo>
                      <a:pt x="1242632" y="266256"/>
                      <a:pt x="1243330" y="262001"/>
                      <a:pt x="1243330" y="259143"/>
                    </a:cubicBezTo>
                    <a:cubicBezTo>
                      <a:pt x="1243330" y="256985"/>
                      <a:pt x="1243330" y="249111"/>
                      <a:pt x="1248347" y="249111"/>
                    </a:cubicBezTo>
                    <a:cubicBezTo>
                      <a:pt x="1251903" y="249111"/>
                      <a:pt x="1251903" y="255524"/>
                      <a:pt x="1251903" y="255524"/>
                    </a:cubicBezTo>
                    <a:close/>
                    <a:moveTo>
                      <a:pt x="1271143" y="216281"/>
                    </a:moveTo>
                    <a:cubicBezTo>
                      <a:pt x="1271143" y="221996"/>
                      <a:pt x="1269047" y="229870"/>
                      <a:pt x="1264729" y="231966"/>
                    </a:cubicBezTo>
                    <a:cubicBezTo>
                      <a:pt x="1261872" y="229870"/>
                      <a:pt x="1262571" y="226314"/>
                      <a:pt x="1262571" y="224155"/>
                    </a:cubicBezTo>
                    <a:cubicBezTo>
                      <a:pt x="1262571" y="219139"/>
                      <a:pt x="1261872" y="213424"/>
                      <a:pt x="1269047" y="209868"/>
                    </a:cubicBezTo>
                    <a:cubicBezTo>
                      <a:pt x="1271143" y="212027"/>
                      <a:pt x="1271143" y="214122"/>
                      <a:pt x="1271143" y="216281"/>
                    </a:cubicBezTo>
                    <a:close/>
                    <a:moveTo>
                      <a:pt x="1286891" y="177737"/>
                    </a:moveTo>
                    <a:cubicBezTo>
                      <a:pt x="1286891" y="179197"/>
                      <a:pt x="1286129" y="180594"/>
                      <a:pt x="1284034" y="180594"/>
                    </a:cubicBezTo>
                    <a:cubicBezTo>
                      <a:pt x="1281176" y="180594"/>
                      <a:pt x="1281176" y="177737"/>
                      <a:pt x="1281176" y="177038"/>
                    </a:cubicBezTo>
                    <a:cubicBezTo>
                      <a:pt x="1281176" y="175578"/>
                      <a:pt x="1281875" y="174879"/>
                      <a:pt x="1284034" y="174879"/>
                    </a:cubicBezTo>
                    <a:cubicBezTo>
                      <a:pt x="1285431" y="174879"/>
                      <a:pt x="1286891" y="175578"/>
                      <a:pt x="1286891" y="177737"/>
                    </a:cubicBezTo>
                    <a:close/>
                    <a:moveTo>
                      <a:pt x="1539558" y="47815"/>
                    </a:moveTo>
                    <a:cubicBezTo>
                      <a:pt x="1548828" y="49975"/>
                      <a:pt x="1560259" y="49975"/>
                      <a:pt x="1570228" y="51435"/>
                    </a:cubicBezTo>
                    <a:cubicBezTo>
                      <a:pt x="1576641" y="52134"/>
                      <a:pt x="1587373" y="57150"/>
                      <a:pt x="1594485" y="60008"/>
                    </a:cubicBezTo>
                    <a:cubicBezTo>
                      <a:pt x="1604454" y="64961"/>
                      <a:pt x="1615885" y="69279"/>
                      <a:pt x="1628013" y="73533"/>
                    </a:cubicBezTo>
                    <a:cubicBezTo>
                      <a:pt x="1653731" y="83503"/>
                      <a:pt x="1680845" y="92075"/>
                      <a:pt x="1707261" y="100648"/>
                    </a:cubicBezTo>
                    <a:cubicBezTo>
                      <a:pt x="1719389" y="104965"/>
                      <a:pt x="1733677" y="105664"/>
                      <a:pt x="1747202" y="109220"/>
                    </a:cubicBezTo>
                    <a:cubicBezTo>
                      <a:pt x="1766507" y="113538"/>
                      <a:pt x="1786509" y="119952"/>
                      <a:pt x="1806448" y="124905"/>
                    </a:cubicBezTo>
                    <a:cubicBezTo>
                      <a:pt x="1830007" y="130620"/>
                      <a:pt x="1854263" y="139192"/>
                      <a:pt x="1879283" y="149924"/>
                    </a:cubicBezTo>
                    <a:cubicBezTo>
                      <a:pt x="1889252" y="154178"/>
                      <a:pt x="1900682" y="154940"/>
                      <a:pt x="1911413" y="157036"/>
                    </a:cubicBezTo>
                    <a:cubicBezTo>
                      <a:pt x="1924240" y="159195"/>
                      <a:pt x="1937067" y="162751"/>
                      <a:pt x="1949958" y="167767"/>
                    </a:cubicBezTo>
                    <a:cubicBezTo>
                      <a:pt x="1959927" y="172022"/>
                      <a:pt x="1972754" y="176340"/>
                      <a:pt x="1982788" y="178435"/>
                    </a:cubicBezTo>
                    <a:cubicBezTo>
                      <a:pt x="1990598" y="180594"/>
                      <a:pt x="2000631" y="179896"/>
                      <a:pt x="2009203" y="182055"/>
                    </a:cubicBezTo>
                    <a:cubicBezTo>
                      <a:pt x="2016315" y="184150"/>
                      <a:pt x="2045589" y="179197"/>
                      <a:pt x="2045589" y="194882"/>
                    </a:cubicBezTo>
                    <a:cubicBezTo>
                      <a:pt x="2045589" y="216281"/>
                      <a:pt x="2020570" y="251270"/>
                      <a:pt x="2005584" y="269812"/>
                    </a:cubicBezTo>
                    <a:cubicBezTo>
                      <a:pt x="1941386" y="349758"/>
                      <a:pt x="1916366" y="429006"/>
                      <a:pt x="1852866" y="509651"/>
                    </a:cubicBezTo>
                    <a:cubicBezTo>
                      <a:pt x="1840738" y="524637"/>
                      <a:pt x="1831467" y="543179"/>
                      <a:pt x="1822895" y="560324"/>
                    </a:cubicBezTo>
                    <a:cubicBezTo>
                      <a:pt x="1815719" y="575310"/>
                      <a:pt x="1807210" y="590995"/>
                      <a:pt x="1797875" y="605980"/>
                    </a:cubicBezTo>
                    <a:cubicBezTo>
                      <a:pt x="1784350" y="628142"/>
                      <a:pt x="1768665" y="650240"/>
                      <a:pt x="1756537" y="673100"/>
                    </a:cubicBezTo>
                    <a:cubicBezTo>
                      <a:pt x="1740090" y="701611"/>
                      <a:pt x="1721549" y="731647"/>
                      <a:pt x="1702245" y="760857"/>
                    </a:cubicBezTo>
                    <a:cubicBezTo>
                      <a:pt x="1689417" y="780161"/>
                      <a:pt x="1675130" y="798703"/>
                      <a:pt x="1663001" y="818705"/>
                    </a:cubicBezTo>
                    <a:cubicBezTo>
                      <a:pt x="1622298" y="885063"/>
                      <a:pt x="1578800" y="952183"/>
                      <a:pt x="1533081" y="1020001"/>
                    </a:cubicBezTo>
                    <a:cubicBezTo>
                      <a:pt x="1519555" y="1039940"/>
                      <a:pt x="1513840" y="1059244"/>
                      <a:pt x="1498854" y="1079945"/>
                    </a:cubicBezTo>
                    <a:cubicBezTo>
                      <a:pt x="1495298" y="1084199"/>
                      <a:pt x="1490282" y="1090613"/>
                      <a:pt x="1485265" y="1092073"/>
                    </a:cubicBezTo>
                    <a:cubicBezTo>
                      <a:pt x="1473835" y="1095629"/>
                      <a:pt x="1461707" y="1092772"/>
                      <a:pt x="1451039" y="1096328"/>
                    </a:cubicBezTo>
                    <a:cubicBezTo>
                      <a:pt x="1443863" y="1098487"/>
                      <a:pt x="1431735" y="1109917"/>
                      <a:pt x="1430338" y="1109917"/>
                    </a:cubicBezTo>
                    <a:cubicBezTo>
                      <a:pt x="1428178" y="1109917"/>
                      <a:pt x="1398905" y="1101344"/>
                      <a:pt x="1383221" y="1098487"/>
                    </a:cubicBezTo>
                    <a:cubicBezTo>
                      <a:pt x="1365377" y="1094931"/>
                      <a:pt x="1346073" y="1094931"/>
                      <a:pt x="1328229" y="1092073"/>
                    </a:cubicBezTo>
                    <a:cubicBezTo>
                      <a:pt x="1318959" y="1090613"/>
                      <a:pt x="1310386" y="1084898"/>
                      <a:pt x="1301877" y="1083501"/>
                    </a:cubicBezTo>
                    <a:cubicBezTo>
                      <a:pt x="1276858" y="1077786"/>
                      <a:pt x="1248347" y="1066356"/>
                      <a:pt x="1224026" y="1058482"/>
                    </a:cubicBezTo>
                    <a:cubicBezTo>
                      <a:pt x="1200467" y="1050671"/>
                      <a:pt x="1175512" y="1044258"/>
                      <a:pt x="1151953" y="1034986"/>
                    </a:cubicBezTo>
                    <a:cubicBezTo>
                      <a:pt x="1140523" y="1030669"/>
                      <a:pt x="1130554" y="1024954"/>
                      <a:pt x="1119822" y="1020699"/>
                    </a:cubicBezTo>
                    <a:cubicBezTo>
                      <a:pt x="1105598" y="1014984"/>
                      <a:pt x="1088453" y="1011428"/>
                      <a:pt x="1073467" y="1009269"/>
                    </a:cubicBezTo>
                    <a:cubicBezTo>
                      <a:pt x="1059180" y="1007809"/>
                      <a:pt x="1043496" y="1001395"/>
                      <a:pt x="1029208" y="994283"/>
                    </a:cubicBezTo>
                    <a:cubicBezTo>
                      <a:pt x="967803" y="965010"/>
                      <a:pt x="978535" y="955739"/>
                      <a:pt x="931418" y="955739"/>
                    </a:cubicBezTo>
                    <a:cubicBezTo>
                      <a:pt x="901446" y="955739"/>
                      <a:pt x="889317" y="957898"/>
                      <a:pt x="855790" y="994982"/>
                    </a:cubicBezTo>
                    <a:cubicBezTo>
                      <a:pt x="850075" y="1000697"/>
                      <a:pt x="852932" y="1009967"/>
                      <a:pt x="843597" y="1014286"/>
                    </a:cubicBezTo>
                    <a:lnTo>
                      <a:pt x="841502" y="1014286"/>
                    </a:lnTo>
                    <a:cubicBezTo>
                      <a:pt x="841502" y="1014286"/>
                      <a:pt x="840740" y="1014286"/>
                      <a:pt x="840740" y="1012825"/>
                    </a:cubicBezTo>
                    <a:cubicBezTo>
                      <a:pt x="840740" y="1002157"/>
                      <a:pt x="872871" y="951421"/>
                      <a:pt x="874332" y="949325"/>
                    </a:cubicBezTo>
                    <a:cubicBezTo>
                      <a:pt x="880745" y="939292"/>
                      <a:pt x="886460" y="929323"/>
                      <a:pt x="890016" y="919353"/>
                    </a:cubicBezTo>
                    <a:cubicBezTo>
                      <a:pt x="897890" y="895096"/>
                      <a:pt x="909320" y="871538"/>
                      <a:pt x="931418" y="846519"/>
                    </a:cubicBezTo>
                    <a:cubicBezTo>
                      <a:pt x="939292" y="837946"/>
                      <a:pt x="946404" y="827977"/>
                      <a:pt x="950659" y="818705"/>
                    </a:cubicBezTo>
                    <a:cubicBezTo>
                      <a:pt x="957135" y="803720"/>
                      <a:pt x="971360" y="787972"/>
                      <a:pt x="979932" y="773748"/>
                    </a:cubicBezTo>
                    <a:cubicBezTo>
                      <a:pt x="986346" y="763016"/>
                      <a:pt x="992060" y="750888"/>
                      <a:pt x="998538" y="740156"/>
                    </a:cubicBezTo>
                    <a:cubicBezTo>
                      <a:pt x="1004189" y="730186"/>
                      <a:pt x="1013523" y="722313"/>
                      <a:pt x="1017778" y="712343"/>
                    </a:cubicBezTo>
                    <a:cubicBezTo>
                      <a:pt x="1022795" y="701611"/>
                      <a:pt x="1034923" y="685927"/>
                      <a:pt x="1041336" y="675259"/>
                    </a:cubicBezTo>
                    <a:cubicBezTo>
                      <a:pt x="1052068" y="658114"/>
                      <a:pt x="1060577" y="639572"/>
                      <a:pt x="1071309" y="623126"/>
                    </a:cubicBezTo>
                    <a:cubicBezTo>
                      <a:pt x="1072007" y="621729"/>
                      <a:pt x="1074865" y="620967"/>
                      <a:pt x="1075563" y="619570"/>
                    </a:cubicBezTo>
                    <a:cubicBezTo>
                      <a:pt x="1079183" y="612394"/>
                      <a:pt x="1080579" y="604584"/>
                      <a:pt x="1084135" y="598170"/>
                    </a:cubicBezTo>
                    <a:cubicBezTo>
                      <a:pt x="1086295" y="592455"/>
                      <a:pt x="1091311" y="588137"/>
                      <a:pt x="1094867" y="583184"/>
                    </a:cubicBezTo>
                    <a:cubicBezTo>
                      <a:pt x="1097725" y="579565"/>
                      <a:pt x="1099122" y="574611"/>
                      <a:pt x="1100582" y="570992"/>
                    </a:cubicBezTo>
                    <a:cubicBezTo>
                      <a:pt x="1102741" y="564579"/>
                      <a:pt x="1112012" y="555308"/>
                      <a:pt x="1116266" y="548196"/>
                    </a:cubicBezTo>
                    <a:cubicBezTo>
                      <a:pt x="1126300" y="531051"/>
                      <a:pt x="1135571" y="513905"/>
                      <a:pt x="1146239" y="496824"/>
                    </a:cubicBezTo>
                    <a:cubicBezTo>
                      <a:pt x="1156272" y="478219"/>
                      <a:pt x="1171956" y="455422"/>
                      <a:pt x="1181227" y="438277"/>
                    </a:cubicBezTo>
                    <a:cubicBezTo>
                      <a:pt x="1184783" y="429705"/>
                      <a:pt x="1192657" y="423291"/>
                      <a:pt x="1197673" y="415417"/>
                    </a:cubicBezTo>
                    <a:cubicBezTo>
                      <a:pt x="1205484" y="403289"/>
                      <a:pt x="1212660" y="387604"/>
                      <a:pt x="1216216" y="376174"/>
                    </a:cubicBezTo>
                    <a:cubicBezTo>
                      <a:pt x="1217613" y="369761"/>
                      <a:pt x="1221169" y="364046"/>
                      <a:pt x="1224026" y="359029"/>
                    </a:cubicBezTo>
                    <a:cubicBezTo>
                      <a:pt x="1227646" y="352616"/>
                      <a:pt x="1232598" y="343345"/>
                      <a:pt x="1240472" y="336931"/>
                    </a:cubicBezTo>
                    <a:cubicBezTo>
                      <a:pt x="1245489" y="332613"/>
                      <a:pt x="1247585" y="324803"/>
                      <a:pt x="1251204" y="319088"/>
                    </a:cubicBezTo>
                    <a:cubicBezTo>
                      <a:pt x="1254760" y="311214"/>
                      <a:pt x="1259015" y="301943"/>
                      <a:pt x="1264031" y="294069"/>
                    </a:cubicBezTo>
                    <a:cubicBezTo>
                      <a:pt x="1266190" y="289116"/>
                      <a:pt x="1271143" y="285496"/>
                      <a:pt x="1273302" y="281242"/>
                    </a:cubicBezTo>
                    <a:cubicBezTo>
                      <a:pt x="1286891" y="257683"/>
                      <a:pt x="1301115" y="233426"/>
                      <a:pt x="1314006" y="209868"/>
                    </a:cubicBezTo>
                    <a:cubicBezTo>
                      <a:pt x="1315403" y="207010"/>
                      <a:pt x="1316101" y="202756"/>
                      <a:pt x="1317562" y="200597"/>
                    </a:cubicBezTo>
                    <a:cubicBezTo>
                      <a:pt x="1322578" y="189865"/>
                      <a:pt x="1333246" y="176340"/>
                      <a:pt x="1339660" y="165608"/>
                    </a:cubicBezTo>
                    <a:cubicBezTo>
                      <a:pt x="1344676" y="157036"/>
                      <a:pt x="1346835" y="147765"/>
                      <a:pt x="1353248" y="139891"/>
                    </a:cubicBezTo>
                    <a:cubicBezTo>
                      <a:pt x="1360360" y="129921"/>
                      <a:pt x="1371791" y="122047"/>
                      <a:pt x="1380363" y="112078"/>
                    </a:cubicBezTo>
                    <a:cubicBezTo>
                      <a:pt x="1381760" y="110681"/>
                      <a:pt x="1382522" y="107823"/>
                      <a:pt x="1383919" y="107061"/>
                    </a:cubicBezTo>
                    <a:cubicBezTo>
                      <a:pt x="1418209" y="75692"/>
                      <a:pt x="1453197" y="57150"/>
                      <a:pt x="1488885" y="45022"/>
                    </a:cubicBezTo>
                    <a:cubicBezTo>
                      <a:pt x="1494536" y="42863"/>
                      <a:pt x="1507426" y="42863"/>
                      <a:pt x="1508824" y="42863"/>
                    </a:cubicBezTo>
                    <a:cubicBezTo>
                      <a:pt x="1519555" y="42863"/>
                      <a:pt x="1528826" y="45720"/>
                      <a:pt x="1539558" y="47815"/>
                    </a:cubicBezTo>
                    <a:close/>
                    <a:moveTo>
                      <a:pt x="796544" y="10732"/>
                    </a:moveTo>
                    <a:cubicBezTo>
                      <a:pt x="803656" y="13589"/>
                      <a:pt x="812228" y="15748"/>
                      <a:pt x="820103" y="16447"/>
                    </a:cubicBezTo>
                    <a:cubicBezTo>
                      <a:pt x="835787" y="18606"/>
                      <a:pt x="853630" y="19304"/>
                      <a:pt x="870014" y="20701"/>
                    </a:cubicBezTo>
                    <a:cubicBezTo>
                      <a:pt x="879285" y="21463"/>
                      <a:pt x="889317" y="24321"/>
                      <a:pt x="898589" y="25019"/>
                    </a:cubicBezTo>
                    <a:lnTo>
                      <a:pt x="942150" y="26416"/>
                    </a:lnTo>
                    <a:lnTo>
                      <a:pt x="1058482" y="25718"/>
                    </a:lnTo>
                    <a:cubicBezTo>
                      <a:pt x="1082739" y="25019"/>
                      <a:pt x="1111250" y="18606"/>
                      <a:pt x="1136269" y="14986"/>
                    </a:cubicBezTo>
                    <a:cubicBezTo>
                      <a:pt x="1168400" y="10732"/>
                      <a:pt x="1202627" y="0"/>
                      <a:pt x="1236218" y="0"/>
                    </a:cubicBezTo>
                    <a:cubicBezTo>
                      <a:pt x="1275461" y="0"/>
                      <a:pt x="1300416" y="18606"/>
                      <a:pt x="1325435" y="46418"/>
                    </a:cubicBezTo>
                    <a:cubicBezTo>
                      <a:pt x="1331849" y="52832"/>
                      <a:pt x="1335405" y="61405"/>
                      <a:pt x="1338961" y="69977"/>
                    </a:cubicBezTo>
                    <a:cubicBezTo>
                      <a:pt x="1343279" y="78550"/>
                      <a:pt x="1353947" y="111379"/>
                      <a:pt x="1358265" y="111379"/>
                    </a:cubicBezTo>
                    <a:cubicBezTo>
                      <a:pt x="1360360" y="111379"/>
                      <a:pt x="1365377" y="107061"/>
                      <a:pt x="1368235" y="104204"/>
                    </a:cubicBezTo>
                    <a:cubicBezTo>
                      <a:pt x="1389634" y="83503"/>
                      <a:pt x="1412494" y="64961"/>
                      <a:pt x="1436053" y="52134"/>
                    </a:cubicBezTo>
                    <a:cubicBezTo>
                      <a:pt x="1446022" y="46418"/>
                      <a:pt x="1456753" y="42164"/>
                      <a:pt x="1468184" y="37846"/>
                    </a:cubicBezTo>
                    <a:cubicBezTo>
                      <a:pt x="1490980" y="28575"/>
                      <a:pt x="1491678" y="27877"/>
                      <a:pt x="1508824" y="27877"/>
                    </a:cubicBezTo>
                    <a:cubicBezTo>
                      <a:pt x="1521714" y="27877"/>
                      <a:pt x="1570926" y="32131"/>
                      <a:pt x="1573784" y="32830"/>
                    </a:cubicBezTo>
                    <a:cubicBezTo>
                      <a:pt x="1585214" y="34989"/>
                      <a:pt x="1596644" y="40704"/>
                      <a:pt x="1608074" y="45720"/>
                    </a:cubicBezTo>
                    <a:cubicBezTo>
                      <a:pt x="1620202" y="50673"/>
                      <a:pt x="1631633" y="55690"/>
                      <a:pt x="1644460" y="60008"/>
                    </a:cubicBezTo>
                    <a:cubicBezTo>
                      <a:pt x="1664462" y="67120"/>
                      <a:pt x="1687259" y="71374"/>
                      <a:pt x="1707261" y="79947"/>
                    </a:cubicBezTo>
                    <a:cubicBezTo>
                      <a:pt x="1728661" y="88519"/>
                      <a:pt x="1747964" y="91377"/>
                      <a:pt x="1769364" y="95695"/>
                    </a:cubicBezTo>
                    <a:cubicBezTo>
                      <a:pt x="1820736" y="106363"/>
                      <a:pt x="1871409" y="132080"/>
                      <a:pt x="1922082" y="142748"/>
                    </a:cubicBezTo>
                    <a:cubicBezTo>
                      <a:pt x="1949958" y="148463"/>
                      <a:pt x="1979168" y="163449"/>
                      <a:pt x="2007743" y="166307"/>
                    </a:cubicBezTo>
                    <a:cubicBezTo>
                      <a:pt x="2017713" y="167068"/>
                      <a:pt x="2028444" y="169926"/>
                      <a:pt x="2039175" y="171323"/>
                    </a:cubicBezTo>
                    <a:cubicBezTo>
                      <a:pt x="2052701" y="173482"/>
                      <a:pt x="2062734" y="181293"/>
                      <a:pt x="2062734" y="192024"/>
                    </a:cubicBezTo>
                    <a:cubicBezTo>
                      <a:pt x="2062734" y="204851"/>
                      <a:pt x="2049844" y="225552"/>
                      <a:pt x="2049844" y="229108"/>
                    </a:cubicBezTo>
                    <a:cubicBezTo>
                      <a:pt x="2049844" y="236982"/>
                      <a:pt x="2078419" y="250571"/>
                      <a:pt x="2081975" y="250571"/>
                    </a:cubicBezTo>
                    <a:lnTo>
                      <a:pt x="2121218" y="250571"/>
                    </a:lnTo>
                    <a:cubicBezTo>
                      <a:pt x="2131250" y="253429"/>
                      <a:pt x="2140522" y="267653"/>
                      <a:pt x="2140522" y="276987"/>
                    </a:cubicBezTo>
                    <a:cubicBezTo>
                      <a:pt x="2140522" y="296926"/>
                      <a:pt x="2118360" y="324803"/>
                      <a:pt x="2109089" y="344742"/>
                    </a:cubicBezTo>
                    <a:cubicBezTo>
                      <a:pt x="2102675" y="357632"/>
                      <a:pt x="2102675" y="374015"/>
                      <a:pt x="2099818" y="388303"/>
                    </a:cubicBezTo>
                    <a:cubicBezTo>
                      <a:pt x="2098421" y="396177"/>
                      <a:pt x="2093404" y="405448"/>
                      <a:pt x="2086229" y="414719"/>
                    </a:cubicBezTo>
                    <a:cubicBezTo>
                      <a:pt x="2081276" y="420434"/>
                      <a:pt x="2079815" y="429006"/>
                      <a:pt x="2076958" y="436118"/>
                    </a:cubicBezTo>
                    <a:cubicBezTo>
                      <a:pt x="2073402" y="445389"/>
                      <a:pt x="2068386" y="454660"/>
                      <a:pt x="2064131" y="463931"/>
                    </a:cubicBezTo>
                    <a:cubicBezTo>
                      <a:pt x="2052701" y="485394"/>
                      <a:pt x="2040573" y="507492"/>
                      <a:pt x="2029904" y="530352"/>
                    </a:cubicBezTo>
                    <a:cubicBezTo>
                      <a:pt x="2027746" y="533908"/>
                      <a:pt x="2029142" y="539623"/>
                      <a:pt x="2027047" y="543878"/>
                    </a:cubicBezTo>
                    <a:cubicBezTo>
                      <a:pt x="2026285" y="544640"/>
                      <a:pt x="2023427" y="545338"/>
                      <a:pt x="2022729" y="548196"/>
                    </a:cubicBezTo>
                    <a:cubicBezTo>
                      <a:pt x="2022031" y="550354"/>
                      <a:pt x="2022031" y="554609"/>
                      <a:pt x="2020570" y="557467"/>
                    </a:cubicBezTo>
                    <a:cubicBezTo>
                      <a:pt x="2017014" y="563182"/>
                      <a:pt x="2013458" y="568897"/>
                      <a:pt x="2011299" y="574611"/>
                    </a:cubicBezTo>
                    <a:cubicBezTo>
                      <a:pt x="1988502" y="626682"/>
                      <a:pt x="1960626" y="682371"/>
                      <a:pt x="1934210" y="735902"/>
                    </a:cubicBezTo>
                    <a:cubicBezTo>
                      <a:pt x="1920685" y="762317"/>
                      <a:pt x="1909254" y="790829"/>
                      <a:pt x="1896427" y="818007"/>
                    </a:cubicBezTo>
                    <a:cubicBezTo>
                      <a:pt x="1870012" y="872935"/>
                      <a:pt x="1841437" y="927926"/>
                      <a:pt x="1815719" y="984314"/>
                    </a:cubicBezTo>
                    <a:cubicBezTo>
                      <a:pt x="1814322" y="986409"/>
                      <a:pt x="1814322" y="990727"/>
                      <a:pt x="1813624" y="993585"/>
                    </a:cubicBezTo>
                    <a:cubicBezTo>
                      <a:pt x="1799336" y="1037082"/>
                      <a:pt x="1769364" y="1082040"/>
                      <a:pt x="1755076" y="1127760"/>
                    </a:cubicBezTo>
                    <a:cubicBezTo>
                      <a:pt x="1750060" y="1142746"/>
                      <a:pt x="1742948" y="1158431"/>
                      <a:pt x="1736535" y="1174877"/>
                    </a:cubicBezTo>
                    <a:cubicBezTo>
                      <a:pt x="1730820" y="1187006"/>
                      <a:pt x="1727263" y="1201293"/>
                      <a:pt x="1721549" y="1214819"/>
                    </a:cubicBezTo>
                    <a:cubicBezTo>
                      <a:pt x="1715834" y="1227646"/>
                      <a:pt x="1703705" y="1244092"/>
                      <a:pt x="1701546" y="1259078"/>
                    </a:cubicBezTo>
                    <a:cubicBezTo>
                      <a:pt x="1699387" y="1270508"/>
                      <a:pt x="1696529" y="1281176"/>
                      <a:pt x="1691576" y="1293304"/>
                    </a:cubicBezTo>
                    <a:cubicBezTo>
                      <a:pt x="1690814" y="1294765"/>
                      <a:pt x="1690814" y="1297623"/>
                      <a:pt x="1690116" y="1299782"/>
                    </a:cubicBezTo>
                    <a:cubicBezTo>
                      <a:pt x="1688719" y="1304036"/>
                      <a:pt x="1685163" y="1309053"/>
                      <a:pt x="1681544" y="1313307"/>
                    </a:cubicBezTo>
                    <a:cubicBezTo>
                      <a:pt x="1672971" y="1322578"/>
                      <a:pt x="1647317" y="1337564"/>
                      <a:pt x="1635188" y="1337564"/>
                    </a:cubicBezTo>
                    <a:cubicBezTo>
                      <a:pt x="1623759" y="1337564"/>
                      <a:pt x="1603756" y="1326198"/>
                      <a:pt x="1594485" y="1323340"/>
                    </a:cubicBezTo>
                    <a:cubicBezTo>
                      <a:pt x="1585214" y="1320483"/>
                      <a:pt x="1575245" y="1319022"/>
                      <a:pt x="1566672" y="1316165"/>
                    </a:cubicBezTo>
                    <a:cubicBezTo>
                      <a:pt x="1551686" y="1311910"/>
                      <a:pt x="1537399" y="1305497"/>
                      <a:pt x="1523111" y="1301179"/>
                    </a:cubicBezTo>
                    <a:cubicBezTo>
                      <a:pt x="1490282" y="1291209"/>
                      <a:pt x="1457452" y="1283335"/>
                      <a:pt x="1424622" y="1274064"/>
                    </a:cubicBezTo>
                    <a:cubicBezTo>
                      <a:pt x="1396047" y="1266190"/>
                      <a:pt x="1368235" y="1256221"/>
                      <a:pt x="1338961" y="1243394"/>
                    </a:cubicBezTo>
                    <a:cubicBezTo>
                      <a:pt x="1329690" y="1239076"/>
                      <a:pt x="1317562" y="1240536"/>
                      <a:pt x="1307592" y="1238377"/>
                    </a:cubicBezTo>
                    <a:cubicBezTo>
                      <a:pt x="1261173" y="1229804"/>
                      <a:pt x="1211199" y="1213422"/>
                      <a:pt x="1165542" y="1201293"/>
                    </a:cubicBezTo>
                    <a:cubicBezTo>
                      <a:pt x="1151953" y="1197673"/>
                      <a:pt x="1136269" y="1192721"/>
                      <a:pt x="1129094" y="1181989"/>
                    </a:cubicBezTo>
                    <a:cubicBezTo>
                      <a:pt x="1100582" y="1179830"/>
                      <a:pt x="1072007" y="1167003"/>
                      <a:pt x="1043496" y="1158431"/>
                    </a:cubicBezTo>
                    <a:cubicBezTo>
                      <a:pt x="1027747" y="1154176"/>
                      <a:pt x="976376" y="1142746"/>
                      <a:pt x="954977" y="1142746"/>
                    </a:cubicBezTo>
                    <a:cubicBezTo>
                      <a:pt x="937133" y="1142746"/>
                      <a:pt x="919988" y="1146302"/>
                      <a:pt x="903605" y="1152716"/>
                    </a:cubicBezTo>
                    <a:cubicBezTo>
                      <a:pt x="879285" y="1161987"/>
                      <a:pt x="872172" y="1168400"/>
                      <a:pt x="852170" y="1168400"/>
                    </a:cubicBezTo>
                    <a:cubicBezTo>
                      <a:pt x="839343" y="1168400"/>
                      <a:pt x="810070" y="1166304"/>
                      <a:pt x="803656" y="1162748"/>
                    </a:cubicBezTo>
                    <a:cubicBezTo>
                      <a:pt x="791528" y="1157034"/>
                      <a:pt x="780097" y="1154875"/>
                      <a:pt x="769366" y="1152716"/>
                    </a:cubicBezTo>
                    <a:cubicBezTo>
                      <a:pt x="761555" y="1151319"/>
                      <a:pt x="752983" y="1148461"/>
                      <a:pt x="745871" y="1145604"/>
                    </a:cubicBezTo>
                    <a:cubicBezTo>
                      <a:pt x="730123" y="1139889"/>
                      <a:pt x="714439" y="1133475"/>
                      <a:pt x="699453" y="1127062"/>
                    </a:cubicBezTo>
                    <a:cubicBezTo>
                      <a:pt x="686626" y="1122045"/>
                      <a:pt x="675196" y="1112076"/>
                      <a:pt x="662305" y="1107758"/>
                    </a:cubicBezTo>
                    <a:cubicBezTo>
                      <a:pt x="653034" y="1104202"/>
                      <a:pt x="635191" y="1106361"/>
                      <a:pt x="633095" y="1106361"/>
                    </a:cubicBezTo>
                    <a:lnTo>
                      <a:pt x="545973" y="1109218"/>
                    </a:lnTo>
                    <a:lnTo>
                      <a:pt x="468884" y="1114870"/>
                    </a:lnTo>
                    <a:lnTo>
                      <a:pt x="354013" y="1113473"/>
                    </a:lnTo>
                    <a:lnTo>
                      <a:pt x="246190" y="1114171"/>
                    </a:lnTo>
                    <a:lnTo>
                      <a:pt x="200533" y="1116330"/>
                    </a:lnTo>
                    <a:lnTo>
                      <a:pt x="128460" y="1117029"/>
                    </a:lnTo>
                    <a:lnTo>
                      <a:pt x="68516" y="1123442"/>
                    </a:lnTo>
                    <a:lnTo>
                      <a:pt x="31369" y="1123442"/>
                    </a:lnTo>
                    <a:cubicBezTo>
                      <a:pt x="28511" y="1122744"/>
                      <a:pt x="24257" y="1122045"/>
                      <a:pt x="22098" y="1121347"/>
                    </a:cubicBezTo>
                    <a:cubicBezTo>
                      <a:pt x="18542" y="1120585"/>
                      <a:pt x="14224" y="1118489"/>
                      <a:pt x="11366" y="1117029"/>
                    </a:cubicBezTo>
                    <a:cubicBezTo>
                      <a:pt x="9271" y="1116330"/>
                      <a:pt x="6414" y="1115632"/>
                      <a:pt x="3556" y="1113473"/>
                    </a:cubicBezTo>
                    <a:cubicBezTo>
                      <a:pt x="3556" y="1110615"/>
                      <a:pt x="4254" y="1107758"/>
                      <a:pt x="4254" y="1104900"/>
                    </a:cubicBezTo>
                    <a:cubicBezTo>
                      <a:pt x="4254" y="1101344"/>
                      <a:pt x="0" y="1093470"/>
                      <a:pt x="0" y="1089914"/>
                    </a:cubicBezTo>
                    <a:cubicBezTo>
                      <a:pt x="0" y="1080643"/>
                      <a:pt x="22098" y="1074229"/>
                      <a:pt x="23559" y="1074229"/>
                    </a:cubicBezTo>
                    <a:cubicBezTo>
                      <a:pt x="29210" y="1073531"/>
                      <a:pt x="34925" y="1072769"/>
                      <a:pt x="40640" y="1068515"/>
                    </a:cubicBezTo>
                    <a:cubicBezTo>
                      <a:pt x="50673" y="1059942"/>
                      <a:pt x="51372" y="1048512"/>
                      <a:pt x="57086" y="1039241"/>
                    </a:cubicBezTo>
                    <a:cubicBezTo>
                      <a:pt x="63500" y="1028510"/>
                      <a:pt x="77089" y="1020001"/>
                      <a:pt x="83503" y="1009967"/>
                    </a:cubicBezTo>
                    <a:cubicBezTo>
                      <a:pt x="84899" y="1007809"/>
                      <a:pt x="85598" y="1004253"/>
                      <a:pt x="87757" y="1002157"/>
                    </a:cubicBezTo>
                    <a:cubicBezTo>
                      <a:pt x="90615" y="997141"/>
                      <a:pt x="95631" y="990727"/>
                      <a:pt x="101346" y="986409"/>
                    </a:cubicBezTo>
                    <a:cubicBezTo>
                      <a:pt x="103441" y="984314"/>
                      <a:pt x="107760" y="983552"/>
                      <a:pt x="109157" y="981456"/>
                    </a:cubicBezTo>
                    <a:cubicBezTo>
                      <a:pt x="111316" y="978598"/>
                      <a:pt x="111316" y="974979"/>
                      <a:pt x="111316" y="972122"/>
                    </a:cubicBezTo>
                    <a:cubicBezTo>
                      <a:pt x="112776" y="965010"/>
                      <a:pt x="114872" y="957898"/>
                      <a:pt x="119190" y="950722"/>
                    </a:cubicBezTo>
                    <a:cubicBezTo>
                      <a:pt x="122746" y="943610"/>
                      <a:pt x="132715" y="930021"/>
                      <a:pt x="132715" y="921448"/>
                    </a:cubicBezTo>
                    <a:cubicBezTo>
                      <a:pt x="132715" y="910780"/>
                      <a:pt x="121285" y="907225"/>
                      <a:pt x="121285" y="899351"/>
                    </a:cubicBezTo>
                    <a:cubicBezTo>
                      <a:pt x="121285" y="897890"/>
                      <a:pt x="124904" y="884365"/>
                      <a:pt x="130620" y="884365"/>
                    </a:cubicBezTo>
                    <a:cubicBezTo>
                      <a:pt x="132016" y="884365"/>
                      <a:pt x="139128" y="896493"/>
                      <a:pt x="145605" y="901510"/>
                    </a:cubicBezTo>
                    <a:cubicBezTo>
                      <a:pt x="149860" y="905764"/>
                      <a:pt x="156273" y="907923"/>
                      <a:pt x="161290" y="909320"/>
                    </a:cubicBezTo>
                    <a:cubicBezTo>
                      <a:pt x="187706" y="919353"/>
                      <a:pt x="216217" y="925767"/>
                      <a:pt x="244094" y="926465"/>
                    </a:cubicBezTo>
                    <a:lnTo>
                      <a:pt x="474599" y="929323"/>
                    </a:lnTo>
                    <a:lnTo>
                      <a:pt x="687324" y="925068"/>
                    </a:lnTo>
                    <a:cubicBezTo>
                      <a:pt x="690880" y="925068"/>
                      <a:pt x="695135" y="923608"/>
                      <a:pt x="698754" y="925068"/>
                    </a:cubicBezTo>
                    <a:cubicBezTo>
                      <a:pt x="715835" y="932180"/>
                      <a:pt x="732282" y="947166"/>
                      <a:pt x="750126" y="962851"/>
                    </a:cubicBezTo>
                    <a:cubicBezTo>
                      <a:pt x="760095" y="971423"/>
                      <a:pt x="771525" y="982853"/>
                      <a:pt x="783653" y="987108"/>
                    </a:cubicBezTo>
                    <a:cubicBezTo>
                      <a:pt x="792226" y="989965"/>
                      <a:pt x="813626" y="1000697"/>
                      <a:pt x="815086" y="1014984"/>
                    </a:cubicBezTo>
                    <a:lnTo>
                      <a:pt x="816483" y="1014984"/>
                    </a:lnTo>
                    <a:cubicBezTo>
                      <a:pt x="819341" y="1013523"/>
                      <a:pt x="821500" y="1010666"/>
                      <a:pt x="822897" y="1008571"/>
                    </a:cubicBezTo>
                    <a:cubicBezTo>
                      <a:pt x="832231" y="994982"/>
                      <a:pt x="838645" y="982154"/>
                      <a:pt x="848614" y="967867"/>
                    </a:cubicBezTo>
                    <a:cubicBezTo>
                      <a:pt x="853630" y="960755"/>
                      <a:pt x="857186" y="950722"/>
                      <a:pt x="861441" y="943610"/>
                    </a:cubicBezTo>
                    <a:cubicBezTo>
                      <a:pt x="871474" y="925767"/>
                      <a:pt x="882142" y="906463"/>
                      <a:pt x="887857" y="888619"/>
                    </a:cubicBezTo>
                    <a:cubicBezTo>
                      <a:pt x="893572" y="870077"/>
                      <a:pt x="911416" y="850836"/>
                      <a:pt x="923544" y="832993"/>
                    </a:cubicBezTo>
                    <a:cubicBezTo>
                      <a:pt x="934276" y="816547"/>
                      <a:pt x="947103" y="800862"/>
                      <a:pt x="955675" y="785178"/>
                    </a:cubicBezTo>
                    <a:cubicBezTo>
                      <a:pt x="978535" y="742315"/>
                      <a:pt x="1009904" y="699516"/>
                      <a:pt x="1036320" y="656654"/>
                    </a:cubicBezTo>
                    <a:cubicBezTo>
                      <a:pt x="1054164" y="626682"/>
                      <a:pt x="1069150" y="596011"/>
                      <a:pt x="1086993" y="566738"/>
                    </a:cubicBezTo>
                    <a:cubicBezTo>
                      <a:pt x="1092708" y="556006"/>
                      <a:pt x="1101281" y="546036"/>
                      <a:pt x="1107694" y="536067"/>
                    </a:cubicBezTo>
                    <a:cubicBezTo>
                      <a:pt x="1116965" y="521779"/>
                      <a:pt x="1124141" y="506095"/>
                      <a:pt x="1133412" y="491808"/>
                    </a:cubicBezTo>
                    <a:cubicBezTo>
                      <a:pt x="1153414" y="458280"/>
                      <a:pt x="1175512" y="423990"/>
                      <a:pt x="1194054" y="390462"/>
                    </a:cubicBezTo>
                    <a:cubicBezTo>
                      <a:pt x="1199769" y="380429"/>
                      <a:pt x="1202627" y="369761"/>
                      <a:pt x="1208341" y="360490"/>
                    </a:cubicBezTo>
                    <a:cubicBezTo>
                      <a:pt x="1236218" y="310515"/>
                      <a:pt x="1270445" y="259143"/>
                      <a:pt x="1295400" y="209169"/>
                    </a:cubicBezTo>
                    <a:cubicBezTo>
                      <a:pt x="1299020" y="201993"/>
                      <a:pt x="1302576" y="193421"/>
                      <a:pt x="1306830" y="187008"/>
                    </a:cubicBezTo>
                    <a:cubicBezTo>
                      <a:pt x="1314704" y="172784"/>
                      <a:pt x="1326833" y="157036"/>
                      <a:pt x="1328991" y="142748"/>
                    </a:cubicBezTo>
                    <a:cubicBezTo>
                      <a:pt x="1332547" y="130620"/>
                      <a:pt x="1348931" y="120650"/>
                      <a:pt x="1348931" y="119952"/>
                    </a:cubicBezTo>
                    <a:cubicBezTo>
                      <a:pt x="1348931" y="117793"/>
                      <a:pt x="1343978" y="110681"/>
                      <a:pt x="1341819" y="105664"/>
                    </a:cubicBezTo>
                    <a:cubicBezTo>
                      <a:pt x="1330389" y="82804"/>
                      <a:pt x="1323975" y="58547"/>
                      <a:pt x="1297559" y="37846"/>
                    </a:cubicBezTo>
                    <a:cubicBezTo>
                      <a:pt x="1272603" y="18606"/>
                      <a:pt x="1249744" y="13589"/>
                      <a:pt x="1225487" y="13589"/>
                    </a:cubicBezTo>
                    <a:cubicBezTo>
                      <a:pt x="1203325" y="13589"/>
                      <a:pt x="1189101" y="18606"/>
                      <a:pt x="1164082" y="23559"/>
                    </a:cubicBezTo>
                    <a:cubicBezTo>
                      <a:pt x="1153414" y="25718"/>
                      <a:pt x="1141285" y="27178"/>
                      <a:pt x="1131253" y="29274"/>
                    </a:cubicBezTo>
                    <a:cubicBezTo>
                      <a:pt x="1122680" y="30734"/>
                      <a:pt x="1114108" y="33592"/>
                      <a:pt x="1105598" y="34290"/>
                    </a:cubicBezTo>
                    <a:lnTo>
                      <a:pt x="1086295" y="36449"/>
                    </a:lnTo>
                    <a:lnTo>
                      <a:pt x="1037082" y="37846"/>
                    </a:lnTo>
                    <a:lnTo>
                      <a:pt x="914273" y="36449"/>
                    </a:lnTo>
                    <a:cubicBezTo>
                      <a:pt x="875030" y="32830"/>
                      <a:pt x="835089" y="28575"/>
                      <a:pt x="795084" y="24321"/>
                    </a:cubicBezTo>
                    <a:cubicBezTo>
                      <a:pt x="791528" y="24321"/>
                      <a:pt x="786511" y="22860"/>
                      <a:pt x="783653" y="21463"/>
                    </a:cubicBezTo>
                    <a:cubicBezTo>
                      <a:pt x="778701" y="19304"/>
                      <a:pt x="775081" y="15748"/>
                      <a:pt x="770827" y="11430"/>
                    </a:cubicBezTo>
                    <a:cubicBezTo>
                      <a:pt x="762254" y="25019"/>
                      <a:pt x="754380" y="39307"/>
                      <a:pt x="744410" y="52832"/>
                    </a:cubicBezTo>
                    <a:cubicBezTo>
                      <a:pt x="742252" y="54991"/>
                      <a:pt x="739394" y="57849"/>
                      <a:pt x="737298" y="62103"/>
                    </a:cubicBezTo>
                    <a:cubicBezTo>
                      <a:pt x="728726" y="74993"/>
                      <a:pt x="723710" y="93536"/>
                      <a:pt x="716597" y="105664"/>
                    </a:cubicBezTo>
                    <a:cubicBezTo>
                      <a:pt x="713740" y="109918"/>
                      <a:pt x="708723" y="113538"/>
                      <a:pt x="706565" y="117793"/>
                    </a:cubicBezTo>
                    <a:cubicBezTo>
                      <a:pt x="699453" y="129223"/>
                      <a:pt x="694436" y="144209"/>
                      <a:pt x="689483" y="152781"/>
                    </a:cubicBezTo>
                    <a:cubicBezTo>
                      <a:pt x="684466" y="161354"/>
                      <a:pt x="675894" y="169926"/>
                      <a:pt x="670878" y="178435"/>
                    </a:cubicBezTo>
                    <a:cubicBezTo>
                      <a:pt x="665163" y="186309"/>
                      <a:pt x="661607" y="195580"/>
                      <a:pt x="655891" y="204153"/>
                    </a:cubicBezTo>
                    <a:cubicBezTo>
                      <a:pt x="648779" y="214884"/>
                      <a:pt x="638810" y="225552"/>
                      <a:pt x="630936" y="236982"/>
                    </a:cubicBezTo>
                    <a:cubicBezTo>
                      <a:pt x="625920" y="243396"/>
                      <a:pt x="622364" y="251270"/>
                      <a:pt x="617347" y="258382"/>
                    </a:cubicBezTo>
                    <a:cubicBezTo>
                      <a:pt x="614490" y="263398"/>
                      <a:pt x="608076" y="267653"/>
                      <a:pt x="605219" y="273368"/>
                    </a:cubicBezTo>
                    <a:cubicBezTo>
                      <a:pt x="595249" y="289116"/>
                      <a:pt x="580961" y="307658"/>
                      <a:pt x="568833" y="326200"/>
                    </a:cubicBezTo>
                    <a:cubicBezTo>
                      <a:pt x="561721" y="335471"/>
                      <a:pt x="556704" y="346202"/>
                      <a:pt x="550291" y="356172"/>
                    </a:cubicBezTo>
                    <a:cubicBezTo>
                      <a:pt x="544576" y="364744"/>
                      <a:pt x="536003" y="373317"/>
                      <a:pt x="529590" y="383286"/>
                    </a:cubicBezTo>
                    <a:cubicBezTo>
                      <a:pt x="513905" y="404749"/>
                      <a:pt x="498158" y="427546"/>
                      <a:pt x="482473" y="450406"/>
                    </a:cubicBezTo>
                    <a:cubicBezTo>
                      <a:pt x="477457" y="456121"/>
                      <a:pt x="473202" y="463233"/>
                      <a:pt x="469646" y="469646"/>
                    </a:cubicBezTo>
                    <a:cubicBezTo>
                      <a:pt x="454660" y="494665"/>
                      <a:pt x="435356" y="523939"/>
                      <a:pt x="416116" y="549592"/>
                    </a:cubicBezTo>
                    <a:cubicBezTo>
                      <a:pt x="415353" y="550354"/>
                      <a:pt x="413258" y="552450"/>
                      <a:pt x="412496" y="555308"/>
                    </a:cubicBezTo>
                    <a:cubicBezTo>
                      <a:pt x="411797" y="557467"/>
                      <a:pt x="412496" y="563880"/>
                      <a:pt x="409639" y="566039"/>
                    </a:cubicBezTo>
                    <a:cubicBezTo>
                      <a:pt x="407543" y="567436"/>
                      <a:pt x="404685" y="566738"/>
                      <a:pt x="403225" y="568897"/>
                    </a:cubicBezTo>
                    <a:cubicBezTo>
                      <a:pt x="391097" y="579565"/>
                      <a:pt x="381826" y="593154"/>
                      <a:pt x="372554" y="606679"/>
                    </a:cubicBezTo>
                    <a:cubicBezTo>
                      <a:pt x="370396" y="609536"/>
                      <a:pt x="370396" y="613854"/>
                      <a:pt x="368300" y="617411"/>
                    </a:cubicBezTo>
                    <a:cubicBezTo>
                      <a:pt x="365442" y="623126"/>
                      <a:pt x="358267" y="627380"/>
                      <a:pt x="353251" y="633857"/>
                    </a:cubicBezTo>
                    <a:cubicBezTo>
                      <a:pt x="348297" y="638810"/>
                      <a:pt x="343979" y="645986"/>
                      <a:pt x="339725" y="651701"/>
                    </a:cubicBezTo>
                    <a:cubicBezTo>
                      <a:pt x="331153" y="663067"/>
                      <a:pt x="319722" y="673798"/>
                      <a:pt x="310452" y="685927"/>
                    </a:cubicBezTo>
                    <a:cubicBezTo>
                      <a:pt x="300482" y="698055"/>
                      <a:pt x="294069" y="714502"/>
                      <a:pt x="283337" y="727329"/>
                    </a:cubicBezTo>
                    <a:cubicBezTo>
                      <a:pt x="273367" y="739458"/>
                      <a:pt x="261239" y="750888"/>
                      <a:pt x="251206" y="763715"/>
                    </a:cubicBezTo>
                    <a:cubicBezTo>
                      <a:pt x="244094" y="772287"/>
                      <a:pt x="238379" y="782320"/>
                      <a:pt x="229807" y="791591"/>
                    </a:cubicBezTo>
                    <a:cubicBezTo>
                      <a:pt x="224790" y="797306"/>
                      <a:pt x="218377" y="803720"/>
                      <a:pt x="211963" y="809435"/>
                    </a:cubicBezTo>
                    <a:cubicBezTo>
                      <a:pt x="202692" y="818007"/>
                      <a:pt x="191960" y="827278"/>
                      <a:pt x="182690" y="837946"/>
                    </a:cubicBezTo>
                    <a:cubicBezTo>
                      <a:pt x="181292" y="838708"/>
                      <a:pt x="147003" y="879348"/>
                      <a:pt x="139891" y="879348"/>
                    </a:cubicBezTo>
                    <a:cubicBezTo>
                      <a:pt x="136271" y="879348"/>
                      <a:pt x="137033" y="873633"/>
                      <a:pt x="137033" y="873633"/>
                    </a:cubicBezTo>
                    <a:cubicBezTo>
                      <a:pt x="137033" y="863664"/>
                      <a:pt x="144843" y="868680"/>
                      <a:pt x="147701" y="858647"/>
                    </a:cubicBezTo>
                    <a:cubicBezTo>
                      <a:pt x="149860" y="850836"/>
                      <a:pt x="161290" y="845122"/>
                      <a:pt x="168402" y="837946"/>
                    </a:cubicBezTo>
                    <a:cubicBezTo>
                      <a:pt x="172720" y="832993"/>
                      <a:pt x="177673" y="826516"/>
                      <a:pt x="184150" y="822960"/>
                    </a:cubicBezTo>
                    <a:cubicBezTo>
                      <a:pt x="194120" y="815848"/>
                      <a:pt x="208407" y="803021"/>
                      <a:pt x="216217" y="792290"/>
                    </a:cubicBezTo>
                    <a:cubicBezTo>
                      <a:pt x="229108" y="775145"/>
                      <a:pt x="240538" y="755142"/>
                      <a:pt x="256921" y="737298"/>
                    </a:cubicBezTo>
                    <a:cubicBezTo>
                      <a:pt x="271209" y="721614"/>
                      <a:pt x="288353" y="705929"/>
                      <a:pt x="296926" y="690245"/>
                    </a:cubicBezTo>
                    <a:cubicBezTo>
                      <a:pt x="305435" y="673798"/>
                      <a:pt x="322580" y="657416"/>
                      <a:pt x="334709" y="640969"/>
                    </a:cubicBezTo>
                    <a:cubicBezTo>
                      <a:pt x="348297" y="622427"/>
                      <a:pt x="359728" y="602425"/>
                      <a:pt x="373253" y="584581"/>
                    </a:cubicBezTo>
                    <a:cubicBezTo>
                      <a:pt x="383985" y="568897"/>
                      <a:pt x="398971" y="553911"/>
                      <a:pt x="409639" y="538925"/>
                    </a:cubicBezTo>
                    <a:cubicBezTo>
                      <a:pt x="433197" y="506095"/>
                      <a:pt x="454660" y="471805"/>
                      <a:pt x="476758" y="439674"/>
                    </a:cubicBezTo>
                    <a:cubicBezTo>
                      <a:pt x="488188" y="421831"/>
                      <a:pt x="501015" y="402590"/>
                      <a:pt x="514604" y="384747"/>
                    </a:cubicBezTo>
                    <a:cubicBezTo>
                      <a:pt x="523875" y="371856"/>
                      <a:pt x="541020" y="356172"/>
                      <a:pt x="548830" y="342646"/>
                    </a:cubicBezTo>
                    <a:cubicBezTo>
                      <a:pt x="568833" y="307658"/>
                      <a:pt x="594551" y="269812"/>
                      <a:pt x="620204" y="234823"/>
                    </a:cubicBezTo>
                    <a:cubicBezTo>
                      <a:pt x="641604" y="205613"/>
                      <a:pt x="660210" y="174879"/>
                      <a:pt x="678752" y="144907"/>
                    </a:cubicBezTo>
                    <a:cubicBezTo>
                      <a:pt x="681609" y="140653"/>
                      <a:pt x="683006" y="134938"/>
                      <a:pt x="685165" y="131382"/>
                    </a:cubicBezTo>
                    <a:cubicBezTo>
                      <a:pt x="696595" y="109220"/>
                      <a:pt x="710184" y="87821"/>
                      <a:pt x="723011" y="65659"/>
                    </a:cubicBezTo>
                    <a:cubicBezTo>
                      <a:pt x="727266" y="58547"/>
                      <a:pt x="755142" y="0"/>
                      <a:pt x="769366" y="0"/>
                    </a:cubicBezTo>
                    <a:cubicBezTo>
                      <a:pt x="777939" y="0"/>
                      <a:pt x="785114" y="7176"/>
                      <a:pt x="796544" y="10732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CCDF754-B455-71D5-9943-1C7287F6F298}"/>
                  </a:ext>
                </a:extLst>
              </p:cNvPr>
              <p:cNvSpPr/>
              <p:nvPr/>
            </p:nvSpPr>
            <p:spPr>
              <a:xfrm rot="21270890">
                <a:off x="380493" y="-128731"/>
                <a:ext cx="1293150" cy="983197"/>
              </a:xfrm>
              <a:custGeom>
                <a:avLst/>
                <a:gdLst>
                  <a:gd name="connsiteX0" fmla="*/ 1557718 w 1646110"/>
                  <a:gd name="connsiteY0" fmla="*/ 1032038 h 1251557"/>
                  <a:gd name="connsiteX1" fmla="*/ 1482026 w 1646110"/>
                  <a:gd name="connsiteY1" fmla="*/ 1042452 h 1251557"/>
                  <a:gd name="connsiteX2" fmla="*/ 1416685 w 1646110"/>
                  <a:gd name="connsiteY2" fmla="*/ 1051787 h 1251557"/>
                  <a:gd name="connsiteX3" fmla="*/ 1359599 w 1646110"/>
                  <a:gd name="connsiteY3" fmla="*/ 1061629 h 1251557"/>
                  <a:gd name="connsiteX4" fmla="*/ 1289875 w 1646110"/>
                  <a:gd name="connsiteY4" fmla="*/ 1077567 h 1251557"/>
                  <a:gd name="connsiteX5" fmla="*/ 1221804 w 1646110"/>
                  <a:gd name="connsiteY5" fmla="*/ 1095665 h 1251557"/>
                  <a:gd name="connsiteX6" fmla="*/ 1122489 w 1646110"/>
                  <a:gd name="connsiteY6" fmla="*/ 1112683 h 1251557"/>
                  <a:gd name="connsiteX7" fmla="*/ 1108773 w 1646110"/>
                  <a:gd name="connsiteY7" fmla="*/ 1111032 h 1251557"/>
                  <a:gd name="connsiteX8" fmla="*/ 1108773 w 1646110"/>
                  <a:gd name="connsiteY8" fmla="*/ 1109381 h 1251557"/>
                  <a:gd name="connsiteX9" fmla="*/ 1130173 w 1646110"/>
                  <a:gd name="connsiteY9" fmla="*/ 1102269 h 1251557"/>
                  <a:gd name="connsiteX10" fmla="*/ 1211961 w 1646110"/>
                  <a:gd name="connsiteY10" fmla="*/ 1085823 h 1251557"/>
                  <a:gd name="connsiteX11" fmla="*/ 1354137 w 1646110"/>
                  <a:gd name="connsiteY11" fmla="*/ 1053945 h 1251557"/>
                  <a:gd name="connsiteX12" fmla="*/ 1536891 w 1646110"/>
                  <a:gd name="connsiteY12" fmla="*/ 1031466 h 1251557"/>
                  <a:gd name="connsiteX13" fmla="*/ 1557718 w 1646110"/>
                  <a:gd name="connsiteY13" fmla="*/ 1032038 h 1251557"/>
                  <a:gd name="connsiteX14" fmla="*/ 1508887 w 1646110"/>
                  <a:gd name="connsiteY14" fmla="*/ 983714 h 1251557"/>
                  <a:gd name="connsiteX15" fmla="*/ 1486408 w 1646110"/>
                  <a:gd name="connsiteY15" fmla="*/ 994129 h 1251557"/>
                  <a:gd name="connsiteX16" fmla="*/ 1422718 w 1646110"/>
                  <a:gd name="connsiteY16" fmla="*/ 1011147 h 1251557"/>
                  <a:gd name="connsiteX17" fmla="*/ 1064323 w 1646110"/>
                  <a:gd name="connsiteY17" fmla="*/ 1067154 h 1251557"/>
                  <a:gd name="connsiteX18" fmla="*/ 1045654 w 1646110"/>
                  <a:gd name="connsiteY18" fmla="*/ 1066582 h 1251557"/>
                  <a:gd name="connsiteX19" fmla="*/ 1048385 w 1646110"/>
                  <a:gd name="connsiteY19" fmla="*/ 1064423 h 1251557"/>
                  <a:gd name="connsiteX20" fmla="*/ 1131253 w 1646110"/>
                  <a:gd name="connsiteY20" fmla="*/ 1048485 h 1251557"/>
                  <a:gd name="connsiteX21" fmla="*/ 1197673 w 1646110"/>
                  <a:gd name="connsiteY21" fmla="*/ 1038070 h 1251557"/>
                  <a:gd name="connsiteX22" fmla="*/ 1250950 w 1646110"/>
                  <a:gd name="connsiteY22" fmla="*/ 1029816 h 1251557"/>
                  <a:gd name="connsiteX23" fmla="*/ 1335976 w 1646110"/>
                  <a:gd name="connsiteY23" fmla="*/ 1014448 h 1251557"/>
                  <a:gd name="connsiteX24" fmla="*/ 1502283 w 1646110"/>
                  <a:gd name="connsiteY24" fmla="*/ 982635 h 1251557"/>
                  <a:gd name="connsiteX25" fmla="*/ 1508887 w 1646110"/>
                  <a:gd name="connsiteY25" fmla="*/ 983714 h 1251557"/>
                  <a:gd name="connsiteX26" fmla="*/ 916623 w 1646110"/>
                  <a:gd name="connsiteY26" fmla="*/ 923326 h 1251557"/>
                  <a:gd name="connsiteX27" fmla="*/ 882650 w 1646110"/>
                  <a:gd name="connsiteY27" fmla="*/ 933740 h 1251557"/>
                  <a:gd name="connsiteX28" fmla="*/ 723455 w 1646110"/>
                  <a:gd name="connsiteY28" fmla="*/ 949107 h 1251557"/>
                  <a:gd name="connsiteX29" fmla="*/ 709739 w 1646110"/>
                  <a:gd name="connsiteY29" fmla="*/ 949679 h 1251557"/>
                  <a:gd name="connsiteX30" fmla="*/ 711898 w 1646110"/>
                  <a:gd name="connsiteY30" fmla="*/ 949679 h 1251557"/>
                  <a:gd name="connsiteX31" fmla="*/ 707517 w 1646110"/>
                  <a:gd name="connsiteY31" fmla="*/ 949679 h 1251557"/>
                  <a:gd name="connsiteX32" fmla="*/ 904050 w 1646110"/>
                  <a:gd name="connsiteY32" fmla="*/ 918944 h 1251557"/>
                  <a:gd name="connsiteX33" fmla="*/ 916623 w 1646110"/>
                  <a:gd name="connsiteY33" fmla="*/ 923326 h 1251557"/>
                  <a:gd name="connsiteX34" fmla="*/ 647700 w 1646110"/>
                  <a:gd name="connsiteY34" fmla="*/ 1045754 h 1251557"/>
                  <a:gd name="connsiteX35" fmla="*/ 705358 w 1646110"/>
                  <a:gd name="connsiteY35" fmla="*/ 1192312 h 1251557"/>
                  <a:gd name="connsiteX36" fmla="*/ 727837 w 1646110"/>
                  <a:gd name="connsiteY36" fmla="*/ 1201583 h 1251557"/>
                  <a:gd name="connsiteX37" fmla="*/ 1567053 w 1646110"/>
                  <a:gd name="connsiteY37" fmla="*/ 1070963 h 1251557"/>
                  <a:gd name="connsiteX38" fmla="*/ 1585214 w 1646110"/>
                  <a:gd name="connsiteY38" fmla="*/ 1070963 h 1251557"/>
                  <a:gd name="connsiteX39" fmla="*/ 1572578 w 1646110"/>
                  <a:gd name="connsiteY39" fmla="*/ 1074837 h 1251557"/>
                  <a:gd name="connsiteX40" fmla="*/ 1152652 w 1646110"/>
                  <a:gd name="connsiteY40" fmla="*/ 1145640 h 1251557"/>
                  <a:gd name="connsiteX41" fmla="*/ 720154 w 1646110"/>
                  <a:gd name="connsiteY41" fmla="*/ 1217522 h 1251557"/>
                  <a:gd name="connsiteX42" fmla="*/ 693229 w 1646110"/>
                  <a:gd name="connsiteY42" fmla="*/ 1190661 h 1251557"/>
                  <a:gd name="connsiteX43" fmla="*/ 658686 w 1646110"/>
                  <a:gd name="connsiteY43" fmla="*/ 1129701 h 1251557"/>
                  <a:gd name="connsiteX44" fmla="*/ 640588 w 1646110"/>
                  <a:gd name="connsiteY44" fmla="*/ 1051215 h 1251557"/>
                  <a:gd name="connsiteX45" fmla="*/ 640588 w 1646110"/>
                  <a:gd name="connsiteY45" fmla="*/ 1021560 h 1251557"/>
                  <a:gd name="connsiteX46" fmla="*/ 693801 w 1646110"/>
                  <a:gd name="connsiteY46" fmla="*/ 898625 h 1251557"/>
                  <a:gd name="connsiteX47" fmla="*/ 647700 w 1646110"/>
                  <a:gd name="connsiteY47" fmla="*/ 1045754 h 1251557"/>
                  <a:gd name="connsiteX48" fmla="*/ 795909 w 1646110"/>
                  <a:gd name="connsiteY48" fmla="*/ 893672 h 1251557"/>
                  <a:gd name="connsiteX49" fmla="*/ 793686 w 1646110"/>
                  <a:gd name="connsiteY49" fmla="*/ 893672 h 1251557"/>
                  <a:gd name="connsiteX50" fmla="*/ 795909 w 1646110"/>
                  <a:gd name="connsiteY50" fmla="*/ 893672 h 1251557"/>
                  <a:gd name="connsiteX51" fmla="*/ 1537462 w 1646110"/>
                  <a:gd name="connsiteY51" fmla="*/ 801469 h 1251557"/>
                  <a:gd name="connsiteX52" fmla="*/ 1535239 w 1646110"/>
                  <a:gd name="connsiteY52" fmla="*/ 803692 h 1251557"/>
                  <a:gd name="connsiteX53" fmla="*/ 1485265 w 1646110"/>
                  <a:gd name="connsiteY53" fmla="*/ 818488 h 1251557"/>
                  <a:gd name="connsiteX54" fmla="*/ 1243775 w 1646110"/>
                  <a:gd name="connsiteY54" fmla="*/ 864080 h 1251557"/>
                  <a:gd name="connsiteX55" fmla="*/ 983044 w 1646110"/>
                  <a:gd name="connsiteY55" fmla="*/ 901926 h 1251557"/>
                  <a:gd name="connsiteX56" fmla="*/ 949007 w 1646110"/>
                  <a:gd name="connsiteY56" fmla="*/ 905736 h 1251557"/>
                  <a:gd name="connsiteX57" fmla="*/ 935863 w 1646110"/>
                  <a:gd name="connsiteY57" fmla="*/ 905736 h 1251557"/>
                  <a:gd name="connsiteX58" fmla="*/ 942467 w 1646110"/>
                  <a:gd name="connsiteY58" fmla="*/ 903578 h 1251557"/>
                  <a:gd name="connsiteX59" fmla="*/ 1229487 w 1646110"/>
                  <a:gd name="connsiteY59" fmla="*/ 855254 h 1251557"/>
                  <a:gd name="connsiteX60" fmla="*/ 1320610 w 1646110"/>
                  <a:gd name="connsiteY60" fmla="*/ 837157 h 1251557"/>
                  <a:gd name="connsiteX61" fmla="*/ 1523682 w 1646110"/>
                  <a:gd name="connsiteY61" fmla="*/ 798739 h 1251557"/>
                  <a:gd name="connsiteX62" fmla="*/ 1537462 w 1646110"/>
                  <a:gd name="connsiteY62" fmla="*/ 801469 h 1251557"/>
                  <a:gd name="connsiteX63" fmla="*/ 1559941 w 1646110"/>
                  <a:gd name="connsiteY63" fmla="*/ 778991 h 1251557"/>
                  <a:gd name="connsiteX64" fmla="*/ 1552257 w 1646110"/>
                  <a:gd name="connsiteY64" fmla="*/ 799819 h 1251557"/>
                  <a:gd name="connsiteX65" fmla="*/ 1556068 w 1646110"/>
                  <a:gd name="connsiteY65" fmla="*/ 827251 h 1251557"/>
                  <a:gd name="connsiteX66" fmla="*/ 1544003 w 1646110"/>
                  <a:gd name="connsiteY66" fmla="*/ 857476 h 1251557"/>
                  <a:gd name="connsiteX67" fmla="*/ 1531430 w 1646110"/>
                  <a:gd name="connsiteY67" fmla="*/ 861286 h 1251557"/>
                  <a:gd name="connsiteX68" fmla="*/ 1515491 w 1646110"/>
                  <a:gd name="connsiteY68" fmla="*/ 864080 h 1251557"/>
                  <a:gd name="connsiteX69" fmla="*/ 1237170 w 1646110"/>
                  <a:gd name="connsiteY69" fmla="*/ 911261 h 1251557"/>
                  <a:gd name="connsiteX70" fmla="*/ 921067 w 1646110"/>
                  <a:gd name="connsiteY70" fmla="*/ 962315 h 1251557"/>
                  <a:gd name="connsiteX71" fmla="*/ 900176 w 1646110"/>
                  <a:gd name="connsiteY71" fmla="*/ 968348 h 1251557"/>
                  <a:gd name="connsiteX72" fmla="*/ 900176 w 1646110"/>
                  <a:gd name="connsiteY72" fmla="*/ 969998 h 1251557"/>
                  <a:gd name="connsiteX73" fmla="*/ 907351 w 1646110"/>
                  <a:gd name="connsiteY73" fmla="*/ 970507 h 1251557"/>
                  <a:gd name="connsiteX74" fmla="*/ 1222375 w 1646110"/>
                  <a:gd name="connsiteY74" fmla="*/ 928787 h 1251557"/>
                  <a:gd name="connsiteX75" fmla="*/ 1536319 w 1646110"/>
                  <a:gd name="connsiteY75" fmla="*/ 880527 h 1251557"/>
                  <a:gd name="connsiteX76" fmla="*/ 1546225 w 1646110"/>
                  <a:gd name="connsiteY76" fmla="*/ 907388 h 1251557"/>
                  <a:gd name="connsiteX77" fmla="*/ 1544003 w 1646110"/>
                  <a:gd name="connsiteY77" fmla="*/ 916214 h 1251557"/>
                  <a:gd name="connsiteX78" fmla="*/ 1480375 w 1646110"/>
                  <a:gd name="connsiteY78" fmla="*/ 917294 h 1251557"/>
                  <a:gd name="connsiteX79" fmla="*/ 1258634 w 1646110"/>
                  <a:gd name="connsiteY79" fmla="*/ 962823 h 1251557"/>
                  <a:gd name="connsiteX80" fmla="*/ 1093407 w 1646110"/>
                  <a:gd name="connsiteY80" fmla="*/ 1004542 h 1251557"/>
                  <a:gd name="connsiteX81" fmla="*/ 728408 w 1646110"/>
                  <a:gd name="connsiteY81" fmla="*/ 1051787 h 1251557"/>
                  <a:gd name="connsiteX82" fmla="*/ 706438 w 1646110"/>
                  <a:gd name="connsiteY82" fmla="*/ 1056676 h 1251557"/>
                  <a:gd name="connsiteX83" fmla="*/ 708089 w 1646110"/>
                  <a:gd name="connsiteY83" fmla="*/ 1057819 h 1251557"/>
                  <a:gd name="connsiteX84" fmla="*/ 719582 w 1646110"/>
                  <a:gd name="connsiteY84" fmla="*/ 1058327 h 1251557"/>
                  <a:gd name="connsiteX85" fmla="*/ 788226 w 1646110"/>
                  <a:gd name="connsiteY85" fmla="*/ 1053945 h 1251557"/>
                  <a:gd name="connsiteX86" fmla="*/ 1096709 w 1646110"/>
                  <a:gd name="connsiteY86" fmla="*/ 1019401 h 1251557"/>
                  <a:gd name="connsiteX87" fmla="*/ 1181227 w 1646110"/>
                  <a:gd name="connsiteY87" fmla="*/ 1001241 h 1251557"/>
                  <a:gd name="connsiteX88" fmla="*/ 1472692 w 1646110"/>
                  <a:gd name="connsiteY88" fmla="*/ 934883 h 1251557"/>
                  <a:gd name="connsiteX89" fmla="*/ 1541843 w 1646110"/>
                  <a:gd name="connsiteY89" fmla="*/ 934311 h 1251557"/>
                  <a:gd name="connsiteX90" fmla="*/ 1544003 w 1646110"/>
                  <a:gd name="connsiteY90" fmla="*/ 942566 h 1251557"/>
                  <a:gd name="connsiteX91" fmla="*/ 1527556 w 1646110"/>
                  <a:gd name="connsiteY91" fmla="*/ 974951 h 1251557"/>
                  <a:gd name="connsiteX92" fmla="*/ 1526476 w 1646110"/>
                  <a:gd name="connsiteY92" fmla="*/ 978761 h 1251557"/>
                  <a:gd name="connsiteX93" fmla="*/ 1533588 w 1646110"/>
                  <a:gd name="connsiteY93" fmla="*/ 988096 h 1251557"/>
                  <a:gd name="connsiteX94" fmla="*/ 1575308 w 1646110"/>
                  <a:gd name="connsiteY94" fmla="*/ 1036419 h 1251557"/>
                  <a:gd name="connsiteX95" fmla="*/ 1577531 w 1646110"/>
                  <a:gd name="connsiteY95" fmla="*/ 1046833 h 1251557"/>
                  <a:gd name="connsiteX96" fmla="*/ 1576387 w 1646110"/>
                  <a:gd name="connsiteY96" fmla="*/ 1051787 h 1251557"/>
                  <a:gd name="connsiteX97" fmla="*/ 1568704 w 1646110"/>
                  <a:gd name="connsiteY97" fmla="*/ 1055597 h 1251557"/>
                  <a:gd name="connsiteX98" fmla="*/ 1545145 w 1646110"/>
                  <a:gd name="connsiteY98" fmla="*/ 1059978 h 1251557"/>
                  <a:gd name="connsiteX99" fmla="*/ 1510538 w 1646110"/>
                  <a:gd name="connsiteY99" fmla="*/ 1064931 h 1251557"/>
                  <a:gd name="connsiteX100" fmla="*/ 1160907 w 1646110"/>
                  <a:gd name="connsiteY100" fmla="*/ 1115985 h 1251557"/>
                  <a:gd name="connsiteX101" fmla="*/ 739902 w 1646110"/>
                  <a:gd name="connsiteY101" fmla="*/ 1176882 h 1251557"/>
                  <a:gd name="connsiteX102" fmla="*/ 723964 w 1646110"/>
                  <a:gd name="connsiteY102" fmla="*/ 1168690 h 1251557"/>
                  <a:gd name="connsiteX103" fmla="*/ 741553 w 1646110"/>
                  <a:gd name="connsiteY103" fmla="*/ 1165388 h 1251557"/>
                  <a:gd name="connsiteX104" fmla="*/ 786003 w 1646110"/>
                  <a:gd name="connsiteY104" fmla="*/ 1142338 h 1251557"/>
                  <a:gd name="connsiteX105" fmla="*/ 783273 w 1646110"/>
                  <a:gd name="connsiteY105" fmla="*/ 1139035 h 1251557"/>
                  <a:gd name="connsiteX106" fmla="*/ 748157 w 1646110"/>
                  <a:gd name="connsiteY106" fmla="*/ 1147798 h 1251557"/>
                  <a:gd name="connsiteX107" fmla="*/ 709739 w 1646110"/>
                  <a:gd name="connsiteY107" fmla="*/ 1153323 h 1251557"/>
                  <a:gd name="connsiteX108" fmla="*/ 698182 w 1646110"/>
                  <a:gd name="connsiteY108" fmla="*/ 1132432 h 1251557"/>
                  <a:gd name="connsiteX109" fmla="*/ 711391 w 1646110"/>
                  <a:gd name="connsiteY109" fmla="*/ 1130781 h 1251557"/>
                  <a:gd name="connsiteX110" fmla="*/ 749236 w 1646110"/>
                  <a:gd name="connsiteY110" fmla="*/ 1114906 h 1251557"/>
                  <a:gd name="connsiteX111" fmla="*/ 737743 w 1646110"/>
                  <a:gd name="connsiteY111" fmla="*/ 1112683 h 1251557"/>
                  <a:gd name="connsiteX112" fmla="*/ 705358 w 1646110"/>
                  <a:gd name="connsiteY112" fmla="*/ 1116557 h 1251557"/>
                  <a:gd name="connsiteX113" fmla="*/ 692150 w 1646110"/>
                  <a:gd name="connsiteY113" fmla="*/ 1116557 h 1251557"/>
                  <a:gd name="connsiteX114" fmla="*/ 686117 w 1646110"/>
                  <a:gd name="connsiteY114" fmla="*/ 1092935 h 1251557"/>
                  <a:gd name="connsiteX115" fmla="*/ 678434 w 1646110"/>
                  <a:gd name="connsiteY115" fmla="*/ 1034197 h 1251557"/>
                  <a:gd name="connsiteX116" fmla="*/ 679514 w 1646110"/>
                  <a:gd name="connsiteY116" fmla="*/ 1025434 h 1251557"/>
                  <a:gd name="connsiteX117" fmla="*/ 690499 w 1646110"/>
                  <a:gd name="connsiteY117" fmla="*/ 1020481 h 1251557"/>
                  <a:gd name="connsiteX118" fmla="*/ 737743 w 1646110"/>
                  <a:gd name="connsiteY118" fmla="*/ 1011147 h 1251557"/>
                  <a:gd name="connsiteX119" fmla="*/ 747586 w 1646110"/>
                  <a:gd name="connsiteY119" fmla="*/ 1002891 h 1251557"/>
                  <a:gd name="connsiteX120" fmla="*/ 744855 w 1646110"/>
                  <a:gd name="connsiteY120" fmla="*/ 1000732 h 1251557"/>
                  <a:gd name="connsiteX121" fmla="*/ 697675 w 1646110"/>
                  <a:gd name="connsiteY121" fmla="*/ 1006194 h 1251557"/>
                  <a:gd name="connsiteX122" fmla="*/ 682307 w 1646110"/>
                  <a:gd name="connsiteY122" fmla="*/ 1005114 h 1251557"/>
                  <a:gd name="connsiteX123" fmla="*/ 681736 w 1646110"/>
                  <a:gd name="connsiteY123" fmla="*/ 1005685 h 1251557"/>
                  <a:gd name="connsiteX124" fmla="*/ 681736 w 1646110"/>
                  <a:gd name="connsiteY124" fmla="*/ 1000732 h 1251557"/>
                  <a:gd name="connsiteX125" fmla="*/ 685038 w 1646110"/>
                  <a:gd name="connsiteY125" fmla="*/ 981492 h 1251557"/>
                  <a:gd name="connsiteX126" fmla="*/ 690499 w 1646110"/>
                  <a:gd name="connsiteY126" fmla="*/ 962823 h 1251557"/>
                  <a:gd name="connsiteX127" fmla="*/ 712470 w 1646110"/>
                  <a:gd name="connsiteY127" fmla="*/ 923326 h 1251557"/>
                  <a:gd name="connsiteX128" fmla="*/ 722376 w 1646110"/>
                  <a:gd name="connsiteY128" fmla="*/ 912912 h 1251557"/>
                  <a:gd name="connsiteX129" fmla="*/ 847471 w 1646110"/>
                  <a:gd name="connsiteY129" fmla="*/ 895323 h 1251557"/>
                  <a:gd name="connsiteX130" fmla="*/ 1094486 w 1646110"/>
                  <a:gd name="connsiteY130" fmla="*/ 857985 h 1251557"/>
                  <a:gd name="connsiteX131" fmla="*/ 1217994 w 1646110"/>
                  <a:gd name="connsiteY131" fmla="*/ 837157 h 1251557"/>
                  <a:gd name="connsiteX132" fmla="*/ 1278890 w 1646110"/>
                  <a:gd name="connsiteY132" fmla="*/ 826742 h 1251557"/>
                  <a:gd name="connsiteX133" fmla="*/ 1328864 w 1646110"/>
                  <a:gd name="connsiteY133" fmla="*/ 817916 h 1251557"/>
                  <a:gd name="connsiteX134" fmla="*/ 1368362 w 1646110"/>
                  <a:gd name="connsiteY134" fmla="*/ 810804 h 1251557"/>
                  <a:gd name="connsiteX135" fmla="*/ 1554480 w 1646110"/>
                  <a:gd name="connsiteY135" fmla="*/ 775117 h 1251557"/>
                  <a:gd name="connsiteX136" fmla="*/ 1559941 w 1646110"/>
                  <a:gd name="connsiteY136" fmla="*/ 778991 h 1251557"/>
                  <a:gd name="connsiteX137" fmla="*/ 1567053 w 1646110"/>
                  <a:gd name="connsiteY137" fmla="*/ 739430 h 1251557"/>
                  <a:gd name="connsiteX138" fmla="*/ 1553909 w 1646110"/>
                  <a:gd name="connsiteY138" fmla="*/ 748764 h 1251557"/>
                  <a:gd name="connsiteX139" fmla="*/ 1537970 w 1646110"/>
                  <a:gd name="connsiteY139" fmla="*/ 753717 h 1251557"/>
                  <a:gd name="connsiteX140" fmla="*/ 1475931 w 1646110"/>
                  <a:gd name="connsiteY140" fmla="*/ 770164 h 1251557"/>
                  <a:gd name="connsiteX141" fmla="*/ 1182878 w 1646110"/>
                  <a:gd name="connsiteY141" fmla="*/ 829473 h 1251557"/>
                  <a:gd name="connsiteX142" fmla="*/ 798068 w 1646110"/>
                  <a:gd name="connsiteY142" fmla="*/ 893163 h 1251557"/>
                  <a:gd name="connsiteX143" fmla="*/ 799211 w 1646110"/>
                  <a:gd name="connsiteY143" fmla="*/ 893163 h 1251557"/>
                  <a:gd name="connsiteX144" fmla="*/ 796417 w 1646110"/>
                  <a:gd name="connsiteY144" fmla="*/ 893163 h 1251557"/>
                  <a:gd name="connsiteX145" fmla="*/ 1152144 w 1646110"/>
                  <a:gd name="connsiteY145" fmla="*/ 806994 h 1251557"/>
                  <a:gd name="connsiteX146" fmla="*/ 1508316 w 1646110"/>
                  <a:gd name="connsiteY146" fmla="*/ 691170 h 1251557"/>
                  <a:gd name="connsiteX147" fmla="*/ 1567053 w 1646110"/>
                  <a:gd name="connsiteY147" fmla="*/ 739430 h 1251557"/>
                  <a:gd name="connsiteX148" fmla="*/ 1529779 w 1646110"/>
                  <a:gd name="connsiteY148" fmla="*/ 652181 h 1251557"/>
                  <a:gd name="connsiteX149" fmla="*/ 1496822 w 1646110"/>
                  <a:gd name="connsiteY149" fmla="*/ 672501 h 1251557"/>
                  <a:gd name="connsiteX150" fmla="*/ 1461135 w 1646110"/>
                  <a:gd name="connsiteY150" fmla="*/ 686788 h 1251557"/>
                  <a:gd name="connsiteX151" fmla="*/ 1139507 w 1646110"/>
                  <a:gd name="connsiteY151" fmla="*/ 794866 h 1251557"/>
                  <a:gd name="connsiteX152" fmla="*/ 749808 w 1646110"/>
                  <a:gd name="connsiteY152" fmla="*/ 891513 h 1251557"/>
                  <a:gd name="connsiteX153" fmla="*/ 781050 w 1646110"/>
                  <a:gd name="connsiteY153" fmla="*/ 866811 h 1251557"/>
                  <a:gd name="connsiteX154" fmla="*/ 810704 w 1646110"/>
                  <a:gd name="connsiteY154" fmla="*/ 857985 h 1251557"/>
                  <a:gd name="connsiteX155" fmla="*/ 1115378 w 1646110"/>
                  <a:gd name="connsiteY155" fmla="*/ 762480 h 1251557"/>
                  <a:gd name="connsiteX156" fmla="*/ 1480375 w 1646110"/>
                  <a:gd name="connsiteY156" fmla="*/ 613763 h 1251557"/>
                  <a:gd name="connsiteX157" fmla="*/ 1529779 w 1646110"/>
                  <a:gd name="connsiteY157" fmla="*/ 652181 h 1251557"/>
                  <a:gd name="connsiteX158" fmla="*/ 1429830 w 1646110"/>
                  <a:gd name="connsiteY158" fmla="*/ 518831 h 1251557"/>
                  <a:gd name="connsiteX159" fmla="*/ 1512189 w 1646110"/>
                  <a:gd name="connsiteY159" fmla="*/ 570964 h 1251557"/>
                  <a:gd name="connsiteX160" fmla="*/ 1509459 w 1646110"/>
                  <a:gd name="connsiteY160" fmla="*/ 575917 h 1251557"/>
                  <a:gd name="connsiteX161" fmla="*/ 1455674 w 1646110"/>
                  <a:gd name="connsiteY161" fmla="*/ 603350 h 1251557"/>
                  <a:gd name="connsiteX162" fmla="*/ 1158685 w 1646110"/>
                  <a:gd name="connsiteY162" fmla="*/ 730667 h 1251557"/>
                  <a:gd name="connsiteX163" fmla="*/ 1084580 w 1646110"/>
                  <a:gd name="connsiteY163" fmla="*/ 759242 h 1251557"/>
                  <a:gd name="connsiteX164" fmla="*/ 803021 w 1646110"/>
                  <a:gd name="connsiteY164" fmla="*/ 849222 h 1251557"/>
                  <a:gd name="connsiteX165" fmla="*/ 1097217 w 1646110"/>
                  <a:gd name="connsiteY165" fmla="*/ 679105 h 1251557"/>
                  <a:gd name="connsiteX166" fmla="*/ 1153795 w 1646110"/>
                  <a:gd name="connsiteY166" fmla="*/ 645069 h 1251557"/>
                  <a:gd name="connsiteX167" fmla="*/ 1194372 w 1646110"/>
                  <a:gd name="connsiteY167" fmla="*/ 620367 h 1251557"/>
                  <a:gd name="connsiteX168" fmla="*/ 1227328 w 1646110"/>
                  <a:gd name="connsiteY168" fmla="*/ 600048 h 1251557"/>
                  <a:gd name="connsiteX169" fmla="*/ 1255332 w 1646110"/>
                  <a:gd name="connsiteY169" fmla="*/ 582458 h 1251557"/>
                  <a:gd name="connsiteX170" fmla="*/ 1277811 w 1646110"/>
                  <a:gd name="connsiteY170" fmla="*/ 568234 h 1251557"/>
                  <a:gd name="connsiteX171" fmla="*/ 1390904 w 1646110"/>
                  <a:gd name="connsiteY171" fmla="*/ 493558 h 1251557"/>
                  <a:gd name="connsiteX172" fmla="*/ 1429830 w 1646110"/>
                  <a:gd name="connsiteY172" fmla="*/ 518831 h 1251557"/>
                  <a:gd name="connsiteX173" fmla="*/ 166878 w 1646110"/>
                  <a:gd name="connsiteY173" fmla="*/ 516608 h 1251557"/>
                  <a:gd name="connsiteX174" fmla="*/ 384239 w 1646110"/>
                  <a:gd name="connsiteY174" fmla="*/ 673580 h 1251557"/>
                  <a:gd name="connsiteX175" fmla="*/ 661988 w 1646110"/>
                  <a:gd name="connsiteY175" fmla="*/ 875003 h 1251557"/>
                  <a:gd name="connsiteX176" fmla="*/ 591185 w 1646110"/>
                  <a:gd name="connsiteY176" fmla="*/ 1040801 h 1251557"/>
                  <a:gd name="connsiteX177" fmla="*/ 661988 w 1646110"/>
                  <a:gd name="connsiteY177" fmla="*/ 1209266 h 1251557"/>
                  <a:gd name="connsiteX178" fmla="*/ 296418 w 1646110"/>
                  <a:gd name="connsiteY178" fmla="*/ 939773 h 1251557"/>
                  <a:gd name="connsiteX179" fmla="*/ 106489 w 1646110"/>
                  <a:gd name="connsiteY179" fmla="*/ 797088 h 1251557"/>
                  <a:gd name="connsiteX180" fmla="*/ 89471 w 1646110"/>
                  <a:gd name="connsiteY180" fmla="*/ 778991 h 1251557"/>
                  <a:gd name="connsiteX181" fmla="*/ 64262 w 1646110"/>
                  <a:gd name="connsiteY181" fmla="*/ 729588 h 1251557"/>
                  <a:gd name="connsiteX182" fmla="*/ 51626 w 1646110"/>
                  <a:gd name="connsiteY182" fmla="*/ 687297 h 1251557"/>
                  <a:gd name="connsiteX183" fmla="*/ 41211 w 1646110"/>
                  <a:gd name="connsiteY183" fmla="*/ 622526 h 1251557"/>
                  <a:gd name="connsiteX184" fmla="*/ 41211 w 1646110"/>
                  <a:gd name="connsiteY184" fmla="*/ 588491 h 1251557"/>
                  <a:gd name="connsiteX185" fmla="*/ 43942 w 1646110"/>
                  <a:gd name="connsiteY185" fmla="*/ 564932 h 1251557"/>
                  <a:gd name="connsiteX186" fmla="*/ 46101 w 1646110"/>
                  <a:gd name="connsiteY186" fmla="*/ 553375 h 1251557"/>
                  <a:gd name="connsiteX187" fmla="*/ 49974 w 1646110"/>
                  <a:gd name="connsiteY187" fmla="*/ 539088 h 1251557"/>
                  <a:gd name="connsiteX188" fmla="*/ 105410 w 1646110"/>
                  <a:gd name="connsiteY188" fmla="*/ 474317 h 1251557"/>
                  <a:gd name="connsiteX189" fmla="*/ 166878 w 1646110"/>
                  <a:gd name="connsiteY189" fmla="*/ 516608 h 1251557"/>
                  <a:gd name="connsiteX190" fmla="*/ 753618 w 1646110"/>
                  <a:gd name="connsiteY190" fmla="*/ 813535 h 1251557"/>
                  <a:gd name="connsiteX191" fmla="*/ 682816 w 1646110"/>
                  <a:gd name="connsiteY191" fmla="*/ 857985 h 1251557"/>
                  <a:gd name="connsiteX192" fmla="*/ 122428 w 1646110"/>
                  <a:gd name="connsiteY192" fmla="*/ 452918 h 1251557"/>
                  <a:gd name="connsiteX193" fmla="*/ 175133 w 1646110"/>
                  <a:gd name="connsiteY193" fmla="*/ 412341 h 1251557"/>
                  <a:gd name="connsiteX194" fmla="*/ 180594 w 1646110"/>
                  <a:gd name="connsiteY194" fmla="*/ 409548 h 1251557"/>
                  <a:gd name="connsiteX195" fmla="*/ 753618 w 1646110"/>
                  <a:gd name="connsiteY195" fmla="*/ 813535 h 1251557"/>
                  <a:gd name="connsiteX196" fmla="*/ 793179 w 1646110"/>
                  <a:gd name="connsiteY196" fmla="*/ 38517 h 1251557"/>
                  <a:gd name="connsiteX197" fmla="*/ 806895 w 1646110"/>
                  <a:gd name="connsiteY197" fmla="*/ 45121 h 1251557"/>
                  <a:gd name="connsiteX198" fmla="*/ 846392 w 1646110"/>
                  <a:gd name="connsiteY198" fmla="*/ 68171 h 1251557"/>
                  <a:gd name="connsiteX199" fmla="*/ 1112584 w 1646110"/>
                  <a:gd name="connsiteY199" fmla="*/ 211999 h 1251557"/>
                  <a:gd name="connsiteX200" fmla="*/ 1451293 w 1646110"/>
                  <a:gd name="connsiteY200" fmla="*/ 398626 h 1251557"/>
                  <a:gd name="connsiteX201" fmla="*/ 1114806 w 1646110"/>
                  <a:gd name="connsiteY201" fmla="*/ 605508 h 1251557"/>
                  <a:gd name="connsiteX202" fmla="*/ 778320 w 1646110"/>
                  <a:gd name="connsiteY202" fmla="*/ 799310 h 1251557"/>
                  <a:gd name="connsiteX203" fmla="*/ 206946 w 1646110"/>
                  <a:gd name="connsiteY203" fmla="*/ 395832 h 1251557"/>
                  <a:gd name="connsiteX204" fmla="*/ 489648 w 1646110"/>
                  <a:gd name="connsiteY204" fmla="*/ 210348 h 1251557"/>
                  <a:gd name="connsiteX205" fmla="*/ 738823 w 1646110"/>
                  <a:gd name="connsiteY205" fmla="*/ 46772 h 1251557"/>
                  <a:gd name="connsiteX206" fmla="*/ 773367 w 1646110"/>
                  <a:gd name="connsiteY206" fmla="*/ 34707 h 1251557"/>
                  <a:gd name="connsiteX207" fmla="*/ 793179 w 1646110"/>
                  <a:gd name="connsiteY207" fmla="*/ 38517 h 1251557"/>
                  <a:gd name="connsiteX208" fmla="*/ 835406 w 1646110"/>
                  <a:gd name="connsiteY208" fmla="*/ 27531 h 1251557"/>
                  <a:gd name="connsiteX209" fmla="*/ 1136777 w 1646110"/>
                  <a:gd name="connsiteY209" fmla="*/ 193330 h 1251557"/>
                  <a:gd name="connsiteX210" fmla="*/ 1199896 w 1646110"/>
                  <a:gd name="connsiteY210" fmla="*/ 229017 h 1251557"/>
                  <a:gd name="connsiteX211" fmla="*/ 1251458 w 1646110"/>
                  <a:gd name="connsiteY211" fmla="*/ 258100 h 1251557"/>
                  <a:gd name="connsiteX212" fmla="*/ 1294257 w 1646110"/>
                  <a:gd name="connsiteY212" fmla="*/ 282230 h 1251557"/>
                  <a:gd name="connsiteX213" fmla="*/ 1331595 w 1646110"/>
                  <a:gd name="connsiteY213" fmla="*/ 303122 h 1251557"/>
                  <a:gd name="connsiteX214" fmla="*/ 1406271 w 1646110"/>
                  <a:gd name="connsiteY214" fmla="*/ 344269 h 1251557"/>
                  <a:gd name="connsiteX215" fmla="*/ 1447991 w 1646110"/>
                  <a:gd name="connsiteY215" fmla="*/ 366748 h 1251557"/>
                  <a:gd name="connsiteX216" fmla="*/ 1501775 w 1646110"/>
                  <a:gd name="connsiteY216" fmla="*/ 406817 h 1251557"/>
                  <a:gd name="connsiteX217" fmla="*/ 1497393 w 1646110"/>
                  <a:gd name="connsiteY217" fmla="*/ 416723 h 1251557"/>
                  <a:gd name="connsiteX218" fmla="*/ 1459484 w 1646110"/>
                  <a:gd name="connsiteY218" fmla="*/ 443583 h 1251557"/>
                  <a:gd name="connsiteX219" fmla="*/ 1411224 w 1646110"/>
                  <a:gd name="connsiteY219" fmla="*/ 473238 h 1251557"/>
                  <a:gd name="connsiteX220" fmla="*/ 1465009 w 1646110"/>
                  <a:gd name="connsiteY220" fmla="*/ 511148 h 1251557"/>
                  <a:gd name="connsiteX221" fmla="*/ 1507236 w 1646110"/>
                  <a:gd name="connsiteY221" fmla="*/ 537436 h 1251557"/>
                  <a:gd name="connsiteX222" fmla="*/ 1529779 w 1646110"/>
                  <a:gd name="connsiteY222" fmla="*/ 551216 h 1251557"/>
                  <a:gd name="connsiteX223" fmla="*/ 1554480 w 1646110"/>
                  <a:gd name="connsiteY223" fmla="*/ 573123 h 1251557"/>
                  <a:gd name="connsiteX224" fmla="*/ 1535811 w 1646110"/>
                  <a:gd name="connsiteY224" fmla="*/ 587982 h 1251557"/>
                  <a:gd name="connsiteX225" fmla="*/ 1506728 w 1646110"/>
                  <a:gd name="connsiteY225" fmla="*/ 601127 h 1251557"/>
                  <a:gd name="connsiteX226" fmla="*/ 1558290 w 1646110"/>
                  <a:gd name="connsiteY226" fmla="*/ 642847 h 1251557"/>
                  <a:gd name="connsiteX227" fmla="*/ 1564894 w 1646110"/>
                  <a:gd name="connsiteY227" fmla="*/ 658213 h 1251557"/>
                  <a:gd name="connsiteX228" fmla="*/ 1561020 w 1646110"/>
                  <a:gd name="connsiteY228" fmla="*/ 665326 h 1251557"/>
                  <a:gd name="connsiteX229" fmla="*/ 1534160 w 1646110"/>
                  <a:gd name="connsiteY229" fmla="*/ 678533 h 1251557"/>
                  <a:gd name="connsiteX230" fmla="*/ 1598930 w 1646110"/>
                  <a:gd name="connsiteY230" fmla="*/ 732318 h 1251557"/>
                  <a:gd name="connsiteX231" fmla="*/ 1601661 w 1646110"/>
                  <a:gd name="connsiteY231" fmla="*/ 738351 h 1251557"/>
                  <a:gd name="connsiteX232" fmla="*/ 1589595 w 1646110"/>
                  <a:gd name="connsiteY232" fmla="*/ 753146 h 1251557"/>
                  <a:gd name="connsiteX233" fmla="*/ 1576959 w 1646110"/>
                  <a:gd name="connsiteY233" fmla="*/ 764703 h 1251557"/>
                  <a:gd name="connsiteX234" fmla="*/ 1586865 w 1646110"/>
                  <a:gd name="connsiteY234" fmla="*/ 781721 h 1251557"/>
                  <a:gd name="connsiteX235" fmla="*/ 1578038 w 1646110"/>
                  <a:gd name="connsiteY235" fmla="*/ 799310 h 1251557"/>
                  <a:gd name="connsiteX236" fmla="*/ 1581912 w 1646110"/>
                  <a:gd name="connsiteY236" fmla="*/ 827822 h 1251557"/>
                  <a:gd name="connsiteX237" fmla="*/ 1577531 w 1646110"/>
                  <a:gd name="connsiteY237" fmla="*/ 850873 h 1251557"/>
                  <a:gd name="connsiteX238" fmla="*/ 1559941 w 1646110"/>
                  <a:gd name="connsiteY238" fmla="*/ 871764 h 1251557"/>
                  <a:gd name="connsiteX239" fmla="*/ 1562163 w 1646110"/>
                  <a:gd name="connsiteY239" fmla="*/ 876145 h 1251557"/>
                  <a:gd name="connsiteX240" fmla="*/ 1570926 w 1646110"/>
                  <a:gd name="connsiteY240" fmla="*/ 899196 h 1251557"/>
                  <a:gd name="connsiteX241" fmla="*/ 1563751 w 1646110"/>
                  <a:gd name="connsiteY241" fmla="*/ 922754 h 1251557"/>
                  <a:gd name="connsiteX242" fmla="*/ 1569275 w 1646110"/>
                  <a:gd name="connsiteY242" fmla="*/ 945297 h 1251557"/>
                  <a:gd name="connsiteX243" fmla="*/ 1557718 w 1646110"/>
                  <a:gd name="connsiteY243" fmla="*/ 975460 h 1251557"/>
                  <a:gd name="connsiteX244" fmla="*/ 1605470 w 1646110"/>
                  <a:gd name="connsiteY244" fmla="*/ 1019910 h 1251557"/>
                  <a:gd name="connsiteX245" fmla="*/ 1646111 w 1646110"/>
                  <a:gd name="connsiteY245" fmla="*/ 1076488 h 1251557"/>
                  <a:gd name="connsiteX246" fmla="*/ 1635125 w 1646110"/>
                  <a:gd name="connsiteY246" fmla="*/ 1100618 h 1251557"/>
                  <a:gd name="connsiteX247" fmla="*/ 1558290 w 1646110"/>
                  <a:gd name="connsiteY247" fmla="*/ 1113254 h 1251557"/>
                  <a:gd name="connsiteX248" fmla="*/ 1172401 w 1646110"/>
                  <a:gd name="connsiteY248" fmla="*/ 1175802 h 1251557"/>
                  <a:gd name="connsiteX249" fmla="*/ 734441 w 1646110"/>
                  <a:gd name="connsiteY249" fmla="*/ 1246604 h 1251557"/>
                  <a:gd name="connsiteX250" fmla="*/ 686117 w 1646110"/>
                  <a:gd name="connsiteY250" fmla="*/ 1251557 h 1251557"/>
                  <a:gd name="connsiteX251" fmla="*/ 616966 w 1646110"/>
                  <a:gd name="connsiteY251" fmla="*/ 1223554 h 1251557"/>
                  <a:gd name="connsiteX252" fmla="*/ 278320 w 1646110"/>
                  <a:gd name="connsiteY252" fmla="*/ 976539 h 1251557"/>
                  <a:gd name="connsiteX253" fmla="*/ 75248 w 1646110"/>
                  <a:gd name="connsiteY253" fmla="*/ 824520 h 1251557"/>
                  <a:gd name="connsiteX254" fmla="*/ 60389 w 1646110"/>
                  <a:gd name="connsiteY254" fmla="*/ 805851 h 1251557"/>
                  <a:gd name="connsiteX255" fmla="*/ 52133 w 1646110"/>
                  <a:gd name="connsiteY255" fmla="*/ 793786 h 1251557"/>
                  <a:gd name="connsiteX256" fmla="*/ 1651 w 1646110"/>
                  <a:gd name="connsiteY256" fmla="*/ 641195 h 1251557"/>
                  <a:gd name="connsiteX257" fmla="*/ 0 w 1646110"/>
                  <a:gd name="connsiteY257" fmla="*/ 620367 h 1251557"/>
                  <a:gd name="connsiteX258" fmla="*/ 0 w 1646110"/>
                  <a:gd name="connsiteY258" fmla="*/ 589633 h 1251557"/>
                  <a:gd name="connsiteX259" fmla="*/ 3302 w 1646110"/>
                  <a:gd name="connsiteY259" fmla="*/ 559407 h 1251557"/>
                  <a:gd name="connsiteX260" fmla="*/ 16510 w 1646110"/>
                  <a:gd name="connsiteY260" fmla="*/ 511148 h 1251557"/>
                  <a:gd name="connsiteX261" fmla="*/ 37338 w 1646110"/>
                  <a:gd name="connsiteY261" fmla="*/ 473238 h 1251557"/>
                  <a:gd name="connsiteX262" fmla="*/ 79629 w 1646110"/>
                  <a:gd name="connsiteY262" fmla="*/ 439773 h 1251557"/>
                  <a:gd name="connsiteX263" fmla="*/ 92773 w 1646110"/>
                  <a:gd name="connsiteY263" fmla="*/ 435900 h 1251557"/>
                  <a:gd name="connsiteX264" fmla="*/ 102679 w 1646110"/>
                  <a:gd name="connsiteY264" fmla="*/ 422755 h 1251557"/>
                  <a:gd name="connsiteX265" fmla="*/ 131191 w 1646110"/>
                  <a:gd name="connsiteY265" fmla="*/ 394752 h 1251557"/>
                  <a:gd name="connsiteX266" fmla="*/ 339789 w 1646110"/>
                  <a:gd name="connsiteY266" fmla="*/ 269594 h 1251557"/>
                  <a:gd name="connsiteX267" fmla="*/ 747077 w 1646110"/>
                  <a:gd name="connsiteY267" fmla="*/ 3973 h 1251557"/>
                  <a:gd name="connsiteX268" fmla="*/ 765175 w 1646110"/>
                  <a:gd name="connsiteY268" fmla="*/ 99 h 1251557"/>
                  <a:gd name="connsiteX269" fmla="*/ 835406 w 1646110"/>
                  <a:gd name="connsiteY269" fmla="*/ 27531 h 125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</a:cxnLst>
                <a:rect l="l" t="t" r="r" b="b"/>
                <a:pathLst>
                  <a:path w="1646110" h="1251557">
                    <a:moveTo>
                      <a:pt x="1557718" y="1032038"/>
                    </a:moveTo>
                    <a:cubicBezTo>
                      <a:pt x="1533588" y="1036928"/>
                      <a:pt x="1506156" y="1039150"/>
                      <a:pt x="1482026" y="1042452"/>
                    </a:cubicBezTo>
                    <a:cubicBezTo>
                      <a:pt x="1460563" y="1045182"/>
                      <a:pt x="1438656" y="1048485"/>
                      <a:pt x="1416685" y="1051787"/>
                    </a:cubicBezTo>
                    <a:cubicBezTo>
                      <a:pt x="1398016" y="1055088"/>
                      <a:pt x="1378268" y="1057819"/>
                      <a:pt x="1359599" y="1061629"/>
                    </a:cubicBezTo>
                    <a:cubicBezTo>
                      <a:pt x="1337119" y="1065503"/>
                      <a:pt x="1311847" y="1071535"/>
                      <a:pt x="1289875" y="1077567"/>
                    </a:cubicBezTo>
                    <a:cubicBezTo>
                      <a:pt x="1266825" y="1083600"/>
                      <a:pt x="1244346" y="1090712"/>
                      <a:pt x="1221804" y="1095665"/>
                    </a:cubicBezTo>
                    <a:cubicBezTo>
                      <a:pt x="1205357" y="1099538"/>
                      <a:pt x="1145540" y="1112683"/>
                      <a:pt x="1122489" y="1112683"/>
                    </a:cubicBezTo>
                    <a:cubicBezTo>
                      <a:pt x="1118616" y="1112683"/>
                      <a:pt x="1112076" y="1112683"/>
                      <a:pt x="1108773" y="1111032"/>
                    </a:cubicBezTo>
                    <a:lnTo>
                      <a:pt x="1108773" y="1109381"/>
                    </a:lnTo>
                    <a:cubicBezTo>
                      <a:pt x="1115886" y="1105000"/>
                      <a:pt x="1122489" y="1103920"/>
                      <a:pt x="1130173" y="1102269"/>
                    </a:cubicBezTo>
                    <a:cubicBezTo>
                      <a:pt x="1156526" y="1096744"/>
                      <a:pt x="1184529" y="1091855"/>
                      <a:pt x="1211961" y="1085823"/>
                    </a:cubicBezTo>
                    <a:cubicBezTo>
                      <a:pt x="1258062" y="1075345"/>
                      <a:pt x="1307465" y="1062772"/>
                      <a:pt x="1354137" y="1053945"/>
                    </a:cubicBezTo>
                    <a:cubicBezTo>
                      <a:pt x="1414462" y="1042452"/>
                      <a:pt x="1475931" y="1034769"/>
                      <a:pt x="1536891" y="1031466"/>
                    </a:cubicBezTo>
                    <a:cubicBezTo>
                      <a:pt x="1556068" y="1031466"/>
                      <a:pt x="1557211" y="1031466"/>
                      <a:pt x="1557718" y="1032038"/>
                    </a:cubicBezTo>
                    <a:close/>
                    <a:moveTo>
                      <a:pt x="1508887" y="983714"/>
                    </a:moveTo>
                    <a:cubicBezTo>
                      <a:pt x="1503426" y="989747"/>
                      <a:pt x="1492949" y="991969"/>
                      <a:pt x="1486408" y="994129"/>
                    </a:cubicBezTo>
                    <a:cubicBezTo>
                      <a:pt x="1465517" y="1000732"/>
                      <a:pt x="1443545" y="1005685"/>
                      <a:pt x="1422718" y="1011147"/>
                    </a:cubicBezTo>
                    <a:cubicBezTo>
                      <a:pt x="1303592" y="1040229"/>
                      <a:pt x="1183386" y="1055597"/>
                      <a:pt x="1064323" y="1067154"/>
                    </a:cubicBezTo>
                    <a:cubicBezTo>
                      <a:pt x="1046734" y="1067154"/>
                      <a:pt x="1046163" y="1066582"/>
                      <a:pt x="1045654" y="1066582"/>
                    </a:cubicBezTo>
                    <a:cubicBezTo>
                      <a:pt x="1046163" y="1065503"/>
                      <a:pt x="1047305" y="1064423"/>
                      <a:pt x="1048385" y="1064423"/>
                    </a:cubicBezTo>
                    <a:cubicBezTo>
                      <a:pt x="1074738" y="1057248"/>
                      <a:pt x="1104392" y="1052866"/>
                      <a:pt x="1131253" y="1048485"/>
                    </a:cubicBezTo>
                    <a:cubicBezTo>
                      <a:pt x="1152652" y="1044611"/>
                      <a:pt x="1175703" y="1041309"/>
                      <a:pt x="1197673" y="1038070"/>
                    </a:cubicBezTo>
                    <a:cubicBezTo>
                      <a:pt x="1214692" y="1035276"/>
                      <a:pt x="1233361" y="1032038"/>
                      <a:pt x="1250950" y="1029816"/>
                    </a:cubicBezTo>
                    <a:cubicBezTo>
                      <a:pt x="1278382" y="1025434"/>
                      <a:pt x="1306893" y="1019910"/>
                      <a:pt x="1335976" y="1014448"/>
                    </a:cubicBezTo>
                    <a:cubicBezTo>
                      <a:pt x="1339850" y="1013877"/>
                      <a:pt x="1477074" y="982635"/>
                      <a:pt x="1502283" y="982635"/>
                    </a:cubicBezTo>
                    <a:cubicBezTo>
                      <a:pt x="1503934" y="982635"/>
                      <a:pt x="1506728" y="982635"/>
                      <a:pt x="1508887" y="983714"/>
                    </a:cubicBezTo>
                    <a:close/>
                    <a:moveTo>
                      <a:pt x="916623" y="923326"/>
                    </a:moveTo>
                    <a:cubicBezTo>
                      <a:pt x="916623" y="929930"/>
                      <a:pt x="889762" y="932660"/>
                      <a:pt x="882650" y="933740"/>
                    </a:cubicBezTo>
                    <a:cubicBezTo>
                      <a:pt x="829945" y="941995"/>
                      <a:pt x="776161" y="946948"/>
                      <a:pt x="723455" y="949107"/>
                    </a:cubicBezTo>
                    <a:cubicBezTo>
                      <a:pt x="714121" y="949107"/>
                      <a:pt x="711898" y="949679"/>
                      <a:pt x="709739" y="949679"/>
                    </a:cubicBezTo>
                    <a:lnTo>
                      <a:pt x="711898" y="949679"/>
                    </a:lnTo>
                    <a:lnTo>
                      <a:pt x="707517" y="949679"/>
                    </a:lnTo>
                    <a:cubicBezTo>
                      <a:pt x="748157" y="943075"/>
                      <a:pt x="891413" y="918944"/>
                      <a:pt x="904050" y="918944"/>
                    </a:cubicBezTo>
                    <a:cubicBezTo>
                      <a:pt x="905701" y="918944"/>
                      <a:pt x="916623" y="918944"/>
                      <a:pt x="916623" y="923326"/>
                    </a:cubicBezTo>
                    <a:close/>
                    <a:moveTo>
                      <a:pt x="647700" y="1045754"/>
                    </a:moveTo>
                    <a:cubicBezTo>
                      <a:pt x="647700" y="1088553"/>
                      <a:pt x="659765" y="1157704"/>
                      <a:pt x="705358" y="1192312"/>
                    </a:cubicBezTo>
                    <a:cubicBezTo>
                      <a:pt x="712470" y="1197773"/>
                      <a:pt x="720725" y="1200504"/>
                      <a:pt x="727837" y="1201583"/>
                    </a:cubicBezTo>
                    <a:lnTo>
                      <a:pt x="1567053" y="1070963"/>
                    </a:lnTo>
                    <a:lnTo>
                      <a:pt x="1585214" y="1070963"/>
                    </a:lnTo>
                    <a:cubicBezTo>
                      <a:pt x="1581341" y="1072615"/>
                      <a:pt x="1576959" y="1074266"/>
                      <a:pt x="1572578" y="1074837"/>
                    </a:cubicBezTo>
                    <a:cubicBezTo>
                      <a:pt x="1432624" y="1098967"/>
                      <a:pt x="1292606" y="1122017"/>
                      <a:pt x="1152652" y="1145640"/>
                    </a:cubicBezTo>
                    <a:cubicBezTo>
                      <a:pt x="1008888" y="1169198"/>
                      <a:pt x="721804" y="1217522"/>
                      <a:pt x="720154" y="1217522"/>
                    </a:cubicBezTo>
                    <a:cubicBezTo>
                      <a:pt x="716280" y="1217522"/>
                      <a:pt x="696532" y="1194471"/>
                      <a:pt x="693229" y="1190661"/>
                    </a:cubicBezTo>
                    <a:cubicBezTo>
                      <a:pt x="677354" y="1170341"/>
                      <a:pt x="667448" y="1149450"/>
                      <a:pt x="658686" y="1129701"/>
                    </a:cubicBezTo>
                    <a:cubicBezTo>
                      <a:pt x="653161" y="1117065"/>
                      <a:pt x="640588" y="1070456"/>
                      <a:pt x="640588" y="1051215"/>
                    </a:cubicBezTo>
                    <a:lnTo>
                      <a:pt x="640588" y="1021560"/>
                    </a:lnTo>
                    <a:cubicBezTo>
                      <a:pt x="643319" y="975460"/>
                      <a:pt x="665289" y="923898"/>
                      <a:pt x="693801" y="898625"/>
                    </a:cubicBezTo>
                    <a:cubicBezTo>
                      <a:pt x="663639" y="950250"/>
                      <a:pt x="647700" y="995208"/>
                      <a:pt x="647700" y="1045754"/>
                    </a:cubicBezTo>
                    <a:close/>
                    <a:moveTo>
                      <a:pt x="795909" y="893672"/>
                    </a:moveTo>
                    <a:lnTo>
                      <a:pt x="793686" y="893672"/>
                    </a:lnTo>
                    <a:lnTo>
                      <a:pt x="795909" y="893672"/>
                    </a:lnTo>
                    <a:close/>
                    <a:moveTo>
                      <a:pt x="1537462" y="801469"/>
                    </a:moveTo>
                    <a:cubicBezTo>
                      <a:pt x="1537462" y="802041"/>
                      <a:pt x="1536319" y="803120"/>
                      <a:pt x="1535239" y="803692"/>
                    </a:cubicBezTo>
                    <a:cubicBezTo>
                      <a:pt x="1519301" y="813026"/>
                      <a:pt x="1500632" y="815757"/>
                      <a:pt x="1485265" y="818488"/>
                    </a:cubicBezTo>
                    <a:cubicBezTo>
                      <a:pt x="1405128" y="831695"/>
                      <a:pt x="1323912" y="850301"/>
                      <a:pt x="1243775" y="864080"/>
                    </a:cubicBezTo>
                    <a:cubicBezTo>
                      <a:pt x="1157605" y="878304"/>
                      <a:pt x="1068705" y="892020"/>
                      <a:pt x="983044" y="901926"/>
                    </a:cubicBezTo>
                    <a:cubicBezTo>
                      <a:pt x="972058" y="903006"/>
                      <a:pt x="950658" y="905736"/>
                      <a:pt x="949007" y="905736"/>
                    </a:cubicBezTo>
                    <a:lnTo>
                      <a:pt x="935863" y="905736"/>
                    </a:lnTo>
                    <a:cubicBezTo>
                      <a:pt x="937514" y="904657"/>
                      <a:pt x="940245" y="903578"/>
                      <a:pt x="942467" y="903578"/>
                    </a:cubicBezTo>
                    <a:cubicBezTo>
                      <a:pt x="1037400" y="887639"/>
                      <a:pt x="1133983" y="871764"/>
                      <a:pt x="1229487" y="855254"/>
                    </a:cubicBezTo>
                    <a:cubicBezTo>
                      <a:pt x="1259713" y="849793"/>
                      <a:pt x="1290447" y="843189"/>
                      <a:pt x="1320610" y="837157"/>
                    </a:cubicBezTo>
                    <a:cubicBezTo>
                      <a:pt x="1334325" y="834426"/>
                      <a:pt x="1487487" y="798739"/>
                      <a:pt x="1523682" y="798739"/>
                    </a:cubicBezTo>
                    <a:cubicBezTo>
                      <a:pt x="1528636" y="798739"/>
                      <a:pt x="1532509" y="798167"/>
                      <a:pt x="1537462" y="801469"/>
                    </a:cubicBezTo>
                    <a:close/>
                    <a:moveTo>
                      <a:pt x="1559941" y="778991"/>
                    </a:moveTo>
                    <a:cubicBezTo>
                      <a:pt x="1559941" y="780641"/>
                      <a:pt x="1552257" y="798739"/>
                      <a:pt x="1552257" y="799819"/>
                    </a:cubicBezTo>
                    <a:cubicBezTo>
                      <a:pt x="1552257" y="803692"/>
                      <a:pt x="1556068" y="816329"/>
                      <a:pt x="1556068" y="827251"/>
                    </a:cubicBezTo>
                    <a:cubicBezTo>
                      <a:pt x="1556068" y="835505"/>
                      <a:pt x="1552829" y="849793"/>
                      <a:pt x="1544003" y="857476"/>
                    </a:cubicBezTo>
                    <a:cubicBezTo>
                      <a:pt x="1540700" y="860207"/>
                      <a:pt x="1535239" y="860207"/>
                      <a:pt x="1531430" y="861286"/>
                    </a:cubicBezTo>
                    <a:cubicBezTo>
                      <a:pt x="1526476" y="862429"/>
                      <a:pt x="1520444" y="862938"/>
                      <a:pt x="1515491" y="864080"/>
                    </a:cubicBezTo>
                    <a:cubicBezTo>
                      <a:pt x="1422146" y="879448"/>
                      <a:pt x="1329436" y="894243"/>
                      <a:pt x="1237170" y="911261"/>
                    </a:cubicBezTo>
                    <a:cubicBezTo>
                      <a:pt x="1132332" y="930438"/>
                      <a:pt x="1017079" y="945297"/>
                      <a:pt x="921067" y="962315"/>
                    </a:cubicBezTo>
                    <a:cubicBezTo>
                      <a:pt x="914464" y="963394"/>
                      <a:pt x="906780" y="964474"/>
                      <a:pt x="900176" y="968348"/>
                    </a:cubicBezTo>
                    <a:lnTo>
                      <a:pt x="900176" y="969998"/>
                    </a:lnTo>
                    <a:cubicBezTo>
                      <a:pt x="902398" y="969998"/>
                      <a:pt x="906208" y="970507"/>
                      <a:pt x="907351" y="970507"/>
                    </a:cubicBezTo>
                    <a:cubicBezTo>
                      <a:pt x="945198" y="970507"/>
                      <a:pt x="1191641" y="933232"/>
                      <a:pt x="1222375" y="928787"/>
                    </a:cubicBezTo>
                    <a:cubicBezTo>
                      <a:pt x="1326642" y="913420"/>
                      <a:pt x="1431481" y="896973"/>
                      <a:pt x="1536319" y="880527"/>
                    </a:cubicBezTo>
                    <a:cubicBezTo>
                      <a:pt x="1542923" y="889861"/>
                      <a:pt x="1546225" y="898053"/>
                      <a:pt x="1546225" y="907388"/>
                    </a:cubicBezTo>
                    <a:cubicBezTo>
                      <a:pt x="1546225" y="910182"/>
                      <a:pt x="1546225" y="912341"/>
                      <a:pt x="1544003" y="916214"/>
                    </a:cubicBezTo>
                    <a:lnTo>
                      <a:pt x="1480375" y="917294"/>
                    </a:lnTo>
                    <a:cubicBezTo>
                      <a:pt x="1406779" y="922754"/>
                      <a:pt x="1332167" y="943646"/>
                      <a:pt x="1258634" y="962823"/>
                    </a:cubicBezTo>
                    <a:cubicBezTo>
                      <a:pt x="1204278" y="977110"/>
                      <a:pt x="1147191" y="993557"/>
                      <a:pt x="1093407" y="1004542"/>
                    </a:cubicBezTo>
                    <a:cubicBezTo>
                      <a:pt x="972629" y="1028164"/>
                      <a:pt x="849694" y="1036419"/>
                      <a:pt x="728408" y="1051787"/>
                    </a:cubicBezTo>
                    <a:cubicBezTo>
                      <a:pt x="721804" y="1052294"/>
                      <a:pt x="712470" y="1053945"/>
                      <a:pt x="706438" y="1056676"/>
                    </a:cubicBezTo>
                    <a:cubicBezTo>
                      <a:pt x="706438" y="1057248"/>
                      <a:pt x="707517" y="1057819"/>
                      <a:pt x="708089" y="1057819"/>
                    </a:cubicBezTo>
                    <a:cubicBezTo>
                      <a:pt x="711898" y="1058327"/>
                      <a:pt x="718502" y="1058327"/>
                      <a:pt x="719582" y="1058327"/>
                    </a:cubicBezTo>
                    <a:cubicBezTo>
                      <a:pt x="739394" y="1058327"/>
                      <a:pt x="771207" y="1055088"/>
                      <a:pt x="788226" y="1053945"/>
                    </a:cubicBezTo>
                    <a:cubicBezTo>
                      <a:pt x="889762" y="1046262"/>
                      <a:pt x="994601" y="1035276"/>
                      <a:pt x="1096709" y="1019401"/>
                    </a:cubicBezTo>
                    <a:cubicBezTo>
                      <a:pt x="1124141" y="1015020"/>
                      <a:pt x="1153795" y="1007844"/>
                      <a:pt x="1181227" y="1001241"/>
                    </a:cubicBezTo>
                    <a:cubicBezTo>
                      <a:pt x="1277811" y="978190"/>
                      <a:pt x="1382649" y="944726"/>
                      <a:pt x="1472692" y="934883"/>
                    </a:cubicBezTo>
                    <a:lnTo>
                      <a:pt x="1541843" y="934311"/>
                    </a:lnTo>
                    <a:cubicBezTo>
                      <a:pt x="1542923" y="937042"/>
                      <a:pt x="1544003" y="940916"/>
                      <a:pt x="1544003" y="942566"/>
                    </a:cubicBezTo>
                    <a:cubicBezTo>
                      <a:pt x="1544003" y="950758"/>
                      <a:pt x="1534668" y="967268"/>
                      <a:pt x="1527556" y="974951"/>
                    </a:cubicBezTo>
                    <a:cubicBezTo>
                      <a:pt x="1526476" y="975460"/>
                      <a:pt x="1526476" y="977110"/>
                      <a:pt x="1526476" y="978761"/>
                    </a:cubicBezTo>
                    <a:cubicBezTo>
                      <a:pt x="1526476" y="982635"/>
                      <a:pt x="1529779" y="983714"/>
                      <a:pt x="1533588" y="988096"/>
                    </a:cubicBezTo>
                    <a:cubicBezTo>
                      <a:pt x="1547305" y="1003463"/>
                      <a:pt x="1562672" y="1019401"/>
                      <a:pt x="1575308" y="1036419"/>
                    </a:cubicBezTo>
                    <a:cubicBezTo>
                      <a:pt x="1577531" y="1038579"/>
                      <a:pt x="1577531" y="1045182"/>
                      <a:pt x="1577531" y="1046833"/>
                    </a:cubicBezTo>
                    <a:cubicBezTo>
                      <a:pt x="1577531" y="1047913"/>
                      <a:pt x="1577531" y="1050135"/>
                      <a:pt x="1576387" y="1051787"/>
                    </a:cubicBezTo>
                    <a:cubicBezTo>
                      <a:pt x="1574229" y="1053438"/>
                      <a:pt x="1570926" y="1054517"/>
                      <a:pt x="1568704" y="1055597"/>
                    </a:cubicBezTo>
                    <a:cubicBezTo>
                      <a:pt x="1561592" y="1057819"/>
                      <a:pt x="1551686" y="1058898"/>
                      <a:pt x="1545145" y="1059978"/>
                    </a:cubicBezTo>
                    <a:cubicBezTo>
                      <a:pt x="1533588" y="1061629"/>
                      <a:pt x="1521524" y="1063280"/>
                      <a:pt x="1510538" y="1064931"/>
                    </a:cubicBezTo>
                    <a:cubicBezTo>
                      <a:pt x="1394206" y="1081378"/>
                      <a:pt x="1277239" y="1098967"/>
                      <a:pt x="1160907" y="1115985"/>
                    </a:cubicBezTo>
                    <a:cubicBezTo>
                      <a:pt x="1020953" y="1136305"/>
                      <a:pt x="740982" y="1176882"/>
                      <a:pt x="739902" y="1176882"/>
                    </a:cubicBezTo>
                    <a:cubicBezTo>
                      <a:pt x="734949" y="1176882"/>
                      <a:pt x="728917" y="1172500"/>
                      <a:pt x="723964" y="1168690"/>
                    </a:cubicBezTo>
                    <a:cubicBezTo>
                      <a:pt x="729488" y="1168119"/>
                      <a:pt x="735520" y="1167039"/>
                      <a:pt x="741553" y="1165388"/>
                    </a:cubicBezTo>
                    <a:cubicBezTo>
                      <a:pt x="743776" y="1164816"/>
                      <a:pt x="786003" y="1152751"/>
                      <a:pt x="786003" y="1142338"/>
                    </a:cubicBezTo>
                    <a:cubicBezTo>
                      <a:pt x="786003" y="1141258"/>
                      <a:pt x="784923" y="1139035"/>
                      <a:pt x="783273" y="1139035"/>
                    </a:cubicBezTo>
                    <a:cubicBezTo>
                      <a:pt x="782193" y="1139035"/>
                      <a:pt x="759651" y="1145640"/>
                      <a:pt x="748157" y="1147798"/>
                    </a:cubicBezTo>
                    <a:cubicBezTo>
                      <a:pt x="735520" y="1150021"/>
                      <a:pt x="721233" y="1151672"/>
                      <a:pt x="709739" y="1153323"/>
                    </a:cubicBezTo>
                    <a:cubicBezTo>
                      <a:pt x="705358" y="1146719"/>
                      <a:pt x="701485" y="1139607"/>
                      <a:pt x="698182" y="1132432"/>
                    </a:cubicBezTo>
                    <a:cubicBezTo>
                      <a:pt x="702564" y="1131923"/>
                      <a:pt x="707009" y="1131923"/>
                      <a:pt x="711391" y="1130781"/>
                    </a:cubicBezTo>
                    <a:cubicBezTo>
                      <a:pt x="714121" y="1130273"/>
                      <a:pt x="749236" y="1121446"/>
                      <a:pt x="749236" y="1114906"/>
                    </a:cubicBezTo>
                    <a:cubicBezTo>
                      <a:pt x="749236" y="1111604"/>
                      <a:pt x="738251" y="1112683"/>
                      <a:pt x="737743" y="1112683"/>
                    </a:cubicBezTo>
                    <a:cubicBezTo>
                      <a:pt x="723455" y="1112683"/>
                      <a:pt x="708597" y="1116557"/>
                      <a:pt x="705358" y="1116557"/>
                    </a:cubicBezTo>
                    <a:lnTo>
                      <a:pt x="692150" y="1116557"/>
                    </a:lnTo>
                    <a:cubicBezTo>
                      <a:pt x="689991" y="1108873"/>
                      <a:pt x="687769" y="1100618"/>
                      <a:pt x="686117" y="1092935"/>
                    </a:cubicBezTo>
                    <a:cubicBezTo>
                      <a:pt x="683387" y="1080298"/>
                      <a:pt x="678434" y="1051215"/>
                      <a:pt x="678434" y="1034197"/>
                    </a:cubicBezTo>
                    <a:cubicBezTo>
                      <a:pt x="678434" y="1033117"/>
                      <a:pt x="677354" y="1027085"/>
                      <a:pt x="679514" y="1025434"/>
                    </a:cubicBezTo>
                    <a:cubicBezTo>
                      <a:pt x="681736" y="1022704"/>
                      <a:pt x="686117" y="1021053"/>
                      <a:pt x="690499" y="1020481"/>
                    </a:cubicBezTo>
                    <a:cubicBezTo>
                      <a:pt x="704786" y="1017751"/>
                      <a:pt x="721804" y="1017179"/>
                      <a:pt x="737743" y="1011147"/>
                    </a:cubicBezTo>
                    <a:cubicBezTo>
                      <a:pt x="741553" y="1009495"/>
                      <a:pt x="747586" y="1006765"/>
                      <a:pt x="747586" y="1002891"/>
                    </a:cubicBezTo>
                    <a:cubicBezTo>
                      <a:pt x="747586" y="1000161"/>
                      <a:pt x="745426" y="1000732"/>
                      <a:pt x="744855" y="1000732"/>
                    </a:cubicBezTo>
                    <a:lnTo>
                      <a:pt x="697675" y="1006194"/>
                    </a:lnTo>
                    <a:cubicBezTo>
                      <a:pt x="692722" y="1006194"/>
                      <a:pt x="687197" y="1005685"/>
                      <a:pt x="682307" y="1005114"/>
                    </a:cubicBezTo>
                    <a:lnTo>
                      <a:pt x="681736" y="1005685"/>
                    </a:lnTo>
                    <a:lnTo>
                      <a:pt x="681736" y="1000732"/>
                    </a:lnTo>
                    <a:cubicBezTo>
                      <a:pt x="682816" y="994700"/>
                      <a:pt x="683387" y="987525"/>
                      <a:pt x="685038" y="981492"/>
                    </a:cubicBezTo>
                    <a:cubicBezTo>
                      <a:pt x="686117" y="975460"/>
                      <a:pt x="687769" y="968348"/>
                      <a:pt x="690499" y="962823"/>
                    </a:cubicBezTo>
                    <a:cubicBezTo>
                      <a:pt x="696023" y="949107"/>
                      <a:pt x="700913" y="936470"/>
                      <a:pt x="712470" y="923326"/>
                    </a:cubicBezTo>
                    <a:cubicBezTo>
                      <a:pt x="715201" y="920024"/>
                      <a:pt x="717931" y="913420"/>
                      <a:pt x="722376" y="912912"/>
                    </a:cubicBezTo>
                    <a:cubicBezTo>
                      <a:pt x="763524" y="904657"/>
                      <a:pt x="805751" y="901355"/>
                      <a:pt x="847471" y="895323"/>
                    </a:cubicBezTo>
                    <a:cubicBezTo>
                      <a:pt x="929830" y="883257"/>
                      <a:pt x="1012126" y="870621"/>
                      <a:pt x="1094486" y="857985"/>
                    </a:cubicBezTo>
                    <a:cubicBezTo>
                      <a:pt x="1135634" y="851444"/>
                      <a:pt x="1176845" y="844269"/>
                      <a:pt x="1217994" y="837157"/>
                    </a:cubicBezTo>
                    <a:cubicBezTo>
                      <a:pt x="1238314" y="833854"/>
                      <a:pt x="1258634" y="830553"/>
                      <a:pt x="1278890" y="826742"/>
                    </a:cubicBezTo>
                    <a:cubicBezTo>
                      <a:pt x="1295400" y="824012"/>
                      <a:pt x="1312418" y="821218"/>
                      <a:pt x="1328864" y="817916"/>
                    </a:cubicBezTo>
                    <a:cubicBezTo>
                      <a:pt x="1341501" y="815757"/>
                      <a:pt x="1355217" y="813535"/>
                      <a:pt x="1368362" y="810804"/>
                    </a:cubicBezTo>
                    <a:cubicBezTo>
                      <a:pt x="1429830" y="799819"/>
                      <a:pt x="1553337" y="775117"/>
                      <a:pt x="1554480" y="775117"/>
                    </a:cubicBezTo>
                    <a:cubicBezTo>
                      <a:pt x="1558290" y="775117"/>
                      <a:pt x="1559941" y="776260"/>
                      <a:pt x="1559941" y="778991"/>
                    </a:cubicBezTo>
                    <a:close/>
                    <a:moveTo>
                      <a:pt x="1567053" y="739430"/>
                    </a:moveTo>
                    <a:cubicBezTo>
                      <a:pt x="1563243" y="742732"/>
                      <a:pt x="1558290" y="746605"/>
                      <a:pt x="1553909" y="748764"/>
                    </a:cubicBezTo>
                    <a:cubicBezTo>
                      <a:pt x="1548956" y="750987"/>
                      <a:pt x="1543494" y="752066"/>
                      <a:pt x="1537970" y="753717"/>
                    </a:cubicBezTo>
                    <a:cubicBezTo>
                      <a:pt x="1517650" y="759750"/>
                      <a:pt x="1496250" y="765275"/>
                      <a:pt x="1475931" y="770164"/>
                    </a:cubicBezTo>
                    <a:cubicBezTo>
                      <a:pt x="1378268" y="793214"/>
                      <a:pt x="1280541" y="810804"/>
                      <a:pt x="1182878" y="829473"/>
                    </a:cubicBezTo>
                    <a:cubicBezTo>
                      <a:pt x="1055497" y="853095"/>
                      <a:pt x="925957" y="874494"/>
                      <a:pt x="798068" y="893163"/>
                    </a:cubicBezTo>
                    <a:lnTo>
                      <a:pt x="799211" y="893163"/>
                    </a:lnTo>
                    <a:lnTo>
                      <a:pt x="796417" y="893163"/>
                    </a:lnTo>
                    <a:cubicBezTo>
                      <a:pt x="915035" y="867319"/>
                      <a:pt x="1033589" y="842110"/>
                      <a:pt x="1152144" y="806994"/>
                    </a:cubicBezTo>
                    <a:cubicBezTo>
                      <a:pt x="1269556" y="771815"/>
                      <a:pt x="1390332" y="731747"/>
                      <a:pt x="1508316" y="691170"/>
                    </a:cubicBezTo>
                    <a:lnTo>
                      <a:pt x="1567053" y="739430"/>
                    </a:lnTo>
                    <a:close/>
                    <a:moveTo>
                      <a:pt x="1529779" y="652181"/>
                    </a:moveTo>
                    <a:cubicBezTo>
                      <a:pt x="1518793" y="658785"/>
                      <a:pt x="1507807" y="666469"/>
                      <a:pt x="1496822" y="672501"/>
                    </a:cubicBezTo>
                    <a:cubicBezTo>
                      <a:pt x="1485265" y="678533"/>
                      <a:pt x="1472692" y="682344"/>
                      <a:pt x="1461135" y="686788"/>
                    </a:cubicBezTo>
                    <a:cubicBezTo>
                      <a:pt x="1354645" y="725206"/>
                      <a:pt x="1245426" y="761973"/>
                      <a:pt x="1139507" y="794866"/>
                    </a:cubicBezTo>
                    <a:cubicBezTo>
                      <a:pt x="1010539" y="834426"/>
                      <a:pt x="879348" y="861286"/>
                      <a:pt x="749808" y="891513"/>
                    </a:cubicBezTo>
                    <a:cubicBezTo>
                      <a:pt x="760222" y="882178"/>
                      <a:pt x="770128" y="870621"/>
                      <a:pt x="781050" y="866811"/>
                    </a:cubicBezTo>
                    <a:cubicBezTo>
                      <a:pt x="790385" y="862938"/>
                      <a:pt x="800862" y="860779"/>
                      <a:pt x="810704" y="857985"/>
                    </a:cubicBezTo>
                    <a:cubicBezTo>
                      <a:pt x="912241" y="827822"/>
                      <a:pt x="1013777" y="799819"/>
                      <a:pt x="1115378" y="762480"/>
                    </a:cubicBezTo>
                    <a:cubicBezTo>
                      <a:pt x="1237170" y="716951"/>
                      <a:pt x="1359027" y="665326"/>
                      <a:pt x="1480375" y="613763"/>
                    </a:cubicBezTo>
                    <a:lnTo>
                      <a:pt x="1529779" y="652181"/>
                    </a:lnTo>
                    <a:close/>
                    <a:moveTo>
                      <a:pt x="1429830" y="518831"/>
                    </a:moveTo>
                    <a:cubicBezTo>
                      <a:pt x="1456754" y="536929"/>
                      <a:pt x="1484757" y="555026"/>
                      <a:pt x="1512189" y="570964"/>
                    </a:cubicBezTo>
                    <a:cubicBezTo>
                      <a:pt x="1511618" y="572616"/>
                      <a:pt x="1511110" y="574266"/>
                      <a:pt x="1509459" y="575917"/>
                    </a:cubicBezTo>
                    <a:cubicBezTo>
                      <a:pt x="1491869" y="590141"/>
                      <a:pt x="1473772" y="594523"/>
                      <a:pt x="1455674" y="603350"/>
                    </a:cubicBezTo>
                    <a:cubicBezTo>
                      <a:pt x="1357948" y="648879"/>
                      <a:pt x="1256411" y="691170"/>
                      <a:pt x="1158685" y="730667"/>
                    </a:cubicBezTo>
                    <a:cubicBezTo>
                      <a:pt x="1133983" y="740001"/>
                      <a:pt x="1109282" y="750416"/>
                      <a:pt x="1084580" y="759242"/>
                    </a:cubicBezTo>
                    <a:cubicBezTo>
                      <a:pt x="990727" y="792707"/>
                      <a:pt x="896874" y="819059"/>
                      <a:pt x="803021" y="849222"/>
                    </a:cubicBezTo>
                    <a:cubicBezTo>
                      <a:pt x="900748" y="793214"/>
                      <a:pt x="998982" y="736700"/>
                      <a:pt x="1097217" y="679105"/>
                    </a:cubicBezTo>
                    <a:cubicBezTo>
                      <a:pt x="1115378" y="668119"/>
                      <a:pt x="1135126" y="656563"/>
                      <a:pt x="1153795" y="645069"/>
                    </a:cubicBezTo>
                    <a:cubicBezTo>
                      <a:pt x="1166939" y="637385"/>
                      <a:pt x="1180656" y="629130"/>
                      <a:pt x="1194372" y="620367"/>
                    </a:cubicBezTo>
                    <a:cubicBezTo>
                      <a:pt x="1205357" y="613763"/>
                      <a:pt x="1216342" y="607160"/>
                      <a:pt x="1227328" y="600048"/>
                    </a:cubicBezTo>
                    <a:cubicBezTo>
                      <a:pt x="1236663" y="594523"/>
                      <a:pt x="1245997" y="588491"/>
                      <a:pt x="1255332" y="582458"/>
                    </a:cubicBezTo>
                    <a:cubicBezTo>
                      <a:pt x="1262444" y="578076"/>
                      <a:pt x="1270127" y="573123"/>
                      <a:pt x="1277811" y="568234"/>
                    </a:cubicBezTo>
                    <a:cubicBezTo>
                      <a:pt x="1315656" y="544041"/>
                      <a:pt x="1389761" y="493558"/>
                      <a:pt x="1390904" y="493558"/>
                    </a:cubicBezTo>
                    <a:cubicBezTo>
                      <a:pt x="1392555" y="493558"/>
                      <a:pt x="1416685" y="510576"/>
                      <a:pt x="1429830" y="518831"/>
                    </a:cubicBezTo>
                    <a:close/>
                    <a:moveTo>
                      <a:pt x="166878" y="516608"/>
                    </a:moveTo>
                    <a:cubicBezTo>
                      <a:pt x="238760" y="569313"/>
                      <a:pt x="311785" y="620876"/>
                      <a:pt x="384239" y="673580"/>
                    </a:cubicBezTo>
                    <a:cubicBezTo>
                      <a:pt x="476441" y="740001"/>
                      <a:pt x="569214" y="808073"/>
                      <a:pt x="661988" y="875003"/>
                    </a:cubicBezTo>
                    <a:cubicBezTo>
                      <a:pt x="613664" y="921104"/>
                      <a:pt x="591185" y="989176"/>
                      <a:pt x="591185" y="1040801"/>
                    </a:cubicBezTo>
                    <a:cubicBezTo>
                      <a:pt x="591185" y="1091855"/>
                      <a:pt x="617538" y="1162086"/>
                      <a:pt x="661988" y="1209266"/>
                    </a:cubicBezTo>
                    <a:cubicBezTo>
                      <a:pt x="539560" y="1123669"/>
                      <a:pt x="417195" y="1029816"/>
                      <a:pt x="296418" y="939773"/>
                    </a:cubicBezTo>
                    <a:cubicBezTo>
                      <a:pt x="233299" y="892592"/>
                      <a:pt x="169608" y="844269"/>
                      <a:pt x="106489" y="797088"/>
                    </a:cubicBezTo>
                    <a:cubicBezTo>
                      <a:pt x="100457" y="792707"/>
                      <a:pt x="93853" y="785023"/>
                      <a:pt x="89471" y="778991"/>
                    </a:cubicBezTo>
                    <a:cubicBezTo>
                      <a:pt x="77978" y="762480"/>
                      <a:pt x="70295" y="745463"/>
                      <a:pt x="64262" y="729588"/>
                    </a:cubicBezTo>
                    <a:cubicBezTo>
                      <a:pt x="59817" y="715872"/>
                      <a:pt x="55436" y="701013"/>
                      <a:pt x="51626" y="687297"/>
                    </a:cubicBezTo>
                    <a:cubicBezTo>
                      <a:pt x="50546" y="683994"/>
                      <a:pt x="41211" y="636814"/>
                      <a:pt x="41211" y="622526"/>
                    </a:cubicBezTo>
                    <a:lnTo>
                      <a:pt x="41211" y="588491"/>
                    </a:lnTo>
                    <a:cubicBezTo>
                      <a:pt x="42291" y="580807"/>
                      <a:pt x="42863" y="572616"/>
                      <a:pt x="43942" y="564932"/>
                    </a:cubicBezTo>
                    <a:cubicBezTo>
                      <a:pt x="45021" y="561058"/>
                      <a:pt x="45021" y="556677"/>
                      <a:pt x="46101" y="553375"/>
                    </a:cubicBezTo>
                    <a:cubicBezTo>
                      <a:pt x="47244" y="548994"/>
                      <a:pt x="48895" y="544041"/>
                      <a:pt x="49974" y="539088"/>
                    </a:cubicBezTo>
                    <a:cubicBezTo>
                      <a:pt x="56007" y="515529"/>
                      <a:pt x="82360" y="474317"/>
                      <a:pt x="105410" y="474317"/>
                    </a:cubicBezTo>
                    <a:cubicBezTo>
                      <a:pt x="108712" y="474317"/>
                      <a:pt x="152591" y="506702"/>
                      <a:pt x="166878" y="516608"/>
                    </a:cubicBezTo>
                    <a:close/>
                    <a:moveTo>
                      <a:pt x="753618" y="813535"/>
                    </a:moveTo>
                    <a:cubicBezTo>
                      <a:pt x="730060" y="827251"/>
                      <a:pt x="705866" y="840966"/>
                      <a:pt x="682816" y="857985"/>
                    </a:cubicBezTo>
                    <a:lnTo>
                      <a:pt x="122428" y="452918"/>
                    </a:lnTo>
                    <a:cubicBezTo>
                      <a:pt x="135064" y="429867"/>
                      <a:pt x="156972" y="424914"/>
                      <a:pt x="175133" y="412341"/>
                    </a:cubicBezTo>
                    <a:cubicBezTo>
                      <a:pt x="176213" y="411198"/>
                      <a:pt x="178943" y="410119"/>
                      <a:pt x="180594" y="409548"/>
                    </a:cubicBezTo>
                    <a:lnTo>
                      <a:pt x="753618" y="813535"/>
                    </a:lnTo>
                    <a:close/>
                    <a:moveTo>
                      <a:pt x="793179" y="38517"/>
                    </a:moveTo>
                    <a:cubicBezTo>
                      <a:pt x="796989" y="40168"/>
                      <a:pt x="802513" y="42391"/>
                      <a:pt x="806895" y="45121"/>
                    </a:cubicBezTo>
                    <a:cubicBezTo>
                      <a:pt x="820039" y="52804"/>
                      <a:pt x="832676" y="61060"/>
                      <a:pt x="846392" y="68171"/>
                    </a:cubicBezTo>
                    <a:cubicBezTo>
                      <a:pt x="934212" y="115923"/>
                      <a:pt x="1023683" y="163104"/>
                      <a:pt x="1112584" y="211999"/>
                    </a:cubicBezTo>
                    <a:cubicBezTo>
                      <a:pt x="1225106" y="272895"/>
                      <a:pt x="1338199" y="335507"/>
                      <a:pt x="1451293" y="398626"/>
                    </a:cubicBezTo>
                    <a:cubicBezTo>
                      <a:pt x="1339850" y="471587"/>
                      <a:pt x="1225677" y="541310"/>
                      <a:pt x="1114806" y="605508"/>
                    </a:cubicBezTo>
                    <a:cubicBezTo>
                      <a:pt x="1002855" y="669770"/>
                      <a:pt x="890333" y="734541"/>
                      <a:pt x="778320" y="799310"/>
                    </a:cubicBezTo>
                    <a:lnTo>
                      <a:pt x="206946" y="395832"/>
                    </a:lnTo>
                    <a:cubicBezTo>
                      <a:pt x="300228" y="344777"/>
                      <a:pt x="394652" y="278928"/>
                      <a:pt x="489648" y="210348"/>
                    </a:cubicBezTo>
                    <a:cubicBezTo>
                      <a:pt x="570865" y="150531"/>
                      <a:pt x="656463" y="87920"/>
                      <a:pt x="738823" y="46772"/>
                    </a:cubicBezTo>
                    <a:cubicBezTo>
                      <a:pt x="749808" y="41248"/>
                      <a:pt x="761873" y="34707"/>
                      <a:pt x="773367" y="34707"/>
                    </a:cubicBezTo>
                    <a:cubicBezTo>
                      <a:pt x="779970" y="34707"/>
                      <a:pt x="786575" y="35215"/>
                      <a:pt x="793179" y="38517"/>
                    </a:cubicBezTo>
                    <a:close/>
                    <a:moveTo>
                      <a:pt x="835406" y="27531"/>
                    </a:moveTo>
                    <a:cubicBezTo>
                      <a:pt x="935863" y="78585"/>
                      <a:pt x="1036320" y="136751"/>
                      <a:pt x="1136777" y="193330"/>
                    </a:cubicBezTo>
                    <a:cubicBezTo>
                      <a:pt x="1157605" y="204823"/>
                      <a:pt x="1179004" y="216888"/>
                      <a:pt x="1199896" y="229017"/>
                    </a:cubicBezTo>
                    <a:cubicBezTo>
                      <a:pt x="1216914" y="238351"/>
                      <a:pt x="1234440" y="248766"/>
                      <a:pt x="1251458" y="258100"/>
                    </a:cubicBezTo>
                    <a:cubicBezTo>
                      <a:pt x="1265174" y="266291"/>
                      <a:pt x="1280033" y="273975"/>
                      <a:pt x="1294257" y="282230"/>
                    </a:cubicBezTo>
                    <a:cubicBezTo>
                      <a:pt x="1306386" y="288834"/>
                      <a:pt x="1318959" y="295946"/>
                      <a:pt x="1331595" y="303122"/>
                    </a:cubicBezTo>
                    <a:cubicBezTo>
                      <a:pt x="1356297" y="316838"/>
                      <a:pt x="1381569" y="331061"/>
                      <a:pt x="1406271" y="344269"/>
                    </a:cubicBezTo>
                    <a:cubicBezTo>
                      <a:pt x="1419416" y="351953"/>
                      <a:pt x="1434275" y="359065"/>
                      <a:pt x="1447991" y="366748"/>
                    </a:cubicBezTo>
                    <a:cubicBezTo>
                      <a:pt x="1458976" y="373352"/>
                      <a:pt x="1501775" y="389291"/>
                      <a:pt x="1501775" y="406817"/>
                    </a:cubicBezTo>
                    <a:cubicBezTo>
                      <a:pt x="1501775" y="410691"/>
                      <a:pt x="1501204" y="412341"/>
                      <a:pt x="1497393" y="416723"/>
                    </a:cubicBezTo>
                    <a:cubicBezTo>
                      <a:pt x="1486408" y="429867"/>
                      <a:pt x="1471041" y="435900"/>
                      <a:pt x="1459484" y="443583"/>
                    </a:cubicBezTo>
                    <a:cubicBezTo>
                      <a:pt x="1443545" y="453489"/>
                      <a:pt x="1427099" y="463395"/>
                      <a:pt x="1411224" y="473238"/>
                    </a:cubicBezTo>
                    <a:cubicBezTo>
                      <a:pt x="1428179" y="486954"/>
                      <a:pt x="1446848" y="499591"/>
                      <a:pt x="1465009" y="511148"/>
                    </a:cubicBezTo>
                    <a:cubicBezTo>
                      <a:pt x="1478153" y="519910"/>
                      <a:pt x="1492949" y="529245"/>
                      <a:pt x="1507236" y="537436"/>
                    </a:cubicBezTo>
                    <a:cubicBezTo>
                      <a:pt x="1513840" y="541882"/>
                      <a:pt x="1522095" y="546263"/>
                      <a:pt x="1529779" y="551216"/>
                    </a:cubicBezTo>
                    <a:cubicBezTo>
                      <a:pt x="1534160" y="554454"/>
                      <a:pt x="1554480" y="562710"/>
                      <a:pt x="1554480" y="573123"/>
                    </a:cubicBezTo>
                    <a:cubicBezTo>
                      <a:pt x="1554480" y="581379"/>
                      <a:pt x="1540193" y="585760"/>
                      <a:pt x="1535811" y="587982"/>
                    </a:cubicBezTo>
                    <a:cubicBezTo>
                      <a:pt x="1526476" y="591792"/>
                      <a:pt x="1516570" y="596174"/>
                      <a:pt x="1506728" y="601127"/>
                    </a:cubicBezTo>
                    <a:cubicBezTo>
                      <a:pt x="1523682" y="614843"/>
                      <a:pt x="1541272" y="628559"/>
                      <a:pt x="1558290" y="642847"/>
                    </a:cubicBezTo>
                    <a:cubicBezTo>
                      <a:pt x="1561020" y="645069"/>
                      <a:pt x="1564894" y="654404"/>
                      <a:pt x="1564894" y="658213"/>
                    </a:cubicBezTo>
                    <a:cubicBezTo>
                      <a:pt x="1564894" y="660436"/>
                      <a:pt x="1563243" y="664246"/>
                      <a:pt x="1561020" y="665326"/>
                    </a:cubicBezTo>
                    <a:cubicBezTo>
                      <a:pt x="1552257" y="669770"/>
                      <a:pt x="1542923" y="674152"/>
                      <a:pt x="1534160" y="678533"/>
                    </a:cubicBezTo>
                    <a:cubicBezTo>
                      <a:pt x="1555560" y="696631"/>
                      <a:pt x="1577531" y="714220"/>
                      <a:pt x="1598930" y="732318"/>
                    </a:cubicBezTo>
                    <a:cubicBezTo>
                      <a:pt x="1601089" y="734541"/>
                      <a:pt x="1601661" y="735620"/>
                      <a:pt x="1601661" y="738351"/>
                    </a:cubicBezTo>
                    <a:cubicBezTo>
                      <a:pt x="1601661" y="743875"/>
                      <a:pt x="1596707" y="746034"/>
                      <a:pt x="1589595" y="753146"/>
                    </a:cubicBezTo>
                    <a:cubicBezTo>
                      <a:pt x="1585722" y="756448"/>
                      <a:pt x="1581341" y="760829"/>
                      <a:pt x="1576959" y="764703"/>
                    </a:cubicBezTo>
                    <a:cubicBezTo>
                      <a:pt x="1584071" y="769656"/>
                      <a:pt x="1586865" y="776260"/>
                      <a:pt x="1586865" y="781721"/>
                    </a:cubicBezTo>
                    <a:cubicBezTo>
                      <a:pt x="1586865" y="789976"/>
                      <a:pt x="1578038" y="796516"/>
                      <a:pt x="1578038" y="799310"/>
                    </a:cubicBezTo>
                    <a:cubicBezTo>
                      <a:pt x="1578038" y="800898"/>
                      <a:pt x="1581912" y="819567"/>
                      <a:pt x="1581912" y="827822"/>
                    </a:cubicBezTo>
                    <a:cubicBezTo>
                      <a:pt x="1581912" y="833283"/>
                      <a:pt x="1579689" y="846491"/>
                      <a:pt x="1577531" y="850873"/>
                    </a:cubicBezTo>
                    <a:cubicBezTo>
                      <a:pt x="1570926" y="864588"/>
                      <a:pt x="1559941" y="868462"/>
                      <a:pt x="1559941" y="871764"/>
                    </a:cubicBezTo>
                    <a:cubicBezTo>
                      <a:pt x="1559941" y="872844"/>
                      <a:pt x="1561020" y="874494"/>
                      <a:pt x="1562163" y="876145"/>
                    </a:cubicBezTo>
                    <a:cubicBezTo>
                      <a:pt x="1567053" y="882686"/>
                      <a:pt x="1570926" y="892592"/>
                      <a:pt x="1570926" y="899196"/>
                    </a:cubicBezTo>
                    <a:cubicBezTo>
                      <a:pt x="1570926" y="907388"/>
                      <a:pt x="1563751" y="921675"/>
                      <a:pt x="1563751" y="922754"/>
                    </a:cubicBezTo>
                    <a:cubicBezTo>
                      <a:pt x="1563751" y="926057"/>
                      <a:pt x="1569275" y="934311"/>
                      <a:pt x="1569275" y="945297"/>
                    </a:cubicBezTo>
                    <a:cubicBezTo>
                      <a:pt x="1569275" y="957362"/>
                      <a:pt x="1557718" y="974380"/>
                      <a:pt x="1557718" y="975460"/>
                    </a:cubicBezTo>
                    <a:cubicBezTo>
                      <a:pt x="1557718" y="976539"/>
                      <a:pt x="1589024" y="1005685"/>
                      <a:pt x="1605470" y="1019910"/>
                    </a:cubicBezTo>
                    <a:cubicBezTo>
                      <a:pt x="1628013" y="1039150"/>
                      <a:pt x="1646111" y="1056168"/>
                      <a:pt x="1646111" y="1076488"/>
                    </a:cubicBezTo>
                    <a:cubicBezTo>
                      <a:pt x="1646111" y="1086902"/>
                      <a:pt x="1642300" y="1098395"/>
                      <a:pt x="1635125" y="1100618"/>
                    </a:cubicBezTo>
                    <a:cubicBezTo>
                      <a:pt x="1610424" y="1107730"/>
                      <a:pt x="1583563" y="1109381"/>
                      <a:pt x="1558290" y="1113254"/>
                    </a:cubicBezTo>
                    <a:cubicBezTo>
                      <a:pt x="1429830" y="1134082"/>
                      <a:pt x="1300289" y="1154974"/>
                      <a:pt x="1172401" y="1175802"/>
                    </a:cubicBezTo>
                    <a:cubicBezTo>
                      <a:pt x="1026414" y="1199424"/>
                      <a:pt x="880427" y="1223554"/>
                      <a:pt x="734441" y="1246604"/>
                    </a:cubicBezTo>
                    <a:cubicBezTo>
                      <a:pt x="719074" y="1249335"/>
                      <a:pt x="700913" y="1251557"/>
                      <a:pt x="686117" y="1251557"/>
                    </a:cubicBezTo>
                    <a:cubicBezTo>
                      <a:pt x="663639" y="1251557"/>
                      <a:pt x="638937" y="1240064"/>
                      <a:pt x="616966" y="1223554"/>
                    </a:cubicBezTo>
                    <a:cubicBezTo>
                      <a:pt x="505016" y="1140687"/>
                      <a:pt x="390842" y="1059470"/>
                      <a:pt x="278320" y="976539"/>
                    </a:cubicBezTo>
                    <a:cubicBezTo>
                      <a:pt x="210820" y="926628"/>
                      <a:pt x="140526" y="877797"/>
                      <a:pt x="75248" y="824520"/>
                    </a:cubicBezTo>
                    <a:cubicBezTo>
                      <a:pt x="69151" y="819567"/>
                      <a:pt x="64770" y="811883"/>
                      <a:pt x="60389" y="805851"/>
                    </a:cubicBezTo>
                    <a:cubicBezTo>
                      <a:pt x="57658" y="802041"/>
                      <a:pt x="54356" y="797660"/>
                      <a:pt x="52133" y="793786"/>
                    </a:cubicBezTo>
                    <a:cubicBezTo>
                      <a:pt x="20892" y="743304"/>
                      <a:pt x="8255" y="691678"/>
                      <a:pt x="1651" y="641195"/>
                    </a:cubicBezTo>
                    <a:cubicBezTo>
                      <a:pt x="1143" y="634591"/>
                      <a:pt x="0" y="621447"/>
                      <a:pt x="0" y="620367"/>
                    </a:cubicBezTo>
                    <a:lnTo>
                      <a:pt x="0" y="589633"/>
                    </a:lnTo>
                    <a:cubicBezTo>
                      <a:pt x="1143" y="579728"/>
                      <a:pt x="2223" y="569313"/>
                      <a:pt x="3302" y="559407"/>
                    </a:cubicBezTo>
                    <a:cubicBezTo>
                      <a:pt x="5524" y="544041"/>
                      <a:pt x="10477" y="525943"/>
                      <a:pt x="16510" y="511148"/>
                    </a:cubicBezTo>
                    <a:cubicBezTo>
                      <a:pt x="21399" y="498511"/>
                      <a:pt x="28004" y="485303"/>
                      <a:pt x="37338" y="473238"/>
                    </a:cubicBezTo>
                    <a:cubicBezTo>
                      <a:pt x="48323" y="457871"/>
                      <a:pt x="65913" y="444726"/>
                      <a:pt x="79629" y="439773"/>
                    </a:cubicBezTo>
                    <a:cubicBezTo>
                      <a:pt x="83439" y="438123"/>
                      <a:pt x="88964" y="438123"/>
                      <a:pt x="92773" y="435900"/>
                    </a:cubicBezTo>
                    <a:cubicBezTo>
                      <a:pt x="97155" y="433169"/>
                      <a:pt x="99377" y="427137"/>
                      <a:pt x="102679" y="422755"/>
                    </a:cubicBezTo>
                    <a:cubicBezTo>
                      <a:pt x="108712" y="413992"/>
                      <a:pt x="122428" y="399133"/>
                      <a:pt x="131191" y="394752"/>
                    </a:cubicBezTo>
                    <a:cubicBezTo>
                      <a:pt x="199263" y="358557"/>
                      <a:pt x="270066" y="315186"/>
                      <a:pt x="339789" y="269594"/>
                    </a:cubicBezTo>
                    <a:cubicBezTo>
                      <a:pt x="474789" y="179614"/>
                      <a:pt x="611505" y="79157"/>
                      <a:pt x="747077" y="3973"/>
                    </a:cubicBezTo>
                    <a:cubicBezTo>
                      <a:pt x="755841" y="-980"/>
                      <a:pt x="757492" y="99"/>
                      <a:pt x="765175" y="99"/>
                    </a:cubicBezTo>
                    <a:cubicBezTo>
                      <a:pt x="794829" y="99"/>
                      <a:pt x="796989" y="7783"/>
                      <a:pt x="835406" y="27531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18">
                <a:extLst>
                  <a:ext uri="{FF2B5EF4-FFF2-40B4-BE49-F238E27FC236}">
                    <a16:creationId xmlns:a16="http://schemas.microsoft.com/office/drawing/2014/main" id="{43C9D236-6D11-009C-5C1D-B77DFC5B1DF8}"/>
                  </a:ext>
                </a:extLst>
              </p:cNvPr>
              <p:cNvGrpSpPr/>
              <p:nvPr/>
            </p:nvGrpSpPr>
            <p:grpSpPr>
              <a:xfrm rot="538676">
                <a:off x="1107018" y="872879"/>
                <a:ext cx="891128" cy="772689"/>
                <a:chOff x="13304919" y="2454767"/>
                <a:chExt cx="1741965" cy="1510441"/>
              </a:xfrm>
              <a:gradFill>
                <a:gsLst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15000"/>
                    </a:srgbClr>
                  </a:gs>
                </a:gsLst>
                <a:lin ang="8100000" scaled="1"/>
              </a:gra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6F6AA3F-8A70-1317-02DF-1410911192D4}"/>
                    </a:ext>
                  </a:extLst>
                </p:cNvPr>
                <p:cNvSpPr/>
                <p:nvPr/>
              </p:nvSpPr>
              <p:spPr>
                <a:xfrm>
                  <a:off x="13304919" y="2454767"/>
                  <a:ext cx="1741965" cy="1510441"/>
                </a:xfrm>
                <a:custGeom>
                  <a:avLst/>
                  <a:gdLst>
                    <a:gd name="connsiteX0" fmla="*/ 264628 w 1741965"/>
                    <a:gd name="connsiteY0" fmla="*/ 1380684 h 1510441"/>
                    <a:gd name="connsiteX1" fmla="*/ 349666 w 1741965"/>
                    <a:gd name="connsiteY1" fmla="*/ 1357597 h 1510441"/>
                    <a:gd name="connsiteX2" fmla="*/ 432527 w 1741965"/>
                    <a:gd name="connsiteY2" fmla="*/ 1332332 h 1510441"/>
                    <a:gd name="connsiteX3" fmla="*/ 506895 w 1741965"/>
                    <a:gd name="connsiteY3" fmla="*/ 1299443 h 1510441"/>
                    <a:gd name="connsiteX4" fmla="*/ 610443 w 1741965"/>
                    <a:gd name="connsiteY4" fmla="*/ 1298790 h 1510441"/>
                    <a:gd name="connsiteX5" fmla="*/ 808721 w 1741965"/>
                    <a:gd name="connsiteY5" fmla="*/ 1315670 h 1510441"/>
                    <a:gd name="connsiteX6" fmla="*/ 937531 w 1741965"/>
                    <a:gd name="connsiteY6" fmla="*/ 1349320 h 1510441"/>
                    <a:gd name="connsiteX7" fmla="*/ 958763 w 1741965"/>
                    <a:gd name="connsiteY7" fmla="*/ 1388852 h 1510441"/>
                    <a:gd name="connsiteX8" fmla="*/ 828429 w 1741965"/>
                    <a:gd name="connsiteY8" fmla="*/ 1353676 h 1510441"/>
                    <a:gd name="connsiteX9" fmla="*/ 782698 w 1741965"/>
                    <a:gd name="connsiteY9" fmla="*/ 1344420 h 1510441"/>
                    <a:gd name="connsiteX10" fmla="*/ 395724 w 1741965"/>
                    <a:gd name="connsiteY10" fmla="*/ 1384496 h 1510441"/>
                    <a:gd name="connsiteX11" fmla="*/ 321248 w 1741965"/>
                    <a:gd name="connsiteY11" fmla="*/ 1418582 h 1510441"/>
                    <a:gd name="connsiteX12" fmla="*/ 239149 w 1741965"/>
                    <a:gd name="connsiteY12" fmla="*/ 1446570 h 1510441"/>
                    <a:gd name="connsiteX13" fmla="*/ 264628 w 1741965"/>
                    <a:gd name="connsiteY13" fmla="*/ 1380684 h 1510441"/>
                    <a:gd name="connsiteX14" fmla="*/ 236318 w 1741965"/>
                    <a:gd name="connsiteY14" fmla="*/ 1468350 h 1510441"/>
                    <a:gd name="connsiteX15" fmla="*/ 315477 w 1741965"/>
                    <a:gd name="connsiteY15" fmla="*/ 1436006 h 1510441"/>
                    <a:gd name="connsiteX16" fmla="*/ 485009 w 1741965"/>
                    <a:gd name="connsiteY16" fmla="*/ 1380031 h 1510441"/>
                    <a:gd name="connsiteX17" fmla="*/ 585727 w 1741965"/>
                    <a:gd name="connsiteY17" fmla="*/ 1367289 h 1510441"/>
                    <a:gd name="connsiteX18" fmla="*/ 796199 w 1741965"/>
                    <a:gd name="connsiteY18" fmla="*/ 1368051 h 1510441"/>
                    <a:gd name="connsiteX19" fmla="*/ 888860 w 1741965"/>
                    <a:gd name="connsiteY19" fmla="*/ 1388307 h 1510441"/>
                    <a:gd name="connsiteX20" fmla="*/ 935026 w 1741965"/>
                    <a:gd name="connsiteY20" fmla="*/ 1401049 h 1510441"/>
                    <a:gd name="connsiteX21" fmla="*/ 959416 w 1741965"/>
                    <a:gd name="connsiteY21" fmla="*/ 1442649 h 1510441"/>
                    <a:gd name="connsiteX22" fmla="*/ 691126 w 1741965"/>
                    <a:gd name="connsiteY22" fmla="*/ 1381882 h 1510441"/>
                    <a:gd name="connsiteX23" fmla="*/ 600862 w 1741965"/>
                    <a:gd name="connsiteY23" fmla="*/ 1398762 h 1510441"/>
                    <a:gd name="connsiteX24" fmla="*/ 504717 w 1741965"/>
                    <a:gd name="connsiteY24" fmla="*/ 1410197 h 1510441"/>
                    <a:gd name="connsiteX25" fmla="*/ 416194 w 1741965"/>
                    <a:gd name="connsiteY25" fmla="*/ 1430017 h 1510441"/>
                    <a:gd name="connsiteX26" fmla="*/ 236318 w 1741965"/>
                    <a:gd name="connsiteY26" fmla="*/ 1468350 h 1510441"/>
                    <a:gd name="connsiteX27" fmla="*/ 993715 w 1741965"/>
                    <a:gd name="connsiteY27" fmla="*/ 1338648 h 1510441"/>
                    <a:gd name="connsiteX28" fmla="*/ 1318516 w 1741965"/>
                    <a:gd name="connsiteY28" fmla="*/ 1257080 h 1510441"/>
                    <a:gd name="connsiteX29" fmla="*/ 1523326 w 1741965"/>
                    <a:gd name="connsiteY29" fmla="*/ 1274178 h 1510441"/>
                    <a:gd name="connsiteX30" fmla="*/ 1658233 w 1741965"/>
                    <a:gd name="connsiteY30" fmla="*/ 1305433 h 1510441"/>
                    <a:gd name="connsiteX31" fmla="*/ 1682406 w 1741965"/>
                    <a:gd name="connsiteY31" fmla="*/ 1343657 h 1510441"/>
                    <a:gd name="connsiteX32" fmla="*/ 1605207 w 1741965"/>
                    <a:gd name="connsiteY32" fmla="*/ 1310115 h 1510441"/>
                    <a:gd name="connsiteX33" fmla="*/ 1504816 w 1741965"/>
                    <a:gd name="connsiteY33" fmla="*/ 1297918 h 1510441"/>
                    <a:gd name="connsiteX34" fmla="*/ 1411829 w 1741965"/>
                    <a:gd name="connsiteY34" fmla="*/ 1284306 h 1510441"/>
                    <a:gd name="connsiteX35" fmla="*/ 1210938 w 1741965"/>
                    <a:gd name="connsiteY35" fmla="*/ 1293018 h 1510441"/>
                    <a:gd name="connsiteX36" fmla="*/ 1128840 w 1741965"/>
                    <a:gd name="connsiteY36" fmla="*/ 1323619 h 1510441"/>
                    <a:gd name="connsiteX37" fmla="*/ 1096610 w 1741965"/>
                    <a:gd name="connsiteY37" fmla="*/ 1345182 h 1510441"/>
                    <a:gd name="connsiteX38" fmla="*/ 987400 w 1741965"/>
                    <a:gd name="connsiteY38" fmla="*/ 1408127 h 1510441"/>
                    <a:gd name="connsiteX39" fmla="*/ 995130 w 1741965"/>
                    <a:gd name="connsiteY39" fmla="*/ 1347905 h 1510441"/>
                    <a:gd name="connsiteX40" fmla="*/ 993715 w 1741965"/>
                    <a:gd name="connsiteY40" fmla="*/ 1338648 h 1510441"/>
                    <a:gd name="connsiteX41" fmla="*/ 233161 w 1741965"/>
                    <a:gd name="connsiteY41" fmla="*/ 1353132 h 1510441"/>
                    <a:gd name="connsiteX42" fmla="*/ 226301 w 1741965"/>
                    <a:gd name="connsiteY42" fmla="*/ 1345509 h 1510441"/>
                    <a:gd name="connsiteX43" fmla="*/ 230330 w 1741965"/>
                    <a:gd name="connsiteY43" fmla="*/ 1334618 h 1510441"/>
                    <a:gd name="connsiteX44" fmla="*/ 233161 w 1741965"/>
                    <a:gd name="connsiteY44" fmla="*/ 1353132 h 1510441"/>
                    <a:gd name="connsiteX45" fmla="*/ 979233 w 1741965"/>
                    <a:gd name="connsiteY45" fmla="*/ 1449292 h 1510441"/>
                    <a:gd name="connsiteX46" fmla="*/ 1043801 w 1741965"/>
                    <a:gd name="connsiteY46" fmla="*/ 1394624 h 1510441"/>
                    <a:gd name="connsiteX47" fmla="*/ 1205385 w 1741965"/>
                    <a:gd name="connsiteY47" fmla="*/ 1310987 h 1510441"/>
                    <a:gd name="connsiteX48" fmla="*/ 1478357 w 1741965"/>
                    <a:gd name="connsiteY48" fmla="*/ 1313165 h 1510441"/>
                    <a:gd name="connsiteX49" fmla="*/ 1637872 w 1741965"/>
                    <a:gd name="connsiteY49" fmla="*/ 1340608 h 1510441"/>
                    <a:gd name="connsiteX50" fmla="*/ 1687959 w 1741965"/>
                    <a:gd name="connsiteY50" fmla="*/ 1405949 h 1510441"/>
                    <a:gd name="connsiteX51" fmla="*/ 1684692 w 1741965"/>
                    <a:gd name="connsiteY51" fmla="*/ 1406821 h 1510441"/>
                    <a:gd name="connsiteX52" fmla="*/ 1674457 w 1741965"/>
                    <a:gd name="connsiteY52" fmla="*/ 1407365 h 1510441"/>
                    <a:gd name="connsiteX53" fmla="*/ 1655729 w 1741965"/>
                    <a:gd name="connsiteY53" fmla="*/ 1400940 h 1510441"/>
                    <a:gd name="connsiteX54" fmla="*/ 1655076 w 1741965"/>
                    <a:gd name="connsiteY54" fmla="*/ 1363260 h 1510441"/>
                    <a:gd name="connsiteX55" fmla="*/ 1632428 w 1741965"/>
                    <a:gd name="connsiteY55" fmla="*/ 1386456 h 1510441"/>
                    <a:gd name="connsiteX56" fmla="*/ 1558278 w 1741965"/>
                    <a:gd name="connsiteY56" fmla="*/ 1352696 h 1510441"/>
                    <a:gd name="connsiteX57" fmla="*/ 1470518 w 1741965"/>
                    <a:gd name="connsiteY57" fmla="*/ 1327431 h 1510441"/>
                    <a:gd name="connsiteX58" fmla="*/ 1193952 w 1741965"/>
                    <a:gd name="connsiteY58" fmla="*/ 1358904 h 1510441"/>
                    <a:gd name="connsiteX59" fmla="*/ 1121762 w 1741965"/>
                    <a:gd name="connsiteY59" fmla="*/ 1399742 h 1510441"/>
                    <a:gd name="connsiteX60" fmla="*/ 1013749 w 1741965"/>
                    <a:gd name="connsiteY60" fmla="*/ 1454411 h 1510441"/>
                    <a:gd name="connsiteX61" fmla="*/ 983371 w 1741965"/>
                    <a:gd name="connsiteY61" fmla="*/ 1452777 h 1510441"/>
                    <a:gd name="connsiteX62" fmla="*/ 979233 w 1741965"/>
                    <a:gd name="connsiteY62" fmla="*/ 1449292 h 1510441"/>
                    <a:gd name="connsiteX63" fmla="*/ 1741965 w 1741965"/>
                    <a:gd name="connsiteY63" fmla="*/ 1294760 h 1510441"/>
                    <a:gd name="connsiteX64" fmla="*/ 1735214 w 1741965"/>
                    <a:gd name="connsiteY64" fmla="*/ 1287682 h 1510441"/>
                    <a:gd name="connsiteX65" fmla="*/ 1718555 w 1741965"/>
                    <a:gd name="connsiteY65" fmla="*/ 1235082 h 1510441"/>
                    <a:gd name="connsiteX66" fmla="*/ 1729661 w 1741965"/>
                    <a:gd name="connsiteY66" fmla="*/ 1232577 h 1510441"/>
                    <a:gd name="connsiteX67" fmla="*/ 1739461 w 1741965"/>
                    <a:gd name="connsiteY67" fmla="*/ 1228657 h 1510441"/>
                    <a:gd name="connsiteX68" fmla="*/ 1729661 w 1741965"/>
                    <a:gd name="connsiteY68" fmla="*/ 1160048 h 1510441"/>
                    <a:gd name="connsiteX69" fmla="*/ 1654314 w 1741965"/>
                    <a:gd name="connsiteY69" fmla="*/ 687087 h 1510441"/>
                    <a:gd name="connsiteX70" fmla="*/ 1602920 w 1741965"/>
                    <a:gd name="connsiteY70" fmla="*/ 424415 h 1510441"/>
                    <a:gd name="connsiteX71" fmla="*/ 1539877 w 1741965"/>
                    <a:gd name="connsiteY71" fmla="*/ 252132 h 1510441"/>
                    <a:gd name="connsiteX72" fmla="*/ 1520495 w 1741965"/>
                    <a:gd name="connsiteY72" fmla="*/ 187988 h 1510441"/>
                    <a:gd name="connsiteX73" fmla="*/ 1473784 w 1741965"/>
                    <a:gd name="connsiteY73" fmla="*/ 77126 h 1510441"/>
                    <a:gd name="connsiteX74" fmla="*/ 1386895 w 1741965"/>
                    <a:gd name="connsiteY74" fmla="*/ 9389 h 1510441"/>
                    <a:gd name="connsiteX75" fmla="*/ 1246979 w 1741965"/>
                    <a:gd name="connsiteY75" fmla="*/ 4924 h 1510441"/>
                    <a:gd name="connsiteX76" fmla="*/ 1069389 w 1741965"/>
                    <a:gd name="connsiteY76" fmla="*/ 67434 h 1510441"/>
                    <a:gd name="connsiteX77" fmla="*/ 862292 w 1741965"/>
                    <a:gd name="connsiteY77" fmla="*/ 252241 h 1510441"/>
                    <a:gd name="connsiteX78" fmla="*/ 830171 w 1741965"/>
                    <a:gd name="connsiteY78" fmla="*/ 298633 h 1510441"/>
                    <a:gd name="connsiteX79" fmla="*/ 814383 w 1741965"/>
                    <a:gd name="connsiteY79" fmla="*/ 321720 h 1510441"/>
                    <a:gd name="connsiteX80" fmla="*/ 794131 w 1741965"/>
                    <a:gd name="connsiteY80" fmla="*/ 345243 h 1510441"/>
                    <a:gd name="connsiteX81" fmla="*/ 714428 w 1741965"/>
                    <a:gd name="connsiteY81" fmla="*/ 303642 h 1510441"/>
                    <a:gd name="connsiteX82" fmla="*/ 303826 w 1741965"/>
                    <a:gd name="connsiteY82" fmla="*/ 238410 h 1510441"/>
                    <a:gd name="connsiteX83" fmla="*/ 117417 w 1741965"/>
                    <a:gd name="connsiteY83" fmla="*/ 306692 h 1510441"/>
                    <a:gd name="connsiteX84" fmla="*/ 56986 w 1741965"/>
                    <a:gd name="connsiteY84" fmla="*/ 354064 h 1510441"/>
                    <a:gd name="connsiteX85" fmla="*/ 59382 w 1741965"/>
                    <a:gd name="connsiteY85" fmla="*/ 364736 h 1510441"/>
                    <a:gd name="connsiteX86" fmla="*/ 53720 w 1741965"/>
                    <a:gd name="connsiteY86" fmla="*/ 370944 h 1510441"/>
                    <a:gd name="connsiteX87" fmla="*/ 33903 w 1741965"/>
                    <a:gd name="connsiteY87" fmla="*/ 375300 h 1510441"/>
                    <a:gd name="connsiteX88" fmla="*/ 23232 w 1741965"/>
                    <a:gd name="connsiteY88" fmla="*/ 402525 h 1510441"/>
                    <a:gd name="connsiteX89" fmla="*/ 24757 w 1741965"/>
                    <a:gd name="connsiteY89" fmla="*/ 610855 h 1510441"/>
                    <a:gd name="connsiteX90" fmla="*/ 48929 w 1741965"/>
                    <a:gd name="connsiteY90" fmla="*/ 939304 h 1510441"/>
                    <a:gd name="connsiteX91" fmla="*/ 48493 w 1741965"/>
                    <a:gd name="connsiteY91" fmla="*/ 1027623 h 1510441"/>
                    <a:gd name="connsiteX92" fmla="*/ 94878 w 1741965"/>
                    <a:gd name="connsiteY92" fmla="*/ 1246734 h 1510441"/>
                    <a:gd name="connsiteX93" fmla="*/ 128959 w 1741965"/>
                    <a:gd name="connsiteY93" fmla="*/ 1389396 h 1510441"/>
                    <a:gd name="connsiteX94" fmla="*/ 191676 w 1741965"/>
                    <a:gd name="connsiteY94" fmla="*/ 1508317 h 1510441"/>
                    <a:gd name="connsiteX95" fmla="*/ 201693 w 1741965"/>
                    <a:gd name="connsiteY95" fmla="*/ 1503308 h 1510441"/>
                    <a:gd name="connsiteX96" fmla="*/ 230112 w 1741965"/>
                    <a:gd name="connsiteY96" fmla="*/ 1501565 h 1510441"/>
                    <a:gd name="connsiteX97" fmla="*/ 279110 w 1741965"/>
                    <a:gd name="connsiteY97" fmla="*/ 1492200 h 1510441"/>
                    <a:gd name="connsiteX98" fmla="*/ 483485 w 1741965"/>
                    <a:gd name="connsiteY98" fmla="*/ 1451688 h 1510441"/>
                    <a:gd name="connsiteX99" fmla="*/ 587796 w 1741965"/>
                    <a:gd name="connsiteY99" fmla="*/ 1432739 h 1510441"/>
                    <a:gd name="connsiteX100" fmla="*/ 795873 w 1741965"/>
                    <a:gd name="connsiteY100" fmla="*/ 1417275 h 1510441"/>
                    <a:gd name="connsiteX101" fmla="*/ 939599 w 1741965"/>
                    <a:gd name="connsiteY101" fmla="*/ 1455391 h 1510441"/>
                    <a:gd name="connsiteX102" fmla="*/ 977600 w 1741965"/>
                    <a:gd name="connsiteY102" fmla="*/ 1481418 h 1510441"/>
                    <a:gd name="connsiteX103" fmla="*/ 1068954 w 1741965"/>
                    <a:gd name="connsiteY103" fmla="*/ 1469113 h 1510441"/>
                    <a:gd name="connsiteX104" fmla="*/ 1113705 w 1741965"/>
                    <a:gd name="connsiteY104" fmla="*/ 1455173 h 1510441"/>
                    <a:gd name="connsiteX105" fmla="*/ 1153012 w 1741965"/>
                    <a:gd name="connsiteY105" fmla="*/ 1430343 h 1510441"/>
                    <a:gd name="connsiteX106" fmla="*/ 1531819 w 1741965"/>
                    <a:gd name="connsiteY106" fmla="*/ 1367398 h 1510441"/>
                    <a:gd name="connsiteX107" fmla="*/ 1657471 w 1741965"/>
                    <a:gd name="connsiteY107" fmla="*/ 1425007 h 1510441"/>
                    <a:gd name="connsiteX108" fmla="*/ 1713764 w 1741965"/>
                    <a:gd name="connsiteY108" fmla="*/ 1417711 h 1510441"/>
                    <a:gd name="connsiteX109" fmla="*/ 1709844 w 1741965"/>
                    <a:gd name="connsiteY109" fmla="*/ 1311967 h 1510441"/>
                    <a:gd name="connsiteX110" fmla="*/ 1729552 w 1741965"/>
                    <a:gd name="connsiteY110" fmla="*/ 1310442 h 1510441"/>
                    <a:gd name="connsiteX111" fmla="*/ 1741965 w 1741965"/>
                    <a:gd name="connsiteY111" fmla="*/ 1294760 h 1510441"/>
                    <a:gd name="connsiteX112" fmla="*/ 580174 w 1741965"/>
                    <a:gd name="connsiteY112" fmla="*/ 1270802 h 1510441"/>
                    <a:gd name="connsiteX113" fmla="*/ 887226 w 1741965"/>
                    <a:gd name="connsiteY113" fmla="*/ 1282454 h 1510441"/>
                    <a:gd name="connsiteX114" fmla="*/ 954952 w 1741965"/>
                    <a:gd name="connsiteY114" fmla="*/ 1335925 h 1510441"/>
                    <a:gd name="connsiteX115" fmla="*/ 917823 w 1741965"/>
                    <a:gd name="connsiteY115" fmla="*/ 1320788 h 1510441"/>
                    <a:gd name="connsiteX116" fmla="*/ 678931 w 1741965"/>
                    <a:gd name="connsiteY116" fmla="*/ 1289860 h 1510441"/>
                    <a:gd name="connsiteX117" fmla="*/ 580174 w 1741965"/>
                    <a:gd name="connsiteY117" fmla="*/ 1270802 h 1510441"/>
                    <a:gd name="connsiteX118" fmla="*/ 1114249 w 1741965"/>
                    <a:gd name="connsiteY118" fmla="*/ 1279405 h 1510441"/>
                    <a:gd name="connsiteX119" fmla="*/ 1236635 w 1741965"/>
                    <a:gd name="connsiteY119" fmla="*/ 1224192 h 1510441"/>
                    <a:gd name="connsiteX120" fmla="*/ 1392012 w 1741965"/>
                    <a:gd name="connsiteY120" fmla="*/ 1206550 h 1510441"/>
                    <a:gd name="connsiteX121" fmla="*/ 1648760 w 1741965"/>
                    <a:gd name="connsiteY121" fmla="*/ 1265901 h 1510441"/>
                    <a:gd name="connsiteX122" fmla="*/ 1671517 w 1741965"/>
                    <a:gd name="connsiteY122" fmla="*/ 1291820 h 1510441"/>
                    <a:gd name="connsiteX123" fmla="*/ 1396259 w 1741965"/>
                    <a:gd name="connsiteY123" fmla="*/ 1240745 h 1510441"/>
                    <a:gd name="connsiteX124" fmla="*/ 1134284 w 1741965"/>
                    <a:gd name="connsiteY124" fmla="*/ 1285613 h 1510441"/>
                    <a:gd name="connsiteX125" fmla="*/ 1114249 w 1741965"/>
                    <a:gd name="connsiteY125" fmla="*/ 1279405 h 1510441"/>
                    <a:gd name="connsiteX126" fmla="*/ 98145 w 1741965"/>
                    <a:gd name="connsiteY126" fmla="*/ 930265 h 1510441"/>
                    <a:gd name="connsiteX127" fmla="*/ 152151 w 1741965"/>
                    <a:gd name="connsiteY127" fmla="*/ 1194353 h 1510441"/>
                    <a:gd name="connsiteX128" fmla="*/ 172839 w 1741965"/>
                    <a:gd name="connsiteY128" fmla="*/ 1251962 h 1510441"/>
                    <a:gd name="connsiteX129" fmla="*/ 192874 w 1741965"/>
                    <a:gd name="connsiteY129" fmla="*/ 1310551 h 1510441"/>
                    <a:gd name="connsiteX130" fmla="*/ 210622 w 1741965"/>
                    <a:gd name="connsiteY130" fmla="*/ 1372190 h 1510441"/>
                    <a:gd name="connsiteX131" fmla="*/ 186123 w 1741965"/>
                    <a:gd name="connsiteY131" fmla="*/ 1429145 h 1510441"/>
                    <a:gd name="connsiteX132" fmla="*/ 171859 w 1741965"/>
                    <a:gd name="connsiteY132" fmla="*/ 1369140 h 1510441"/>
                    <a:gd name="connsiteX133" fmla="*/ 132879 w 1741965"/>
                    <a:gd name="connsiteY133" fmla="*/ 1189125 h 1510441"/>
                    <a:gd name="connsiteX134" fmla="*/ 111537 w 1741965"/>
                    <a:gd name="connsiteY134" fmla="*/ 1061710 h 1510441"/>
                    <a:gd name="connsiteX135" fmla="*/ 98145 w 1741965"/>
                    <a:gd name="connsiteY135" fmla="*/ 930265 h 1510441"/>
                    <a:gd name="connsiteX136" fmla="*/ 77130 w 1741965"/>
                    <a:gd name="connsiteY136" fmla="*/ 489756 h 1510441"/>
                    <a:gd name="connsiteX137" fmla="*/ 79961 w 1741965"/>
                    <a:gd name="connsiteY137" fmla="*/ 493459 h 1510441"/>
                    <a:gd name="connsiteX138" fmla="*/ 94442 w 1741965"/>
                    <a:gd name="connsiteY138" fmla="*/ 531901 h 1510441"/>
                    <a:gd name="connsiteX139" fmla="*/ 105984 w 1741965"/>
                    <a:gd name="connsiteY139" fmla="*/ 578729 h 1510441"/>
                    <a:gd name="connsiteX140" fmla="*/ 129830 w 1741965"/>
                    <a:gd name="connsiteY140" fmla="*/ 672603 h 1510441"/>
                    <a:gd name="connsiteX141" fmla="*/ 159882 w 1741965"/>
                    <a:gd name="connsiteY141" fmla="*/ 873854 h 1510441"/>
                    <a:gd name="connsiteX142" fmla="*/ 204851 w 1741965"/>
                    <a:gd name="connsiteY142" fmla="*/ 1236280 h 1510441"/>
                    <a:gd name="connsiteX143" fmla="*/ 204742 w 1741965"/>
                    <a:gd name="connsiteY143" fmla="*/ 1285721 h 1510441"/>
                    <a:gd name="connsiteX144" fmla="*/ 176541 w 1741965"/>
                    <a:gd name="connsiteY144" fmla="*/ 1197946 h 1510441"/>
                    <a:gd name="connsiteX145" fmla="*/ 154220 w 1741965"/>
                    <a:gd name="connsiteY145" fmla="*/ 1101895 h 1510441"/>
                    <a:gd name="connsiteX146" fmla="*/ 133967 w 1741965"/>
                    <a:gd name="connsiteY146" fmla="*/ 1010744 h 1510441"/>
                    <a:gd name="connsiteX147" fmla="*/ 117744 w 1741965"/>
                    <a:gd name="connsiteY147" fmla="*/ 908485 h 1510441"/>
                    <a:gd name="connsiteX148" fmla="*/ 101302 w 1741965"/>
                    <a:gd name="connsiteY148" fmla="*/ 694383 h 1510441"/>
                    <a:gd name="connsiteX149" fmla="*/ 77130 w 1741965"/>
                    <a:gd name="connsiteY149" fmla="*/ 489756 h 1510441"/>
                    <a:gd name="connsiteX150" fmla="*/ 50236 w 1741965"/>
                    <a:gd name="connsiteY150" fmla="*/ 548999 h 1510441"/>
                    <a:gd name="connsiteX151" fmla="*/ 40763 w 1741965"/>
                    <a:gd name="connsiteY151" fmla="*/ 534188 h 1510441"/>
                    <a:gd name="connsiteX152" fmla="*/ 40980 w 1741965"/>
                    <a:gd name="connsiteY152" fmla="*/ 462748 h 1510441"/>
                    <a:gd name="connsiteX153" fmla="*/ 50236 w 1741965"/>
                    <a:gd name="connsiteY153" fmla="*/ 548999 h 1510441"/>
                    <a:gd name="connsiteX154" fmla="*/ 53502 w 1741965"/>
                    <a:gd name="connsiteY154" fmla="*/ 444997 h 1510441"/>
                    <a:gd name="connsiteX155" fmla="*/ 48820 w 1741965"/>
                    <a:gd name="connsiteY155" fmla="*/ 414614 h 1510441"/>
                    <a:gd name="connsiteX156" fmla="*/ 61668 w 1741965"/>
                    <a:gd name="connsiteY156" fmla="*/ 430404 h 1510441"/>
                    <a:gd name="connsiteX157" fmla="*/ 53502 w 1741965"/>
                    <a:gd name="connsiteY157" fmla="*/ 444997 h 1510441"/>
                    <a:gd name="connsiteX158" fmla="*/ 942539 w 1741965"/>
                    <a:gd name="connsiteY158" fmla="*/ 1273960 h 1510441"/>
                    <a:gd name="connsiteX159" fmla="*/ 786835 w 1741965"/>
                    <a:gd name="connsiteY159" fmla="*/ 1216678 h 1510441"/>
                    <a:gd name="connsiteX160" fmla="*/ 423816 w 1741965"/>
                    <a:gd name="connsiteY160" fmla="*/ 1270584 h 1510441"/>
                    <a:gd name="connsiteX161" fmla="*/ 316457 w 1741965"/>
                    <a:gd name="connsiteY161" fmla="*/ 1325035 h 1510441"/>
                    <a:gd name="connsiteX162" fmla="*/ 300124 w 1741965"/>
                    <a:gd name="connsiteY162" fmla="*/ 1334183 h 1510441"/>
                    <a:gd name="connsiteX163" fmla="*/ 261362 w 1741965"/>
                    <a:gd name="connsiteY163" fmla="*/ 1217331 h 1510441"/>
                    <a:gd name="connsiteX164" fmla="*/ 253195 w 1741965"/>
                    <a:gd name="connsiteY164" fmla="*/ 1081639 h 1510441"/>
                    <a:gd name="connsiteX165" fmla="*/ 198644 w 1741965"/>
                    <a:gd name="connsiteY165" fmla="*/ 705818 h 1510441"/>
                    <a:gd name="connsiteX166" fmla="*/ 82356 w 1741965"/>
                    <a:gd name="connsiteY166" fmla="*/ 396209 h 1510441"/>
                    <a:gd name="connsiteX167" fmla="*/ 86167 w 1741965"/>
                    <a:gd name="connsiteY167" fmla="*/ 393922 h 1510441"/>
                    <a:gd name="connsiteX168" fmla="*/ 123079 w 1741965"/>
                    <a:gd name="connsiteY168" fmla="*/ 376062 h 1510441"/>
                    <a:gd name="connsiteX169" fmla="*/ 190478 w 1741965"/>
                    <a:gd name="connsiteY169" fmla="*/ 349817 h 1510441"/>
                    <a:gd name="connsiteX170" fmla="*/ 211384 w 1741965"/>
                    <a:gd name="connsiteY170" fmla="*/ 340996 h 1510441"/>
                    <a:gd name="connsiteX171" fmla="*/ 259402 w 1741965"/>
                    <a:gd name="connsiteY171" fmla="*/ 325532 h 1510441"/>
                    <a:gd name="connsiteX172" fmla="*/ 354784 w 1741965"/>
                    <a:gd name="connsiteY172" fmla="*/ 298197 h 1510441"/>
                    <a:gd name="connsiteX173" fmla="*/ 460510 w 1741965"/>
                    <a:gd name="connsiteY173" fmla="*/ 282951 h 1510441"/>
                    <a:gd name="connsiteX174" fmla="*/ 672072 w 1741965"/>
                    <a:gd name="connsiteY174" fmla="*/ 315622 h 1510441"/>
                    <a:gd name="connsiteX175" fmla="*/ 710726 w 1741965"/>
                    <a:gd name="connsiteY175" fmla="*/ 336095 h 1510441"/>
                    <a:gd name="connsiteX176" fmla="*/ 805890 w 1741965"/>
                    <a:gd name="connsiteY176" fmla="*/ 427900 h 1510441"/>
                    <a:gd name="connsiteX177" fmla="*/ 865776 w 1741965"/>
                    <a:gd name="connsiteY177" fmla="*/ 858499 h 1510441"/>
                    <a:gd name="connsiteX178" fmla="*/ 919565 w 1741965"/>
                    <a:gd name="connsiteY178" fmla="*/ 1172572 h 1510441"/>
                    <a:gd name="connsiteX179" fmla="*/ 942539 w 1741965"/>
                    <a:gd name="connsiteY179" fmla="*/ 1273960 h 1510441"/>
                    <a:gd name="connsiteX180" fmla="*/ 1677941 w 1741965"/>
                    <a:gd name="connsiteY180" fmla="*/ 1239438 h 1510441"/>
                    <a:gd name="connsiteX181" fmla="*/ 1507320 w 1741965"/>
                    <a:gd name="connsiteY181" fmla="*/ 1182700 h 1510441"/>
                    <a:gd name="connsiteX182" fmla="*/ 1132433 w 1741965"/>
                    <a:gd name="connsiteY182" fmla="*/ 1204589 h 1510441"/>
                    <a:gd name="connsiteX183" fmla="*/ 995130 w 1741965"/>
                    <a:gd name="connsiteY183" fmla="*/ 1298354 h 1510441"/>
                    <a:gd name="connsiteX184" fmla="*/ 894195 w 1741965"/>
                    <a:gd name="connsiteY184" fmla="*/ 710283 h 1510441"/>
                    <a:gd name="connsiteX185" fmla="*/ 840733 w 1741965"/>
                    <a:gd name="connsiteY185" fmla="*/ 415920 h 1510441"/>
                    <a:gd name="connsiteX186" fmla="*/ 837031 w 1741965"/>
                    <a:gd name="connsiteY186" fmla="*/ 389675 h 1510441"/>
                    <a:gd name="connsiteX187" fmla="*/ 827340 w 1741965"/>
                    <a:gd name="connsiteY187" fmla="*/ 365608 h 1510441"/>
                    <a:gd name="connsiteX188" fmla="*/ 907261 w 1741965"/>
                    <a:gd name="connsiteY188" fmla="*/ 297871 h 1510441"/>
                    <a:gd name="connsiteX189" fmla="*/ 980758 w 1741965"/>
                    <a:gd name="connsiteY189" fmla="*/ 228827 h 1510441"/>
                    <a:gd name="connsiteX190" fmla="*/ 1058065 w 1741965"/>
                    <a:gd name="connsiteY190" fmla="*/ 163812 h 1510441"/>
                    <a:gd name="connsiteX191" fmla="*/ 1106845 w 1741965"/>
                    <a:gd name="connsiteY191" fmla="*/ 137567 h 1510441"/>
                    <a:gd name="connsiteX192" fmla="*/ 1426855 w 1741965"/>
                    <a:gd name="connsiteY192" fmla="*/ 60464 h 1510441"/>
                    <a:gd name="connsiteX193" fmla="*/ 1458867 w 1741965"/>
                    <a:gd name="connsiteY193" fmla="*/ 103698 h 1510441"/>
                    <a:gd name="connsiteX194" fmla="*/ 1456036 w 1741965"/>
                    <a:gd name="connsiteY194" fmla="*/ 128419 h 1510441"/>
                    <a:gd name="connsiteX195" fmla="*/ 1531819 w 1741965"/>
                    <a:gd name="connsiteY195" fmla="*/ 349055 h 1510441"/>
                    <a:gd name="connsiteX196" fmla="*/ 1555665 w 1741965"/>
                    <a:gd name="connsiteY196" fmla="*/ 472767 h 1510441"/>
                    <a:gd name="connsiteX197" fmla="*/ 1604771 w 1741965"/>
                    <a:gd name="connsiteY197" fmla="*/ 722044 h 1510441"/>
                    <a:gd name="connsiteX198" fmla="*/ 1667489 w 1741965"/>
                    <a:gd name="connsiteY198" fmla="*/ 1106795 h 1510441"/>
                    <a:gd name="connsiteX199" fmla="*/ 1677941 w 1741965"/>
                    <a:gd name="connsiteY199" fmla="*/ 1239438 h 151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1741965" h="1510441">
                      <a:moveTo>
                        <a:pt x="264628" y="1380684"/>
                      </a:moveTo>
                      <a:cubicBezTo>
                        <a:pt x="301540" y="1376655"/>
                        <a:pt x="317219" y="1369358"/>
                        <a:pt x="349666" y="1357597"/>
                      </a:cubicBezTo>
                      <a:cubicBezTo>
                        <a:pt x="378738" y="1347033"/>
                        <a:pt x="404762" y="1344202"/>
                        <a:pt x="432527" y="1332332"/>
                      </a:cubicBezTo>
                      <a:cubicBezTo>
                        <a:pt x="458550" y="1321224"/>
                        <a:pt x="474447" y="1306195"/>
                        <a:pt x="506895" y="1299443"/>
                      </a:cubicBezTo>
                      <a:cubicBezTo>
                        <a:pt x="538689" y="1292691"/>
                        <a:pt x="578214" y="1293780"/>
                        <a:pt x="610443" y="1298790"/>
                      </a:cubicBezTo>
                      <a:cubicBezTo>
                        <a:pt x="674685" y="1308700"/>
                        <a:pt x="743717" y="1315016"/>
                        <a:pt x="808721" y="1315670"/>
                      </a:cubicBezTo>
                      <a:cubicBezTo>
                        <a:pt x="891799" y="1316432"/>
                        <a:pt x="895502" y="1331460"/>
                        <a:pt x="937531" y="1349320"/>
                      </a:cubicBezTo>
                      <a:cubicBezTo>
                        <a:pt x="965405" y="1361082"/>
                        <a:pt x="958219" y="1349538"/>
                        <a:pt x="958763" y="1388852"/>
                      </a:cubicBezTo>
                      <a:cubicBezTo>
                        <a:pt x="907152" y="1374368"/>
                        <a:pt x="864034" y="1355745"/>
                        <a:pt x="828429" y="1353676"/>
                      </a:cubicBezTo>
                      <a:cubicBezTo>
                        <a:pt x="803277" y="1352152"/>
                        <a:pt x="800228" y="1346924"/>
                        <a:pt x="782698" y="1344420"/>
                      </a:cubicBezTo>
                      <a:cubicBezTo>
                        <a:pt x="703104" y="1332876"/>
                        <a:pt x="468241" y="1352587"/>
                        <a:pt x="395724" y="1384496"/>
                      </a:cubicBezTo>
                      <a:cubicBezTo>
                        <a:pt x="374927" y="1393643"/>
                        <a:pt x="337907" y="1412810"/>
                        <a:pt x="321248" y="1418582"/>
                      </a:cubicBezTo>
                      <a:cubicBezTo>
                        <a:pt x="279981" y="1432848"/>
                        <a:pt x="295878" y="1422720"/>
                        <a:pt x="239149" y="1446570"/>
                      </a:cubicBezTo>
                      <a:cubicBezTo>
                        <a:pt x="247207" y="1425987"/>
                        <a:pt x="249711" y="1408018"/>
                        <a:pt x="264628" y="1380684"/>
                      </a:cubicBezTo>
                      <a:close/>
                      <a:moveTo>
                        <a:pt x="236318" y="1468350"/>
                      </a:moveTo>
                      <a:cubicBezTo>
                        <a:pt x="257006" y="1452886"/>
                        <a:pt x="286840" y="1442649"/>
                        <a:pt x="315477" y="1436006"/>
                      </a:cubicBezTo>
                      <a:cubicBezTo>
                        <a:pt x="386469" y="1419453"/>
                        <a:pt x="388647" y="1392445"/>
                        <a:pt x="485009" y="1380031"/>
                      </a:cubicBezTo>
                      <a:cubicBezTo>
                        <a:pt x="520070" y="1375566"/>
                        <a:pt x="547835" y="1371210"/>
                        <a:pt x="585727" y="1367289"/>
                      </a:cubicBezTo>
                      <a:cubicBezTo>
                        <a:pt x="654433" y="1360210"/>
                        <a:pt x="731849" y="1353567"/>
                        <a:pt x="796199" y="1368051"/>
                      </a:cubicBezTo>
                      <a:cubicBezTo>
                        <a:pt x="844653" y="1378833"/>
                        <a:pt x="807959" y="1357161"/>
                        <a:pt x="888860" y="1388307"/>
                      </a:cubicBezTo>
                      <a:cubicBezTo>
                        <a:pt x="903994" y="1394079"/>
                        <a:pt x="919020" y="1395821"/>
                        <a:pt x="935026" y="1401049"/>
                      </a:cubicBezTo>
                      <a:cubicBezTo>
                        <a:pt x="959199" y="1408999"/>
                        <a:pt x="958001" y="1412375"/>
                        <a:pt x="959416" y="1442649"/>
                      </a:cubicBezTo>
                      <a:cubicBezTo>
                        <a:pt x="879822" y="1416404"/>
                        <a:pt x="791300" y="1380140"/>
                        <a:pt x="691126" y="1381882"/>
                      </a:cubicBezTo>
                      <a:cubicBezTo>
                        <a:pt x="639080" y="1382862"/>
                        <a:pt x="640604" y="1388961"/>
                        <a:pt x="600862" y="1398762"/>
                      </a:cubicBezTo>
                      <a:cubicBezTo>
                        <a:pt x="574729" y="1405296"/>
                        <a:pt x="532918" y="1407583"/>
                        <a:pt x="504717" y="1410197"/>
                      </a:cubicBezTo>
                      <a:cubicBezTo>
                        <a:pt x="466499" y="1413790"/>
                        <a:pt x="449077" y="1423047"/>
                        <a:pt x="416194" y="1430017"/>
                      </a:cubicBezTo>
                      <a:cubicBezTo>
                        <a:pt x="347053" y="1444827"/>
                        <a:pt x="317546" y="1470528"/>
                        <a:pt x="236318" y="1468350"/>
                      </a:cubicBezTo>
                      <a:close/>
                      <a:moveTo>
                        <a:pt x="993715" y="1338648"/>
                      </a:moveTo>
                      <a:cubicBezTo>
                        <a:pt x="1048810" y="1383080"/>
                        <a:pt x="1102054" y="1265466"/>
                        <a:pt x="1318516" y="1257080"/>
                      </a:cubicBezTo>
                      <a:cubicBezTo>
                        <a:pt x="1458431" y="1251744"/>
                        <a:pt x="1422826" y="1262416"/>
                        <a:pt x="1523326" y="1274178"/>
                      </a:cubicBezTo>
                      <a:cubicBezTo>
                        <a:pt x="1572324" y="1279841"/>
                        <a:pt x="1615224" y="1281583"/>
                        <a:pt x="1658233" y="1305433"/>
                      </a:cubicBezTo>
                      <a:cubicBezTo>
                        <a:pt x="1682623" y="1318937"/>
                        <a:pt x="1679248" y="1314907"/>
                        <a:pt x="1682406" y="1343657"/>
                      </a:cubicBezTo>
                      <a:cubicBezTo>
                        <a:pt x="1656600" y="1334727"/>
                        <a:pt x="1634170" y="1319808"/>
                        <a:pt x="1605207" y="1310115"/>
                      </a:cubicBezTo>
                      <a:cubicBezTo>
                        <a:pt x="1576026" y="1300314"/>
                        <a:pt x="1539877" y="1300641"/>
                        <a:pt x="1504816" y="1297918"/>
                      </a:cubicBezTo>
                      <a:cubicBezTo>
                        <a:pt x="1471171" y="1295414"/>
                        <a:pt x="1445256" y="1287899"/>
                        <a:pt x="1411829" y="1284306"/>
                      </a:cubicBezTo>
                      <a:cubicBezTo>
                        <a:pt x="1327009" y="1274940"/>
                        <a:pt x="1288899" y="1272435"/>
                        <a:pt x="1210938" y="1293018"/>
                      </a:cubicBezTo>
                      <a:lnTo>
                        <a:pt x="1128840" y="1323619"/>
                      </a:lnTo>
                      <a:cubicBezTo>
                        <a:pt x="1114576" y="1330262"/>
                        <a:pt x="1111309" y="1336688"/>
                        <a:pt x="1096610" y="1345182"/>
                      </a:cubicBezTo>
                      <a:cubicBezTo>
                        <a:pt x="1063618" y="1364567"/>
                        <a:pt x="1012225" y="1398653"/>
                        <a:pt x="987400" y="1408127"/>
                      </a:cubicBezTo>
                      <a:cubicBezTo>
                        <a:pt x="988815" y="1372407"/>
                        <a:pt x="995021" y="1356834"/>
                        <a:pt x="995130" y="1347905"/>
                      </a:cubicBezTo>
                      <a:cubicBezTo>
                        <a:pt x="995239" y="1340499"/>
                        <a:pt x="986746" y="1353785"/>
                        <a:pt x="993715" y="1338648"/>
                      </a:cubicBezTo>
                      <a:close/>
                      <a:moveTo>
                        <a:pt x="233161" y="1353132"/>
                      </a:moveTo>
                      <a:cubicBezTo>
                        <a:pt x="216066" y="1336579"/>
                        <a:pt x="227281" y="1369467"/>
                        <a:pt x="226301" y="1345509"/>
                      </a:cubicBezTo>
                      <a:cubicBezTo>
                        <a:pt x="225648" y="1329609"/>
                        <a:pt x="223470" y="1343331"/>
                        <a:pt x="230330" y="1334618"/>
                      </a:cubicBezTo>
                      <a:cubicBezTo>
                        <a:pt x="234576" y="1341370"/>
                        <a:pt x="243287" y="1326015"/>
                        <a:pt x="233161" y="1353132"/>
                      </a:cubicBezTo>
                      <a:close/>
                      <a:moveTo>
                        <a:pt x="979233" y="1449292"/>
                      </a:moveTo>
                      <a:cubicBezTo>
                        <a:pt x="984895" y="1418800"/>
                        <a:pt x="1018540" y="1410414"/>
                        <a:pt x="1043801" y="1394624"/>
                      </a:cubicBezTo>
                      <a:cubicBezTo>
                        <a:pt x="1105321" y="1356072"/>
                        <a:pt x="1133740" y="1339301"/>
                        <a:pt x="1205385" y="1310987"/>
                      </a:cubicBezTo>
                      <a:cubicBezTo>
                        <a:pt x="1287048" y="1278752"/>
                        <a:pt x="1399525" y="1302057"/>
                        <a:pt x="1478357" y="1313165"/>
                      </a:cubicBezTo>
                      <a:cubicBezTo>
                        <a:pt x="1532908" y="1320788"/>
                        <a:pt x="1580599" y="1310878"/>
                        <a:pt x="1637872" y="1340608"/>
                      </a:cubicBezTo>
                      <a:cubicBezTo>
                        <a:pt x="1668468" y="1356508"/>
                        <a:pt x="1702767" y="1363369"/>
                        <a:pt x="1687959" y="1405949"/>
                      </a:cubicBezTo>
                      <a:cubicBezTo>
                        <a:pt x="1686870" y="1406385"/>
                        <a:pt x="1685128" y="1405623"/>
                        <a:pt x="1684692" y="1406821"/>
                      </a:cubicBezTo>
                      <a:lnTo>
                        <a:pt x="1674457" y="1407365"/>
                      </a:lnTo>
                      <a:cubicBezTo>
                        <a:pt x="1665529" y="1406167"/>
                        <a:pt x="1666182" y="1404425"/>
                        <a:pt x="1655729" y="1400940"/>
                      </a:cubicBezTo>
                      <a:lnTo>
                        <a:pt x="1655076" y="1363260"/>
                      </a:lnTo>
                      <a:cubicBezTo>
                        <a:pt x="1639396" y="1374041"/>
                        <a:pt x="1647345" y="1374803"/>
                        <a:pt x="1632428" y="1386456"/>
                      </a:cubicBezTo>
                      <a:cubicBezTo>
                        <a:pt x="1605207" y="1375566"/>
                        <a:pt x="1597258" y="1364458"/>
                        <a:pt x="1558278" y="1352696"/>
                      </a:cubicBezTo>
                      <a:cubicBezTo>
                        <a:pt x="1531166" y="1344529"/>
                        <a:pt x="1498065" y="1334618"/>
                        <a:pt x="1470518" y="1327431"/>
                      </a:cubicBezTo>
                      <a:cubicBezTo>
                        <a:pt x="1384499" y="1304888"/>
                        <a:pt x="1268647" y="1311749"/>
                        <a:pt x="1193952" y="1358904"/>
                      </a:cubicBezTo>
                      <a:lnTo>
                        <a:pt x="1121762" y="1399742"/>
                      </a:lnTo>
                      <a:cubicBezTo>
                        <a:pt x="1075269" y="1431106"/>
                        <a:pt x="1085286" y="1430561"/>
                        <a:pt x="1013749" y="1454411"/>
                      </a:cubicBezTo>
                      <a:cubicBezTo>
                        <a:pt x="1001881" y="1458440"/>
                        <a:pt x="996219" y="1461816"/>
                        <a:pt x="983371" y="1452777"/>
                      </a:cubicBezTo>
                      <a:lnTo>
                        <a:pt x="979233" y="1449292"/>
                      </a:lnTo>
                      <a:close/>
                      <a:moveTo>
                        <a:pt x="1741965" y="1294760"/>
                      </a:moveTo>
                      <a:cubicBezTo>
                        <a:pt x="1737719" y="1292691"/>
                        <a:pt x="1739679" y="1294216"/>
                        <a:pt x="1735214" y="1287682"/>
                      </a:cubicBezTo>
                      <a:cubicBezTo>
                        <a:pt x="1716160" y="1260238"/>
                        <a:pt x="1718555" y="1264377"/>
                        <a:pt x="1718555" y="1235082"/>
                      </a:cubicBezTo>
                      <a:cubicBezTo>
                        <a:pt x="1725741" y="1232904"/>
                        <a:pt x="1720079" y="1235518"/>
                        <a:pt x="1729661" y="1232577"/>
                      </a:cubicBezTo>
                      <a:lnTo>
                        <a:pt x="1739461" y="1228657"/>
                      </a:lnTo>
                      <a:cubicBezTo>
                        <a:pt x="1739787" y="1197293"/>
                        <a:pt x="1732274" y="1186838"/>
                        <a:pt x="1729661" y="1160048"/>
                      </a:cubicBezTo>
                      <a:cubicBezTo>
                        <a:pt x="1709735" y="953679"/>
                        <a:pt x="1695581" y="887466"/>
                        <a:pt x="1654314" y="687087"/>
                      </a:cubicBezTo>
                      <a:cubicBezTo>
                        <a:pt x="1639723" y="616082"/>
                        <a:pt x="1619906" y="481153"/>
                        <a:pt x="1602920" y="424415"/>
                      </a:cubicBezTo>
                      <a:cubicBezTo>
                        <a:pt x="1590725" y="383685"/>
                        <a:pt x="1559258" y="287743"/>
                        <a:pt x="1539877" y="252132"/>
                      </a:cubicBezTo>
                      <a:cubicBezTo>
                        <a:pt x="1522346" y="219570"/>
                        <a:pt x="1527355" y="221530"/>
                        <a:pt x="1520495" y="187988"/>
                      </a:cubicBezTo>
                      <a:cubicBezTo>
                        <a:pt x="1510805" y="140398"/>
                        <a:pt x="1484237" y="120469"/>
                        <a:pt x="1473784" y="77126"/>
                      </a:cubicBezTo>
                      <a:cubicBezTo>
                        <a:pt x="1463440" y="34872"/>
                        <a:pt x="1428706" y="12874"/>
                        <a:pt x="1386895" y="9389"/>
                      </a:cubicBezTo>
                      <a:cubicBezTo>
                        <a:pt x="1329731" y="4488"/>
                        <a:pt x="1311220" y="-6293"/>
                        <a:pt x="1246979" y="4924"/>
                      </a:cubicBezTo>
                      <a:cubicBezTo>
                        <a:pt x="1160525" y="20061"/>
                        <a:pt x="1139184" y="24200"/>
                        <a:pt x="1069389" y="67434"/>
                      </a:cubicBezTo>
                      <a:cubicBezTo>
                        <a:pt x="966494" y="131359"/>
                        <a:pt x="934046" y="154338"/>
                        <a:pt x="862292" y="252241"/>
                      </a:cubicBezTo>
                      <a:cubicBezTo>
                        <a:pt x="851077" y="267596"/>
                        <a:pt x="841604" y="281644"/>
                        <a:pt x="830171" y="298633"/>
                      </a:cubicBezTo>
                      <a:cubicBezTo>
                        <a:pt x="823638" y="308543"/>
                        <a:pt x="821352" y="310503"/>
                        <a:pt x="814383" y="321720"/>
                      </a:cubicBezTo>
                      <a:cubicBezTo>
                        <a:pt x="804257" y="337729"/>
                        <a:pt x="805999" y="335551"/>
                        <a:pt x="794131" y="345243"/>
                      </a:cubicBezTo>
                      <a:cubicBezTo>
                        <a:pt x="769741" y="333917"/>
                        <a:pt x="739253" y="317909"/>
                        <a:pt x="714428" y="303642"/>
                      </a:cubicBezTo>
                      <a:cubicBezTo>
                        <a:pt x="584965" y="229044"/>
                        <a:pt x="455502" y="207917"/>
                        <a:pt x="303826" y="238410"/>
                      </a:cubicBezTo>
                      <a:cubicBezTo>
                        <a:pt x="272359" y="244726"/>
                        <a:pt x="141154" y="291445"/>
                        <a:pt x="117417" y="306692"/>
                      </a:cubicBezTo>
                      <a:lnTo>
                        <a:pt x="56986" y="354064"/>
                      </a:lnTo>
                      <a:cubicBezTo>
                        <a:pt x="49800" y="373340"/>
                        <a:pt x="57313" y="361578"/>
                        <a:pt x="59382" y="364736"/>
                      </a:cubicBezTo>
                      <a:lnTo>
                        <a:pt x="53720" y="370944"/>
                      </a:lnTo>
                      <a:cubicBezTo>
                        <a:pt x="53611" y="371053"/>
                        <a:pt x="39021" y="360054"/>
                        <a:pt x="33903" y="375300"/>
                      </a:cubicBezTo>
                      <a:lnTo>
                        <a:pt x="23232" y="402525"/>
                      </a:lnTo>
                      <a:cubicBezTo>
                        <a:pt x="-21628" y="496944"/>
                        <a:pt x="9622" y="482024"/>
                        <a:pt x="24757" y="610855"/>
                      </a:cubicBezTo>
                      <a:cubicBezTo>
                        <a:pt x="41089" y="748616"/>
                        <a:pt x="47296" y="790108"/>
                        <a:pt x="48929" y="939304"/>
                      </a:cubicBezTo>
                      <a:cubicBezTo>
                        <a:pt x="49256" y="968707"/>
                        <a:pt x="48276" y="998220"/>
                        <a:pt x="48493" y="1027623"/>
                      </a:cubicBezTo>
                      <a:cubicBezTo>
                        <a:pt x="48820" y="1093618"/>
                        <a:pt x="76368" y="1191412"/>
                        <a:pt x="94878" y="1246734"/>
                      </a:cubicBezTo>
                      <a:cubicBezTo>
                        <a:pt x="112517" y="1299007"/>
                        <a:pt x="116219" y="1337777"/>
                        <a:pt x="128959" y="1389396"/>
                      </a:cubicBezTo>
                      <a:cubicBezTo>
                        <a:pt x="137452" y="1424136"/>
                        <a:pt x="153566" y="1526395"/>
                        <a:pt x="191676" y="1508317"/>
                      </a:cubicBezTo>
                      <a:cubicBezTo>
                        <a:pt x="227499" y="1491437"/>
                        <a:pt x="174254" y="1511040"/>
                        <a:pt x="201693" y="1503308"/>
                      </a:cubicBezTo>
                      <a:cubicBezTo>
                        <a:pt x="209751" y="1501021"/>
                        <a:pt x="222054" y="1502001"/>
                        <a:pt x="230112" y="1501565"/>
                      </a:cubicBezTo>
                      <a:cubicBezTo>
                        <a:pt x="248295" y="1500476"/>
                        <a:pt x="260273" y="1493616"/>
                        <a:pt x="279110" y="1492200"/>
                      </a:cubicBezTo>
                      <a:cubicBezTo>
                        <a:pt x="367306" y="1485557"/>
                        <a:pt x="401277" y="1476627"/>
                        <a:pt x="483485" y="1451688"/>
                      </a:cubicBezTo>
                      <a:cubicBezTo>
                        <a:pt x="519961" y="1440689"/>
                        <a:pt x="547617" y="1439709"/>
                        <a:pt x="587796" y="1432739"/>
                      </a:cubicBezTo>
                      <a:cubicBezTo>
                        <a:pt x="660203" y="1420107"/>
                        <a:pt x="717803" y="1396475"/>
                        <a:pt x="795873" y="1417275"/>
                      </a:cubicBezTo>
                      <a:cubicBezTo>
                        <a:pt x="835180" y="1427730"/>
                        <a:pt x="909003" y="1438729"/>
                        <a:pt x="939599" y="1455391"/>
                      </a:cubicBezTo>
                      <a:cubicBezTo>
                        <a:pt x="956477" y="1464648"/>
                        <a:pt x="962901" y="1474013"/>
                        <a:pt x="977600" y="1481418"/>
                      </a:cubicBezTo>
                      <a:cubicBezTo>
                        <a:pt x="1000030" y="1492635"/>
                        <a:pt x="1048266" y="1476518"/>
                        <a:pt x="1068954" y="1469113"/>
                      </a:cubicBezTo>
                      <a:cubicBezTo>
                        <a:pt x="1083980" y="1463776"/>
                        <a:pt x="1100748" y="1459965"/>
                        <a:pt x="1113705" y="1455173"/>
                      </a:cubicBezTo>
                      <a:cubicBezTo>
                        <a:pt x="1134611" y="1447441"/>
                        <a:pt x="1135264" y="1441016"/>
                        <a:pt x="1153012" y="1430343"/>
                      </a:cubicBezTo>
                      <a:cubicBezTo>
                        <a:pt x="1304143" y="1339628"/>
                        <a:pt x="1360654" y="1326778"/>
                        <a:pt x="1531819" y="1367398"/>
                      </a:cubicBezTo>
                      <a:cubicBezTo>
                        <a:pt x="1653443" y="1396257"/>
                        <a:pt x="1623608" y="1419562"/>
                        <a:pt x="1657471" y="1425007"/>
                      </a:cubicBezTo>
                      <a:cubicBezTo>
                        <a:pt x="1665964" y="1426314"/>
                        <a:pt x="1697649" y="1419235"/>
                        <a:pt x="1713764" y="1417711"/>
                      </a:cubicBezTo>
                      <a:cubicBezTo>
                        <a:pt x="1730423" y="1381120"/>
                        <a:pt x="1720297" y="1368051"/>
                        <a:pt x="1709844" y="1311967"/>
                      </a:cubicBezTo>
                      <a:cubicBezTo>
                        <a:pt x="1719426" y="1306631"/>
                        <a:pt x="1717902" y="1306195"/>
                        <a:pt x="1729552" y="1310442"/>
                      </a:cubicBezTo>
                      <a:cubicBezTo>
                        <a:pt x="1722475" y="1280059"/>
                        <a:pt x="1724435" y="1307502"/>
                        <a:pt x="1741965" y="1294760"/>
                      </a:cubicBezTo>
                      <a:close/>
                      <a:moveTo>
                        <a:pt x="580174" y="1270802"/>
                      </a:moveTo>
                      <a:cubicBezTo>
                        <a:pt x="667063" y="1254793"/>
                        <a:pt x="788795" y="1230072"/>
                        <a:pt x="887226" y="1282454"/>
                      </a:cubicBezTo>
                      <a:cubicBezTo>
                        <a:pt x="909656" y="1294434"/>
                        <a:pt x="945915" y="1318828"/>
                        <a:pt x="954952" y="1335925"/>
                      </a:cubicBezTo>
                      <a:cubicBezTo>
                        <a:pt x="930453" y="1335272"/>
                        <a:pt x="940035" y="1328738"/>
                        <a:pt x="917823" y="1320788"/>
                      </a:cubicBezTo>
                      <a:cubicBezTo>
                        <a:pt x="847701" y="1295632"/>
                        <a:pt x="727603" y="1296938"/>
                        <a:pt x="678931" y="1289860"/>
                      </a:cubicBezTo>
                      <a:cubicBezTo>
                        <a:pt x="646375" y="1285177"/>
                        <a:pt x="595744" y="1284959"/>
                        <a:pt x="580174" y="1270802"/>
                      </a:cubicBezTo>
                      <a:close/>
                      <a:moveTo>
                        <a:pt x="1114249" y="1279405"/>
                      </a:moveTo>
                      <a:cubicBezTo>
                        <a:pt x="1148112" y="1259803"/>
                        <a:pt x="1191121" y="1236389"/>
                        <a:pt x="1236635" y="1224192"/>
                      </a:cubicBezTo>
                      <a:cubicBezTo>
                        <a:pt x="1351072" y="1193699"/>
                        <a:pt x="1295759" y="1209708"/>
                        <a:pt x="1392012" y="1206550"/>
                      </a:cubicBezTo>
                      <a:cubicBezTo>
                        <a:pt x="1463658" y="1204154"/>
                        <a:pt x="1582232" y="1233122"/>
                        <a:pt x="1648760" y="1265901"/>
                      </a:cubicBezTo>
                      <a:cubicBezTo>
                        <a:pt x="1667380" y="1275049"/>
                        <a:pt x="1668686" y="1272326"/>
                        <a:pt x="1671517" y="1291820"/>
                      </a:cubicBezTo>
                      <a:cubicBezTo>
                        <a:pt x="1606187" y="1262634"/>
                        <a:pt x="1466707" y="1244556"/>
                        <a:pt x="1396259" y="1240745"/>
                      </a:cubicBezTo>
                      <a:cubicBezTo>
                        <a:pt x="1221718" y="1231161"/>
                        <a:pt x="1134393" y="1285613"/>
                        <a:pt x="1134284" y="1285613"/>
                      </a:cubicBezTo>
                      <a:cubicBezTo>
                        <a:pt x="1095412" y="1293236"/>
                        <a:pt x="1127860" y="1291820"/>
                        <a:pt x="1114249" y="1279405"/>
                      </a:cubicBezTo>
                      <a:close/>
                      <a:moveTo>
                        <a:pt x="98145" y="930265"/>
                      </a:moveTo>
                      <a:cubicBezTo>
                        <a:pt x="109686" y="948669"/>
                        <a:pt x="141480" y="1152099"/>
                        <a:pt x="152151" y="1194353"/>
                      </a:cubicBezTo>
                      <a:cubicBezTo>
                        <a:pt x="157051" y="1213519"/>
                        <a:pt x="163366" y="1235300"/>
                        <a:pt x="172839" y="1251962"/>
                      </a:cubicBezTo>
                      <a:cubicBezTo>
                        <a:pt x="187103" y="1277009"/>
                        <a:pt x="184054" y="1283979"/>
                        <a:pt x="192874" y="1310551"/>
                      </a:cubicBezTo>
                      <a:cubicBezTo>
                        <a:pt x="198536" y="1327649"/>
                        <a:pt x="209097" y="1353676"/>
                        <a:pt x="210622" y="1372190"/>
                      </a:cubicBezTo>
                      <a:cubicBezTo>
                        <a:pt x="212037" y="1389614"/>
                        <a:pt x="196684" y="1416513"/>
                        <a:pt x="186123" y="1429145"/>
                      </a:cubicBezTo>
                      <a:cubicBezTo>
                        <a:pt x="171968" y="1413464"/>
                        <a:pt x="175670" y="1389287"/>
                        <a:pt x="171859" y="1369140"/>
                      </a:cubicBezTo>
                      <a:cubicBezTo>
                        <a:pt x="163366" y="1324273"/>
                        <a:pt x="136798" y="1244012"/>
                        <a:pt x="132879" y="1189125"/>
                      </a:cubicBezTo>
                      <a:cubicBezTo>
                        <a:pt x="129721" y="1145020"/>
                        <a:pt x="117744" y="1109082"/>
                        <a:pt x="111537" y="1061710"/>
                      </a:cubicBezTo>
                      <a:cubicBezTo>
                        <a:pt x="106420" y="1022614"/>
                        <a:pt x="96185" y="970341"/>
                        <a:pt x="98145" y="930265"/>
                      </a:cubicBezTo>
                      <a:close/>
                      <a:moveTo>
                        <a:pt x="77130" y="489756"/>
                      </a:moveTo>
                      <a:cubicBezTo>
                        <a:pt x="78110" y="490845"/>
                        <a:pt x="79525" y="491172"/>
                        <a:pt x="79961" y="493459"/>
                      </a:cubicBezTo>
                      <a:cubicBezTo>
                        <a:pt x="80723" y="497161"/>
                        <a:pt x="86821" y="495419"/>
                        <a:pt x="94442" y="531901"/>
                      </a:cubicBezTo>
                      <a:cubicBezTo>
                        <a:pt x="97818" y="548563"/>
                        <a:pt x="101193" y="562067"/>
                        <a:pt x="105984" y="578729"/>
                      </a:cubicBezTo>
                      <a:cubicBezTo>
                        <a:pt x="115675" y="611617"/>
                        <a:pt x="123079" y="636338"/>
                        <a:pt x="129830" y="672603"/>
                      </a:cubicBezTo>
                      <a:cubicBezTo>
                        <a:pt x="141154" y="733043"/>
                        <a:pt x="154329" y="809928"/>
                        <a:pt x="159882" y="873854"/>
                      </a:cubicBezTo>
                      <a:cubicBezTo>
                        <a:pt x="173492" y="1031108"/>
                        <a:pt x="175779" y="1085015"/>
                        <a:pt x="204851" y="1236280"/>
                      </a:cubicBezTo>
                      <a:cubicBezTo>
                        <a:pt x="208117" y="1253160"/>
                        <a:pt x="215195" y="1269059"/>
                        <a:pt x="204742" y="1285721"/>
                      </a:cubicBezTo>
                      <a:lnTo>
                        <a:pt x="176541" y="1197946"/>
                      </a:lnTo>
                      <a:cubicBezTo>
                        <a:pt x="160426" y="1144149"/>
                        <a:pt x="163910" y="1168216"/>
                        <a:pt x="154220" y="1101895"/>
                      </a:cubicBezTo>
                      <a:cubicBezTo>
                        <a:pt x="149211" y="1067482"/>
                        <a:pt x="140392" y="1045157"/>
                        <a:pt x="133967" y="1010744"/>
                      </a:cubicBezTo>
                      <a:cubicBezTo>
                        <a:pt x="127108" y="974261"/>
                        <a:pt x="124821" y="945838"/>
                        <a:pt x="117744" y="908485"/>
                      </a:cubicBezTo>
                      <a:cubicBezTo>
                        <a:pt x="104133" y="838025"/>
                        <a:pt x="110884" y="764189"/>
                        <a:pt x="101302" y="694383"/>
                      </a:cubicBezTo>
                      <a:cubicBezTo>
                        <a:pt x="93245" y="635358"/>
                        <a:pt x="70379" y="541593"/>
                        <a:pt x="77130" y="489756"/>
                      </a:cubicBezTo>
                      <a:close/>
                      <a:moveTo>
                        <a:pt x="50236" y="548999"/>
                      </a:moveTo>
                      <a:cubicBezTo>
                        <a:pt x="43920" y="541593"/>
                        <a:pt x="47622" y="548890"/>
                        <a:pt x="40763" y="534188"/>
                      </a:cubicBezTo>
                      <a:cubicBezTo>
                        <a:pt x="15175" y="478975"/>
                        <a:pt x="16482" y="478866"/>
                        <a:pt x="40980" y="462748"/>
                      </a:cubicBezTo>
                      <a:lnTo>
                        <a:pt x="50236" y="548999"/>
                      </a:lnTo>
                      <a:close/>
                      <a:moveTo>
                        <a:pt x="53502" y="444997"/>
                      </a:moveTo>
                      <a:cubicBezTo>
                        <a:pt x="43920" y="432691"/>
                        <a:pt x="44029" y="430513"/>
                        <a:pt x="48820" y="414614"/>
                      </a:cubicBezTo>
                      <a:cubicBezTo>
                        <a:pt x="54264" y="418534"/>
                        <a:pt x="60580" y="418098"/>
                        <a:pt x="61668" y="430404"/>
                      </a:cubicBezTo>
                      <a:cubicBezTo>
                        <a:pt x="62757" y="443908"/>
                        <a:pt x="53829" y="444671"/>
                        <a:pt x="53502" y="444997"/>
                      </a:cubicBezTo>
                      <a:close/>
                      <a:moveTo>
                        <a:pt x="942539" y="1273960"/>
                      </a:moveTo>
                      <a:cubicBezTo>
                        <a:pt x="896373" y="1255120"/>
                        <a:pt x="869914" y="1229201"/>
                        <a:pt x="786835" y="1216678"/>
                      </a:cubicBezTo>
                      <a:cubicBezTo>
                        <a:pt x="654541" y="1196640"/>
                        <a:pt x="543698" y="1213084"/>
                        <a:pt x="423816" y="1270584"/>
                      </a:cubicBezTo>
                      <a:lnTo>
                        <a:pt x="316457" y="1325035"/>
                      </a:lnTo>
                      <a:cubicBezTo>
                        <a:pt x="313081" y="1327104"/>
                        <a:pt x="303717" y="1332985"/>
                        <a:pt x="300124" y="1334183"/>
                      </a:cubicBezTo>
                      <a:cubicBezTo>
                        <a:pt x="264628" y="1345944"/>
                        <a:pt x="288147" y="1349211"/>
                        <a:pt x="261362" y="1217331"/>
                      </a:cubicBezTo>
                      <a:cubicBezTo>
                        <a:pt x="252106" y="1171592"/>
                        <a:pt x="256244" y="1128140"/>
                        <a:pt x="253195" y="1081639"/>
                      </a:cubicBezTo>
                      <a:cubicBezTo>
                        <a:pt x="248840" y="1014555"/>
                        <a:pt x="212799" y="779000"/>
                        <a:pt x="198644" y="705818"/>
                      </a:cubicBezTo>
                      <a:cubicBezTo>
                        <a:pt x="183074" y="624795"/>
                        <a:pt x="133858" y="449898"/>
                        <a:pt x="82356" y="396209"/>
                      </a:cubicBezTo>
                      <a:cubicBezTo>
                        <a:pt x="83336" y="395120"/>
                        <a:pt x="85405" y="392724"/>
                        <a:pt x="86167" y="393922"/>
                      </a:cubicBezTo>
                      <a:lnTo>
                        <a:pt x="123079" y="376062"/>
                      </a:lnTo>
                      <a:cubicBezTo>
                        <a:pt x="142787" y="366370"/>
                        <a:pt x="144094" y="373340"/>
                        <a:pt x="190478" y="349817"/>
                      </a:cubicBezTo>
                      <a:cubicBezTo>
                        <a:pt x="199842" y="345025"/>
                        <a:pt x="200931" y="345243"/>
                        <a:pt x="211384" y="340996"/>
                      </a:cubicBezTo>
                      <a:cubicBezTo>
                        <a:pt x="230765" y="333264"/>
                        <a:pt x="235992" y="330214"/>
                        <a:pt x="259402" y="325532"/>
                      </a:cubicBezTo>
                      <a:cubicBezTo>
                        <a:pt x="294680" y="318453"/>
                        <a:pt x="326583" y="308216"/>
                        <a:pt x="354784" y="298197"/>
                      </a:cubicBezTo>
                      <a:cubicBezTo>
                        <a:pt x="374383" y="291119"/>
                        <a:pt x="437427" y="282624"/>
                        <a:pt x="460510" y="282951"/>
                      </a:cubicBezTo>
                      <a:cubicBezTo>
                        <a:pt x="533462" y="284040"/>
                        <a:pt x="587360" y="276635"/>
                        <a:pt x="672072" y="315622"/>
                      </a:cubicBezTo>
                      <a:cubicBezTo>
                        <a:pt x="687098" y="322482"/>
                        <a:pt x="699619" y="330432"/>
                        <a:pt x="710726" y="336095"/>
                      </a:cubicBezTo>
                      <a:cubicBezTo>
                        <a:pt x="773443" y="367459"/>
                        <a:pt x="797615" y="366697"/>
                        <a:pt x="805890" y="427900"/>
                      </a:cubicBezTo>
                      <a:cubicBezTo>
                        <a:pt x="825380" y="570126"/>
                        <a:pt x="843673" y="716490"/>
                        <a:pt x="865776" y="858499"/>
                      </a:cubicBezTo>
                      <a:lnTo>
                        <a:pt x="919565" y="1172572"/>
                      </a:lnTo>
                      <a:cubicBezTo>
                        <a:pt x="925989" y="1201649"/>
                        <a:pt x="940688" y="1249021"/>
                        <a:pt x="942539" y="1273960"/>
                      </a:cubicBezTo>
                      <a:close/>
                      <a:moveTo>
                        <a:pt x="1677941" y="1239438"/>
                      </a:moveTo>
                      <a:cubicBezTo>
                        <a:pt x="1647127" y="1237042"/>
                        <a:pt x="1596823" y="1202085"/>
                        <a:pt x="1507320" y="1182700"/>
                      </a:cubicBezTo>
                      <a:cubicBezTo>
                        <a:pt x="1358585" y="1150683"/>
                        <a:pt x="1263203" y="1156346"/>
                        <a:pt x="1132433" y="1204589"/>
                      </a:cubicBezTo>
                      <a:cubicBezTo>
                        <a:pt x="1060787" y="1231053"/>
                        <a:pt x="1027578" y="1282345"/>
                        <a:pt x="995130" y="1298354"/>
                      </a:cubicBezTo>
                      <a:lnTo>
                        <a:pt x="894195" y="710283"/>
                      </a:lnTo>
                      <a:cubicBezTo>
                        <a:pt x="887226" y="622943"/>
                        <a:pt x="866865" y="499231"/>
                        <a:pt x="840733" y="415920"/>
                      </a:cubicBezTo>
                      <a:cubicBezTo>
                        <a:pt x="838446" y="408842"/>
                        <a:pt x="837249" y="390873"/>
                        <a:pt x="837031" y="389675"/>
                      </a:cubicBezTo>
                      <a:cubicBezTo>
                        <a:pt x="834853" y="375082"/>
                        <a:pt x="832893" y="388368"/>
                        <a:pt x="827340" y="365608"/>
                      </a:cubicBezTo>
                      <a:cubicBezTo>
                        <a:pt x="853363" y="344481"/>
                        <a:pt x="861203" y="366370"/>
                        <a:pt x="907261" y="297871"/>
                      </a:cubicBezTo>
                      <a:cubicBezTo>
                        <a:pt x="922396" y="275328"/>
                        <a:pt x="970631" y="244182"/>
                        <a:pt x="980758" y="228827"/>
                      </a:cubicBezTo>
                      <a:cubicBezTo>
                        <a:pt x="1006454" y="190166"/>
                        <a:pt x="1001881" y="217065"/>
                        <a:pt x="1058065" y="163812"/>
                      </a:cubicBezTo>
                      <a:cubicBezTo>
                        <a:pt x="1075596" y="147041"/>
                        <a:pt x="1082237" y="147041"/>
                        <a:pt x="1106845" y="137567"/>
                      </a:cubicBezTo>
                      <a:cubicBezTo>
                        <a:pt x="1147786" y="121667"/>
                        <a:pt x="1274200" y="25180"/>
                        <a:pt x="1426855" y="60464"/>
                      </a:cubicBezTo>
                      <a:cubicBezTo>
                        <a:pt x="1440901" y="63731"/>
                        <a:pt x="1452987" y="66236"/>
                        <a:pt x="1458867" y="103698"/>
                      </a:cubicBezTo>
                      <a:cubicBezTo>
                        <a:pt x="1463005" y="130379"/>
                        <a:pt x="1455056" y="110450"/>
                        <a:pt x="1456036" y="128419"/>
                      </a:cubicBezTo>
                      <a:lnTo>
                        <a:pt x="1531819" y="349055"/>
                      </a:lnTo>
                      <a:cubicBezTo>
                        <a:pt x="1543905" y="388150"/>
                        <a:pt x="1547063" y="433018"/>
                        <a:pt x="1555665" y="472767"/>
                      </a:cubicBezTo>
                      <a:lnTo>
                        <a:pt x="1604771" y="722044"/>
                      </a:lnTo>
                      <a:cubicBezTo>
                        <a:pt x="1651700" y="891387"/>
                        <a:pt x="1641792" y="967292"/>
                        <a:pt x="1667489" y="1106795"/>
                      </a:cubicBezTo>
                      <a:cubicBezTo>
                        <a:pt x="1674022" y="1142080"/>
                        <a:pt x="1681535" y="1199907"/>
                        <a:pt x="1677941" y="123943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EAF91E6-7618-E9D2-5657-6015DB334F55}"/>
                    </a:ext>
                  </a:extLst>
                </p:cNvPr>
                <p:cNvSpPr/>
                <p:nvPr/>
              </p:nvSpPr>
              <p:spPr>
                <a:xfrm>
                  <a:off x="13559639" y="2833336"/>
                  <a:ext cx="492977" cy="133235"/>
                </a:xfrm>
                <a:custGeom>
                  <a:avLst/>
                  <a:gdLst>
                    <a:gd name="connsiteX0" fmla="*/ 0 w 492977"/>
                    <a:gd name="connsiteY0" fmla="*/ 133185 h 133235"/>
                    <a:gd name="connsiteX1" fmla="*/ 49978 w 492977"/>
                    <a:gd name="connsiteY1" fmla="*/ 100514 h 133235"/>
                    <a:gd name="connsiteX2" fmla="*/ 393615 w 492977"/>
                    <a:gd name="connsiteY2" fmla="*/ 34193 h 133235"/>
                    <a:gd name="connsiteX3" fmla="*/ 474843 w 492977"/>
                    <a:gd name="connsiteY3" fmla="*/ 86248 h 133235"/>
                    <a:gd name="connsiteX4" fmla="*/ 215917 w 492977"/>
                    <a:gd name="connsiteY4" fmla="*/ 2720 h 133235"/>
                    <a:gd name="connsiteX5" fmla="*/ 37347 w 492977"/>
                    <a:gd name="connsiteY5" fmla="*/ 83199 h 133235"/>
                    <a:gd name="connsiteX6" fmla="*/ 0 w 492977"/>
                    <a:gd name="connsiteY6" fmla="*/ 133185 h 13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977" h="133235">
                      <a:moveTo>
                        <a:pt x="0" y="133185"/>
                      </a:moveTo>
                      <a:cubicBezTo>
                        <a:pt x="31250" y="134165"/>
                        <a:pt x="28092" y="120770"/>
                        <a:pt x="49978" y="100514"/>
                      </a:cubicBezTo>
                      <a:cubicBezTo>
                        <a:pt x="139807" y="18076"/>
                        <a:pt x="277327" y="-111"/>
                        <a:pt x="393615" y="34193"/>
                      </a:cubicBezTo>
                      <a:cubicBezTo>
                        <a:pt x="461232" y="54013"/>
                        <a:pt x="460797" y="79932"/>
                        <a:pt x="474843" y="86248"/>
                      </a:cubicBezTo>
                      <a:cubicBezTo>
                        <a:pt x="524821" y="108138"/>
                        <a:pt x="481702" y="-20040"/>
                        <a:pt x="215917" y="2720"/>
                      </a:cubicBezTo>
                      <a:cubicBezTo>
                        <a:pt x="153853" y="8057"/>
                        <a:pt x="75457" y="43994"/>
                        <a:pt x="37347" y="83199"/>
                      </a:cubicBezTo>
                      <a:cubicBezTo>
                        <a:pt x="23083" y="97792"/>
                        <a:pt x="1633" y="107375"/>
                        <a:pt x="0" y="13318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8BC018F-9268-28F0-9BE9-91216368D818}"/>
                    </a:ext>
                  </a:extLst>
                </p:cNvPr>
                <p:cNvSpPr/>
                <p:nvPr/>
              </p:nvSpPr>
              <p:spPr>
                <a:xfrm>
                  <a:off x="14353729" y="3449903"/>
                  <a:ext cx="439564" cy="150210"/>
                </a:xfrm>
                <a:custGeom>
                  <a:avLst/>
                  <a:gdLst>
                    <a:gd name="connsiteX0" fmla="*/ 0 w 439564"/>
                    <a:gd name="connsiteY0" fmla="*/ 150210 h 150210"/>
                    <a:gd name="connsiteX1" fmla="*/ 186083 w 439564"/>
                    <a:gd name="connsiteY1" fmla="*/ 41417 h 150210"/>
                    <a:gd name="connsiteX2" fmla="*/ 372274 w 439564"/>
                    <a:gd name="connsiteY2" fmla="*/ 37170 h 150210"/>
                    <a:gd name="connsiteX3" fmla="*/ 418985 w 439564"/>
                    <a:gd name="connsiteY3" fmla="*/ 68969 h 150210"/>
                    <a:gd name="connsiteX4" fmla="*/ 439564 w 439564"/>
                    <a:gd name="connsiteY4" fmla="*/ 52743 h 150210"/>
                    <a:gd name="connsiteX5" fmla="*/ 83514 w 439564"/>
                    <a:gd name="connsiteY5" fmla="*/ 66900 h 150210"/>
                    <a:gd name="connsiteX6" fmla="*/ 14699 w 439564"/>
                    <a:gd name="connsiteY6" fmla="*/ 120371 h 150210"/>
                    <a:gd name="connsiteX7" fmla="*/ 0 w 439564"/>
                    <a:gd name="connsiteY7" fmla="*/ 150210 h 15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9564" h="150210">
                      <a:moveTo>
                        <a:pt x="0" y="150210"/>
                      </a:moveTo>
                      <a:cubicBezTo>
                        <a:pt x="38327" y="142696"/>
                        <a:pt x="45187" y="85958"/>
                        <a:pt x="186083" y="41417"/>
                      </a:cubicBezTo>
                      <a:cubicBezTo>
                        <a:pt x="244880" y="22795"/>
                        <a:pt x="304875" y="12994"/>
                        <a:pt x="372274" y="37170"/>
                      </a:cubicBezTo>
                      <a:cubicBezTo>
                        <a:pt x="402871" y="48169"/>
                        <a:pt x="401019" y="53288"/>
                        <a:pt x="418985" y="68969"/>
                      </a:cubicBezTo>
                      <a:cubicBezTo>
                        <a:pt x="427369" y="67009"/>
                        <a:pt x="434774" y="63307"/>
                        <a:pt x="439564" y="52743"/>
                      </a:cubicBezTo>
                      <a:cubicBezTo>
                        <a:pt x="350933" y="-39497"/>
                        <a:pt x="178679" y="4935"/>
                        <a:pt x="83514" y="66900"/>
                      </a:cubicBezTo>
                      <a:lnTo>
                        <a:pt x="14699" y="120371"/>
                      </a:lnTo>
                      <a:cubicBezTo>
                        <a:pt x="3702" y="130172"/>
                        <a:pt x="762" y="133766"/>
                        <a:pt x="0" y="15021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858C7F8-07A0-98F3-3284-6F494DD00DB1}"/>
                    </a:ext>
                  </a:extLst>
                </p:cNvPr>
                <p:cNvSpPr/>
                <p:nvPr/>
              </p:nvSpPr>
              <p:spPr>
                <a:xfrm>
                  <a:off x="14262703" y="2616267"/>
                  <a:ext cx="451323" cy="246381"/>
                </a:xfrm>
                <a:custGeom>
                  <a:avLst/>
                  <a:gdLst>
                    <a:gd name="connsiteX0" fmla="*/ 0 w 451323"/>
                    <a:gd name="connsiteY0" fmla="*/ 246362 h 246381"/>
                    <a:gd name="connsiteX1" fmla="*/ 85474 w 451323"/>
                    <a:gd name="connsiteY1" fmla="*/ 159131 h 246381"/>
                    <a:gd name="connsiteX2" fmla="*/ 313041 w 451323"/>
                    <a:gd name="connsiteY2" fmla="*/ 32914 h 246381"/>
                    <a:gd name="connsiteX3" fmla="*/ 451324 w 451323"/>
                    <a:gd name="connsiteY3" fmla="*/ 10044 h 246381"/>
                    <a:gd name="connsiteX4" fmla="*/ 305746 w 451323"/>
                    <a:gd name="connsiteY4" fmla="*/ 16578 h 246381"/>
                    <a:gd name="connsiteX5" fmla="*/ 32447 w 451323"/>
                    <a:gd name="connsiteY5" fmla="*/ 189079 h 246381"/>
                    <a:gd name="connsiteX6" fmla="*/ 0 w 451323"/>
                    <a:gd name="connsiteY6" fmla="*/ 246362 h 24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1323" h="246381">
                      <a:moveTo>
                        <a:pt x="0" y="246362"/>
                      </a:moveTo>
                      <a:cubicBezTo>
                        <a:pt x="31032" y="247233"/>
                        <a:pt x="27221" y="219899"/>
                        <a:pt x="85474" y="159131"/>
                      </a:cubicBezTo>
                      <a:cubicBezTo>
                        <a:pt x="148191" y="93572"/>
                        <a:pt x="223648" y="59486"/>
                        <a:pt x="313041" y="32914"/>
                      </a:cubicBezTo>
                      <a:cubicBezTo>
                        <a:pt x="418550" y="1550"/>
                        <a:pt x="429438" y="46962"/>
                        <a:pt x="451324" y="10044"/>
                      </a:cubicBezTo>
                      <a:cubicBezTo>
                        <a:pt x="422796" y="-10647"/>
                        <a:pt x="337540" y="5252"/>
                        <a:pt x="305746" y="16578"/>
                      </a:cubicBezTo>
                      <a:cubicBezTo>
                        <a:pt x="185865" y="59595"/>
                        <a:pt x="110735" y="87365"/>
                        <a:pt x="32447" y="189079"/>
                      </a:cubicBezTo>
                      <a:cubicBezTo>
                        <a:pt x="18292" y="207375"/>
                        <a:pt x="544" y="220443"/>
                        <a:pt x="0" y="246362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EA8D8A1-4C88-B187-C5B4-81F2A0F5F941}"/>
                    </a:ext>
                  </a:extLst>
                </p:cNvPr>
                <p:cNvSpPr/>
                <p:nvPr/>
              </p:nvSpPr>
              <p:spPr>
                <a:xfrm>
                  <a:off x="13613719" y="2994730"/>
                  <a:ext cx="430203" cy="111842"/>
                </a:xfrm>
                <a:custGeom>
                  <a:avLst/>
                  <a:gdLst>
                    <a:gd name="connsiteX0" fmla="*/ 218565 w 430203"/>
                    <a:gd name="connsiteY0" fmla="*/ 3373 h 111842"/>
                    <a:gd name="connsiteX1" fmla="*/ 9399 w 430203"/>
                    <a:gd name="connsiteY1" fmla="*/ 90821 h 111842"/>
                    <a:gd name="connsiteX2" fmla="*/ 26821 w 430203"/>
                    <a:gd name="connsiteY2" fmla="*/ 103345 h 111842"/>
                    <a:gd name="connsiteX3" fmla="*/ 178714 w 430203"/>
                    <a:gd name="connsiteY3" fmla="*/ 33212 h 111842"/>
                    <a:gd name="connsiteX4" fmla="*/ 308721 w 430203"/>
                    <a:gd name="connsiteY4" fmla="*/ 26460 h 111842"/>
                    <a:gd name="connsiteX5" fmla="*/ 370023 w 430203"/>
                    <a:gd name="connsiteY5" fmla="*/ 38222 h 111842"/>
                    <a:gd name="connsiteX6" fmla="*/ 420980 w 430203"/>
                    <a:gd name="connsiteY6" fmla="*/ 57606 h 111842"/>
                    <a:gd name="connsiteX7" fmla="*/ 402797 w 430203"/>
                    <a:gd name="connsiteY7" fmla="*/ 26025 h 111842"/>
                    <a:gd name="connsiteX8" fmla="*/ 218565 w 430203"/>
                    <a:gd name="connsiteY8" fmla="*/ 3373 h 11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203" h="111842">
                      <a:moveTo>
                        <a:pt x="218565" y="3373"/>
                      </a:moveTo>
                      <a:cubicBezTo>
                        <a:pt x="175883" y="17421"/>
                        <a:pt x="72334" y="19055"/>
                        <a:pt x="9399" y="90821"/>
                      </a:cubicBezTo>
                      <a:cubicBezTo>
                        <a:pt x="-11724" y="114889"/>
                        <a:pt x="6568" y="117176"/>
                        <a:pt x="26821" y="103345"/>
                      </a:cubicBezTo>
                      <a:cubicBezTo>
                        <a:pt x="97813" y="54884"/>
                        <a:pt x="77234" y="54993"/>
                        <a:pt x="178714" y="33212"/>
                      </a:cubicBezTo>
                      <a:cubicBezTo>
                        <a:pt x="265385" y="14481"/>
                        <a:pt x="205281" y="16659"/>
                        <a:pt x="308721" y="26460"/>
                      </a:cubicBezTo>
                      <a:cubicBezTo>
                        <a:pt x="335942" y="28965"/>
                        <a:pt x="347266" y="30163"/>
                        <a:pt x="370023" y="38222"/>
                      </a:cubicBezTo>
                      <a:cubicBezTo>
                        <a:pt x="384069" y="43122"/>
                        <a:pt x="414665" y="59240"/>
                        <a:pt x="420980" y="57606"/>
                      </a:cubicBezTo>
                      <a:cubicBezTo>
                        <a:pt x="446459" y="51181"/>
                        <a:pt x="412052" y="30272"/>
                        <a:pt x="402797" y="26025"/>
                      </a:cubicBezTo>
                      <a:cubicBezTo>
                        <a:pt x="367410" y="9689"/>
                        <a:pt x="251339" y="-7408"/>
                        <a:pt x="218565" y="33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EE0FE39-012A-2A65-6C5C-C85CDF85C642}"/>
                    </a:ext>
                  </a:extLst>
                </p:cNvPr>
                <p:cNvSpPr/>
                <p:nvPr/>
              </p:nvSpPr>
              <p:spPr>
                <a:xfrm>
                  <a:off x="14300594" y="2713593"/>
                  <a:ext cx="441088" cy="258375"/>
                </a:xfrm>
                <a:custGeom>
                  <a:avLst/>
                  <a:gdLst>
                    <a:gd name="connsiteX0" fmla="*/ 0 w 441088"/>
                    <a:gd name="connsiteY0" fmla="*/ 258374 h 258375"/>
                    <a:gd name="connsiteX1" fmla="*/ 64459 w 441088"/>
                    <a:gd name="connsiteY1" fmla="*/ 196300 h 258375"/>
                    <a:gd name="connsiteX2" fmla="*/ 182925 w 441088"/>
                    <a:gd name="connsiteY2" fmla="*/ 94150 h 258375"/>
                    <a:gd name="connsiteX3" fmla="*/ 301391 w 441088"/>
                    <a:gd name="connsiteY3" fmla="*/ 40897 h 258375"/>
                    <a:gd name="connsiteX4" fmla="*/ 414739 w 441088"/>
                    <a:gd name="connsiteY4" fmla="*/ 21185 h 258375"/>
                    <a:gd name="connsiteX5" fmla="*/ 441089 w 441088"/>
                    <a:gd name="connsiteY5" fmla="*/ 2672 h 258375"/>
                    <a:gd name="connsiteX6" fmla="*/ 172581 w 441088"/>
                    <a:gd name="connsiteY6" fmla="*/ 79339 h 258375"/>
                    <a:gd name="connsiteX7" fmla="*/ 0 w 441088"/>
                    <a:gd name="connsiteY7" fmla="*/ 258374 h 258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088" h="258375">
                      <a:moveTo>
                        <a:pt x="0" y="258374"/>
                      </a:moveTo>
                      <a:cubicBezTo>
                        <a:pt x="28201" y="258483"/>
                        <a:pt x="18401" y="252820"/>
                        <a:pt x="64459" y="196300"/>
                      </a:cubicBezTo>
                      <a:cubicBezTo>
                        <a:pt x="103004" y="149036"/>
                        <a:pt x="128483" y="132374"/>
                        <a:pt x="182925" y="94150"/>
                      </a:cubicBezTo>
                      <a:lnTo>
                        <a:pt x="301391" y="40897"/>
                      </a:lnTo>
                      <a:cubicBezTo>
                        <a:pt x="330789" y="30660"/>
                        <a:pt x="381529" y="24017"/>
                        <a:pt x="414739" y="21185"/>
                      </a:cubicBezTo>
                      <a:cubicBezTo>
                        <a:pt x="441198" y="19007"/>
                        <a:pt x="437496" y="23908"/>
                        <a:pt x="441089" y="2672"/>
                      </a:cubicBezTo>
                      <a:cubicBezTo>
                        <a:pt x="394051" y="-14644"/>
                        <a:pt x="209384" y="57014"/>
                        <a:pt x="172581" y="79339"/>
                      </a:cubicBezTo>
                      <a:cubicBezTo>
                        <a:pt x="127285" y="106782"/>
                        <a:pt x="5771" y="205230"/>
                        <a:pt x="0" y="25837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4039803-B1D2-8CA6-CA9F-3A7F3BC66AEB}"/>
                    </a:ext>
                  </a:extLst>
                </p:cNvPr>
                <p:cNvSpPr/>
                <p:nvPr/>
              </p:nvSpPr>
              <p:spPr>
                <a:xfrm>
                  <a:off x="14371571" y="3102405"/>
                  <a:ext cx="431305" cy="185794"/>
                </a:xfrm>
                <a:custGeom>
                  <a:avLst/>
                  <a:gdLst>
                    <a:gd name="connsiteX0" fmla="*/ 431305 w 431305"/>
                    <a:gd name="connsiteY0" fmla="*/ 25401 h 185794"/>
                    <a:gd name="connsiteX1" fmla="*/ 377734 w 431305"/>
                    <a:gd name="connsiteY1" fmla="*/ 4818 h 185794"/>
                    <a:gd name="connsiteX2" fmla="*/ 307286 w 431305"/>
                    <a:gd name="connsiteY2" fmla="*/ 1333 h 185794"/>
                    <a:gd name="connsiteX3" fmla="*/ 40630 w 431305"/>
                    <a:gd name="connsiteY3" fmla="*/ 129075 h 185794"/>
                    <a:gd name="connsiteX4" fmla="*/ 1214 w 431305"/>
                    <a:gd name="connsiteY4" fmla="*/ 173072 h 185794"/>
                    <a:gd name="connsiteX5" fmla="*/ 70682 w 431305"/>
                    <a:gd name="connsiteY5" fmla="*/ 124828 h 185794"/>
                    <a:gd name="connsiteX6" fmla="*/ 286381 w 431305"/>
                    <a:gd name="connsiteY6" fmla="*/ 22351 h 185794"/>
                    <a:gd name="connsiteX7" fmla="*/ 431305 w 431305"/>
                    <a:gd name="connsiteY7" fmla="*/ 25401 h 18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1305" h="185794">
                      <a:moveTo>
                        <a:pt x="431305" y="25401"/>
                      </a:moveTo>
                      <a:cubicBezTo>
                        <a:pt x="424881" y="-736"/>
                        <a:pt x="404411" y="8630"/>
                        <a:pt x="377734" y="4818"/>
                      </a:cubicBezTo>
                      <a:cubicBezTo>
                        <a:pt x="350840" y="898"/>
                        <a:pt x="338645" y="-1716"/>
                        <a:pt x="307286" y="1333"/>
                      </a:cubicBezTo>
                      <a:cubicBezTo>
                        <a:pt x="210271" y="10590"/>
                        <a:pt x="108464" y="61774"/>
                        <a:pt x="40630" y="129075"/>
                      </a:cubicBezTo>
                      <a:cubicBezTo>
                        <a:pt x="32463" y="137243"/>
                        <a:pt x="4153" y="161528"/>
                        <a:pt x="1214" y="173072"/>
                      </a:cubicBezTo>
                      <a:cubicBezTo>
                        <a:pt x="-9130" y="214237"/>
                        <a:pt x="49449" y="143995"/>
                        <a:pt x="70682" y="124828"/>
                      </a:cubicBezTo>
                      <a:cubicBezTo>
                        <a:pt x="121095" y="79307"/>
                        <a:pt x="214735" y="29103"/>
                        <a:pt x="286381" y="22351"/>
                      </a:cubicBezTo>
                      <a:cubicBezTo>
                        <a:pt x="326450" y="18649"/>
                        <a:pt x="417586" y="30628"/>
                        <a:pt x="431305" y="2540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D4A3623-8045-6D23-4ECB-271151292CD5}"/>
                    </a:ext>
                  </a:extLst>
                </p:cNvPr>
                <p:cNvSpPr/>
                <p:nvPr/>
              </p:nvSpPr>
              <p:spPr>
                <a:xfrm>
                  <a:off x="14334112" y="2920258"/>
                  <a:ext cx="426625" cy="191945"/>
                </a:xfrm>
                <a:custGeom>
                  <a:avLst/>
                  <a:gdLst>
                    <a:gd name="connsiteX0" fmla="*/ 345 w 426625"/>
                    <a:gd name="connsiteY0" fmla="*/ 188816 h 191945"/>
                    <a:gd name="connsiteX1" fmla="*/ 20597 w 426625"/>
                    <a:gd name="connsiteY1" fmla="*/ 185440 h 191945"/>
                    <a:gd name="connsiteX2" fmla="*/ 42701 w 426625"/>
                    <a:gd name="connsiteY2" fmla="*/ 168125 h 191945"/>
                    <a:gd name="connsiteX3" fmla="*/ 180874 w 426625"/>
                    <a:gd name="connsiteY3" fmla="*/ 70548 h 191945"/>
                    <a:gd name="connsiteX4" fmla="*/ 402562 w 426625"/>
                    <a:gd name="connsiteY4" fmla="*/ 18275 h 191945"/>
                    <a:gd name="connsiteX5" fmla="*/ 426625 w 426625"/>
                    <a:gd name="connsiteY5" fmla="*/ 1831 h 191945"/>
                    <a:gd name="connsiteX6" fmla="*/ 228783 w 426625"/>
                    <a:gd name="connsiteY6" fmla="*/ 30908 h 191945"/>
                    <a:gd name="connsiteX7" fmla="*/ 33337 w 426625"/>
                    <a:gd name="connsiteY7" fmla="*/ 149067 h 191945"/>
                    <a:gd name="connsiteX8" fmla="*/ 345 w 426625"/>
                    <a:gd name="connsiteY8" fmla="*/ 188816 h 191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6625" h="191945">
                      <a:moveTo>
                        <a:pt x="345" y="188816"/>
                      </a:moveTo>
                      <a:cubicBezTo>
                        <a:pt x="10144" y="193390"/>
                        <a:pt x="6333" y="193499"/>
                        <a:pt x="20597" y="185440"/>
                      </a:cubicBezTo>
                      <a:cubicBezTo>
                        <a:pt x="28872" y="180757"/>
                        <a:pt x="36168" y="174441"/>
                        <a:pt x="42701" y="168125"/>
                      </a:cubicBezTo>
                      <a:cubicBezTo>
                        <a:pt x="98123" y="113891"/>
                        <a:pt x="91263" y="111931"/>
                        <a:pt x="180874" y="70548"/>
                      </a:cubicBezTo>
                      <a:cubicBezTo>
                        <a:pt x="278761" y="25245"/>
                        <a:pt x="305002" y="30799"/>
                        <a:pt x="402562" y="18275"/>
                      </a:cubicBezTo>
                      <a:cubicBezTo>
                        <a:pt x="423359" y="15553"/>
                        <a:pt x="421399" y="16315"/>
                        <a:pt x="426625" y="1831"/>
                      </a:cubicBezTo>
                      <a:cubicBezTo>
                        <a:pt x="408986" y="-6772"/>
                        <a:pt x="259489" y="16969"/>
                        <a:pt x="228783" y="30908"/>
                      </a:cubicBezTo>
                      <a:cubicBezTo>
                        <a:pt x="133183" y="74251"/>
                        <a:pt x="117831" y="65757"/>
                        <a:pt x="33337" y="149067"/>
                      </a:cubicBezTo>
                      <a:cubicBezTo>
                        <a:pt x="23755" y="158541"/>
                        <a:pt x="-3357" y="177817"/>
                        <a:pt x="345" y="188816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E08112F-692C-C04B-E8D6-B68BA4AE3812}"/>
                    </a:ext>
                  </a:extLst>
                </p:cNvPr>
                <p:cNvSpPr/>
                <p:nvPr/>
              </p:nvSpPr>
              <p:spPr>
                <a:xfrm>
                  <a:off x="13684638" y="3521391"/>
                  <a:ext cx="423558" cy="88981"/>
                </a:xfrm>
                <a:custGeom>
                  <a:avLst/>
                  <a:gdLst>
                    <a:gd name="connsiteX0" fmla="*/ 0 w 423558"/>
                    <a:gd name="connsiteY0" fmla="*/ 86564 h 88981"/>
                    <a:gd name="connsiteX1" fmla="*/ 81663 w 423558"/>
                    <a:gd name="connsiteY1" fmla="*/ 44963 h 88981"/>
                    <a:gd name="connsiteX2" fmla="*/ 325454 w 423558"/>
                    <a:gd name="connsiteY2" fmla="*/ 24707 h 88981"/>
                    <a:gd name="connsiteX3" fmla="*/ 423558 w 423558"/>
                    <a:gd name="connsiteY3" fmla="*/ 49210 h 88981"/>
                    <a:gd name="connsiteX4" fmla="*/ 194576 w 423558"/>
                    <a:gd name="connsiteY4" fmla="*/ 1511 h 88981"/>
                    <a:gd name="connsiteX5" fmla="*/ 0 w 423558"/>
                    <a:gd name="connsiteY5" fmla="*/ 86564 h 8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558" h="88981">
                      <a:moveTo>
                        <a:pt x="0" y="86564"/>
                      </a:moveTo>
                      <a:cubicBezTo>
                        <a:pt x="21777" y="97889"/>
                        <a:pt x="27330" y="66961"/>
                        <a:pt x="81663" y="44963"/>
                      </a:cubicBezTo>
                      <a:cubicBezTo>
                        <a:pt x="152982" y="16322"/>
                        <a:pt x="245098" y="16104"/>
                        <a:pt x="325454" y="24707"/>
                      </a:cubicBezTo>
                      <a:cubicBezTo>
                        <a:pt x="378154" y="30370"/>
                        <a:pt x="399277" y="75238"/>
                        <a:pt x="423558" y="49210"/>
                      </a:cubicBezTo>
                      <a:cubicBezTo>
                        <a:pt x="409077" y="5976"/>
                        <a:pt x="240633" y="-4370"/>
                        <a:pt x="194576" y="1511"/>
                      </a:cubicBezTo>
                      <a:cubicBezTo>
                        <a:pt x="140787" y="8372"/>
                        <a:pt x="25152" y="24054"/>
                        <a:pt x="0" y="8656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3DB8482-F059-D968-618B-1AD4826EF04C}"/>
                    </a:ext>
                  </a:extLst>
                </p:cNvPr>
                <p:cNvSpPr/>
                <p:nvPr/>
              </p:nvSpPr>
              <p:spPr>
                <a:xfrm>
                  <a:off x="13790447" y="3163566"/>
                  <a:ext cx="259605" cy="58601"/>
                </a:xfrm>
                <a:custGeom>
                  <a:avLst/>
                  <a:gdLst>
                    <a:gd name="connsiteX0" fmla="*/ 135 w 259605"/>
                    <a:gd name="connsiteY0" fmla="*/ 8998 h 58601"/>
                    <a:gd name="connsiteX1" fmla="*/ 188722 w 259605"/>
                    <a:gd name="connsiteY1" fmla="*/ 45698 h 58601"/>
                    <a:gd name="connsiteX2" fmla="*/ 259605 w 259605"/>
                    <a:gd name="connsiteY2" fmla="*/ 55282 h 58601"/>
                    <a:gd name="connsiteX3" fmla="*/ 207777 w 259605"/>
                    <a:gd name="connsiteY3" fmla="*/ 28165 h 58601"/>
                    <a:gd name="connsiteX4" fmla="*/ 135 w 259605"/>
                    <a:gd name="connsiteY4" fmla="*/ 8998 h 5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605" h="58601">
                      <a:moveTo>
                        <a:pt x="135" y="8998"/>
                      </a:moveTo>
                      <a:cubicBezTo>
                        <a:pt x="-3676" y="49945"/>
                        <a:pt x="73523" y="-7664"/>
                        <a:pt x="188722" y="45698"/>
                      </a:cubicBezTo>
                      <a:cubicBezTo>
                        <a:pt x="209628" y="55391"/>
                        <a:pt x="239026" y="63340"/>
                        <a:pt x="259605" y="55282"/>
                      </a:cubicBezTo>
                      <a:cubicBezTo>
                        <a:pt x="258408" y="22720"/>
                        <a:pt x="264287" y="42540"/>
                        <a:pt x="207777" y="28165"/>
                      </a:cubicBezTo>
                      <a:cubicBezTo>
                        <a:pt x="147782" y="13028"/>
                        <a:pt x="76463" y="-14198"/>
                        <a:pt x="135" y="899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E263EF6-8D55-0A0C-CB7A-C72A491354DC}"/>
                    </a:ext>
                  </a:extLst>
                </p:cNvPr>
                <p:cNvSpPr/>
                <p:nvPr/>
              </p:nvSpPr>
              <p:spPr>
                <a:xfrm>
                  <a:off x="13618177" y="3354243"/>
                  <a:ext cx="191677" cy="92230"/>
                </a:xfrm>
                <a:custGeom>
                  <a:avLst/>
                  <a:gdLst>
                    <a:gd name="connsiteX0" fmla="*/ 41 w 191677"/>
                    <a:gd name="connsiteY0" fmla="*/ 88181 h 92230"/>
                    <a:gd name="connsiteX1" fmla="*/ 22907 w 191677"/>
                    <a:gd name="connsiteY1" fmla="*/ 87527 h 92230"/>
                    <a:gd name="connsiteX2" fmla="*/ 91722 w 191677"/>
                    <a:gd name="connsiteY2" fmla="*/ 47234 h 92230"/>
                    <a:gd name="connsiteX3" fmla="*/ 146926 w 191677"/>
                    <a:gd name="connsiteY3" fmla="*/ 28611 h 92230"/>
                    <a:gd name="connsiteX4" fmla="*/ 191677 w 191677"/>
                    <a:gd name="connsiteY4" fmla="*/ 79 h 92230"/>
                    <a:gd name="connsiteX5" fmla="*/ 54810 w 191677"/>
                    <a:gd name="connsiteY5" fmla="*/ 40591 h 92230"/>
                    <a:gd name="connsiteX6" fmla="*/ 41 w 191677"/>
                    <a:gd name="connsiteY6" fmla="*/ 88181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677" h="92230">
                      <a:moveTo>
                        <a:pt x="41" y="88181"/>
                      </a:moveTo>
                      <a:cubicBezTo>
                        <a:pt x="41" y="88290"/>
                        <a:pt x="5703" y="97655"/>
                        <a:pt x="22907" y="87527"/>
                      </a:cubicBezTo>
                      <a:cubicBezTo>
                        <a:pt x="47297" y="73370"/>
                        <a:pt x="18661" y="81211"/>
                        <a:pt x="91722" y="47234"/>
                      </a:cubicBezTo>
                      <a:cubicBezTo>
                        <a:pt x="109796" y="38848"/>
                        <a:pt x="125585" y="32641"/>
                        <a:pt x="146926" y="28611"/>
                      </a:cubicBezTo>
                      <a:cubicBezTo>
                        <a:pt x="179809" y="22295"/>
                        <a:pt x="189064" y="33403"/>
                        <a:pt x="191677" y="79"/>
                      </a:cubicBezTo>
                      <a:cubicBezTo>
                        <a:pt x="132227" y="-1772"/>
                        <a:pt x="83555" y="29374"/>
                        <a:pt x="54810" y="40591"/>
                      </a:cubicBezTo>
                      <a:cubicBezTo>
                        <a:pt x="28569" y="50827"/>
                        <a:pt x="-1265" y="80340"/>
                        <a:pt x="41" y="8818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A0ADFAB-656B-CCB9-AE3D-7CB9CABB4060}"/>
                    </a:ext>
                  </a:extLst>
                </p:cNvPr>
                <p:cNvSpPr/>
                <p:nvPr/>
              </p:nvSpPr>
              <p:spPr>
                <a:xfrm>
                  <a:off x="14405965" y="3333041"/>
                  <a:ext cx="110327" cy="88690"/>
                </a:xfrm>
                <a:custGeom>
                  <a:avLst/>
                  <a:gdLst>
                    <a:gd name="connsiteX0" fmla="*/ 1879 w 110327"/>
                    <a:gd name="connsiteY0" fmla="*/ 88691 h 88690"/>
                    <a:gd name="connsiteX1" fmla="*/ 87462 w 110327"/>
                    <a:gd name="connsiteY1" fmla="*/ 28141 h 88690"/>
                    <a:gd name="connsiteX2" fmla="*/ 110328 w 110327"/>
                    <a:gd name="connsiteY2" fmla="*/ 2005 h 88690"/>
                    <a:gd name="connsiteX3" fmla="*/ 41622 w 110327"/>
                    <a:gd name="connsiteY3" fmla="*/ 32388 h 88690"/>
                    <a:gd name="connsiteX4" fmla="*/ 1879 w 110327"/>
                    <a:gd name="connsiteY4" fmla="*/ 88691 h 8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327" h="88690">
                      <a:moveTo>
                        <a:pt x="1879" y="88691"/>
                      </a:moveTo>
                      <a:cubicBezTo>
                        <a:pt x="23438" y="78998"/>
                        <a:pt x="22023" y="53951"/>
                        <a:pt x="87462" y="28141"/>
                      </a:cubicBezTo>
                      <a:cubicBezTo>
                        <a:pt x="105210" y="21171"/>
                        <a:pt x="108694" y="24439"/>
                        <a:pt x="110328" y="2005"/>
                      </a:cubicBezTo>
                      <a:cubicBezTo>
                        <a:pt x="90184" y="-4638"/>
                        <a:pt x="84522" y="5163"/>
                        <a:pt x="41622" y="32388"/>
                      </a:cubicBezTo>
                      <a:cubicBezTo>
                        <a:pt x="25072" y="42843"/>
                        <a:pt x="-8247" y="65277"/>
                        <a:pt x="1879" y="8869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512E7A9-F22B-CB2C-0B79-B34A26CE5FFD}"/>
                    </a:ext>
                  </a:extLst>
                </p:cNvPr>
                <p:cNvSpPr/>
                <p:nvPr/>
              </p:nvSpPr>
              <p:spPr>
                <a:xfrm>
                  <a:off x="14711177" y="3314696"/>
                  <a:ext cx="77843" cy="41845"/>
                </a:xfrm>
                <a:custGeom>
                  <a:avLst/>
                  <a:gdLst>
                    <a:gd name="connsiteX0" fmla="*/ 7858 w 77843"/>
                    <a:gd name="connsiteY0" fmla="*/ 2273 h 41845"/>
                    <a:gd name="connsiteX1" fmla="*/ 34317 w 77843"/>
                    <a:gd name="connsiteY1" fmla="*/ 25687 h 41845"/>
                    <a:gd name="connsiteX2" fmla="*/ 75148 w 77843"/>
                    <a:gd name="connsiteY2" fmla="*/ 40279 h 41845"/>
                    <a:gd name="connsiteX3" fmla="*/ 7858 w 77843"/>
                    <a:gd name="connsiteY3" fmla="*/ 2273 h 41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43" h="41845">
                      <a:moveTo>
                        <a:pt x="7858" y="2273"/>
                      </a:moveTo>
                      <a:cubicBezTo>
                        <a:pt x="-1506" y="11420"/>
                        <a:pt x="-11197" y="5649"/>
                        <a:pt x="34317" y="25687"/>
                      </a:cubicBezTo>
                      <a:cubicBezTo>
                        <a:pt x="46947" y="31132"/>
                        <a:pt x="68398" y="46814"/>
                        <a:pt x="75148" y="40279"/>
                      </a:cubicBezTo>
                      <a:cubicBezTo>
                        <a:pt x="92679" y="23508"/>
                        <a:pt x="19400" y="-8835"/>
                        <a:pt x="7858" y="22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AFD71F2-675C-18D8-8CBC-182DF585B3A5}"/>
                    </a:ext>
                  </a:extLst>
                </p:cNvPr>
                <p:cNvSpPr/>
                <p:nvPr/>
              </p:nvSpPr>
              <p:spPr>
                <a:xfrm>
                  <a:off x="13695386" y="3197285"/>
                  <a:ext cx="56153" cy="37462"/>
                </a:xfrm>
                <a:custGeom>
                  <a:avLst/>
                  <a:gdLst>
                    <a:gd name="connsiteX0" fmla="*/ 576 w 56153"/>
                    <a:gd name="connsiteY0" fmla="*/ 35175 h 37462"/>
                    <a:gd name="connsiteX1" fmla="*/ 6565 w 56153"/>
                    <a:gd name="connsiteY1" fmla="*/ 37462 h 37462"/>
                    <a:gd name="connsiteX2" fmla="*/ 55780 w 56153"/>
                    <a:gd name="connsiteY2" fmla="*/ 1089 h 37462"/>
                    <a:gd name="connsiteX3" fmla="*/ 40101 w 56153"/>
                    <a:gd name="connsiteY3" fmla="*/ 0 h 37462"/>
                    <a:gd name="connsiteX4" fmla="*/ 576 w 56153"/>
                    <a:gd name="connsiteY4" fmla="*/ 35175 h 37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53" h="37462">
                      <a:moveTo>
                        <a:pt x="576" y="35175"/>
                      </a:moveTo>
                      <a:lnTo>
                        <a:pt x="6565" y="37462"/>
                      </a:lnTo>
                      <a:cubicBezTo>
                        <a:pt x="9722" y="37136"/>
                        <a:pt x="61007" y="18949"/>
                        <a:pt x="55780" y="1089"/>
                      </a:cubicBezTo>
                      <a:lnTo>
                        <a:pt x="40101" y="0"/>
                      </a:lnTo>
                      <a:cubicBezTo>
                        <a:pt x="25728" y="4574"/>
                        <a:pt x="-4541" y="18187"/>
                        <a:pt x="576" y="3517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C3AA448-5492-16E1-0FA0-A88497AA4060}"/>
                    </a:ext>
                  </a:extLst>
                </p:cNvPr>
                <p:cNvSpPr/>
                <p:nvPr/>
              </p:nvSpPr>
              <p:spPr>
                <a:xfrm>
                  <a:off x="13884214" y="3364479"/>
                  <a:ext cx="59279" cy="23322"/>
                </a:xfrm>
                <a:custGeom>
                  <a:avLst/>
                  <a:gdLst>
                    <a:gd name="connsiteX0" fmla="*/ 4255 w 59279"/>
                    <a:gd name="connsiteY0" fmla="*/ 4871 h 23322"/>
                    <a:gd name="connsiteX1" fmla="*/ 28427 w 59279"/>
                    <a:gd name="connsiteY1" fmla="*/ 23275 h 23322"/>
                    <a:gd name="connsiteX2" fmla="*/ 4255 w 59279"/>
                    <a:gd name="connsiteY2" fmla="*/ 4871 h 23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79" h="23322">
                      <a:moveTo>
                        <a:pt x="4255" y="4871"/>
                      </a:moveTo>
                      <a:cubicBezTo>
                        <a:pt x="117" y="12821"/>
                        <a:pt x="-9682" y="24147"/>
                        <a:pt x="28427" y="23275"/>
                      </a:cubicBezTo>
                      <a:cubicBezTo>
                        <a:pt x="87551" y="21860"/>
                        <a:pt x="51728" y="-12444"/>
                        <a:pt x="4255" y="487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23D53AB-EF8F-0F1D-74E2-AA250448737B}"/>
                    </a:ext>
                  </a:extLst>
                </p:cNvPr>
                <p:cNvSpPr/>
                <p:nvPr/>
              </p:nvSpPr>
              <p:spPr>
                <a:xfrm>
                  <a:off x="14018694" y="3387044"/>
                  <a:ext cx="55095" cy="32183"/>
                </a:xfrm>
                <a:custGeom>
                  <a:avLst/>
                  <a:gdLst>
                    <a:gd name="connsiteX0" fmla="*/ 0 w 55095"/>
                    <a:gd name="connsiteY0" fmla="*/ 7027 h 32183"/>
                    <a:gd name="connsiteX1" fmla="*/ 21123 w 55095"/>
                    <a:gd name="connsiteY1" fmla="*/ 21402 h 32183"/>
                    <a:gd name="connsiteX2" fmla="*/ 55095 w 55095"/>
                    <a:gd name="connsiteY2" fmla="*/ 32183 h 32183"/>
                    <a:gd name="connsiteX3" fmla="*/ 0 w 55095"/>
                    <a:gd name="connsiteY3" fmla="*/ 7027 h 32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095" h="32183">
                      <a:moveTo>
                        <a:pt x="0" y="7027"/>
                      </a:moveTo>
                      <a:cubicBezTo>
                        <a:pt x="7840" y="24669"/>
                        <a:pt x="1960" y="15630"/>
                        <a:pt x="21123" y="21402"/>
                      </a:cubicBezTo>
                      <a:cubicBezTo>
                        <a:pt x="38872" y="26847"/>
                        <a:pt x="32883" y="30659"/>
                        <a:pt x="55095" y="32183"/>
                      </a:cubicBezTo>
                      <a:cubicBezTo>
                        <a:pt x="51829" y="-3646"/>
                        <a:pt x="7077" y="-5497"/>
                        <a:pt x="0" y="7027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D259D3B-93F9-9162-B983-2E835EF193CD}"/>
                    </a:ext>
                  </a:extLst>
                </p:cNvPr>
                <p:cNvSpPr/>
                <p:nvPr/>
              </p:nvSpPr>
              <p:spPr>
                <a:xfrm>
                  <a:off x="13612883" y="3239030"/>
                  <a:ext cx="42251" cy="42218"/>
                </a:xfrm>
                <a:custGeom>
                  <a:avLst/>
                  <a:gdLst>
                    <a:gd name="connsiteX0" fmla="*/ 0 w 42251"/>
                    <a:gd name="connsiteY0" fmla="*/ 42219 h 42218"/>
                    <a:gd name="connsiteX1" fmla="*/ 27439 w 42251"/>
                    <a:gd name="connsiteY1" fmla="*/ 24794 h 42218"/>
                    <a:gd name="connsiteX2" fmla="*/ 40505 w 42251"/>
                    <a:gd name="connsiteY2" fmla="*/ 2034 h 42218"/>
                    <a:gd name="connsiteX3" fmla="*/ 0 w 42251"/>
                    <a:gd name="connsiteY3" fmla="*/ 42219 h 42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51" h="42218">
                      <a:moveTo>
                        <a:pt x="0" y="42219"/>
                      </a:moveTo>
                      <a:cubicBezTo>
                        <a:pt x="16441" y="36774"/>
                        <a:pt x="18184" y="34051"/>
                        <a:pt x="27439" y="24794"/>
                      </a:cubicBezTo>
                      <a:cubicBezTo>
                        <a:pt x="32121" y="20112"/>
                        <a:pt x="47365" y="8568"/>
                        <a:pt x="40505" y="2034"/>
                      </a:cubicBezTo>
                      <a:cubicBezTo>
                        <a:pt x="29834" y="-8094"/>
                        <a:pt x="2287" y="21854"/>
                        <a:pt x="0" y="4221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B546EA1-9C27-5BDA-6FEF-115EE637F2B0}"/>
                    </a:ext>
                  </a:extLst>
                </p:cNvPr>
                <p:cNvSpPr/>
                <p:nvPr/>
              </p:nvSpPr>
              <p:spPr>
                <a:xfrm>
                  <a:off x="14596867" y="3312363"/>
                  <a:ext cx="29507" cy="20970"/>
                </a:xfrm>
                <a:custGeom>
                  <a:avLst/>
                  <a:gdLst>
                    <a:gd name="connsiteX0" fmla="*/ 0 w 29507"/>
                    <a:gd name="connsiteY0" fmla="*/ 13099 h 20970"/>
                    <a:gd name="connsiteX1" fmla="*/ 17857 w 29507"/>
                    <a:gd name="connsiteY1" fmla="*/ 18327 h 20970"/>
                    <a:gd name="connsiteX2" fmla="*/ 29508 w 29507"/>
                    <a:gd name="connsiteY2" fmla="*/ 31 h 20970"/>
                    <a:gd name="connsiteX3" fmla="*/ 0 w 29507"/>
                    <a:gd name="connsiteY3" fmla="*/ 13099 h 2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07" h="20970">
                      <a:moveTo>
                        <a:pt x="0" y="13099"/>
                      </a:moveTo>
                      <a:cubicBezTo>
                        <a:pt x="5118" y="19307"/>
                        <a:pt x="4355" y="24207"/>
                        <a:pt x="17857" y="18327"/>
                      </a:cubicBezTo>
                      <a:cubicBezTo>
                        <a:pt x="26568" y="14515"/>
                        <a:pt x="28963" y="11575"/>
                        <a:pt x="29508" y="31"/>
                      </a:cubicBezTo>
                      <a:cubicBezTo>
                        <a:pt x="13828" y="-405"/>
                        <a:pt x="6533" y="3734"/>
                        <a:pt x="0" y="1309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2308081" y="482585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79FA1">
                    <a:alpha val="15000"/>
                  </a:srgbClr>
                </a:gs>
                <a:gs pos="100000">
                  <a:srgbClr val="FBCF5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A5F4EB-67D3-C11F-6F45-E6C55E1FA102}"/>
              </a:ext>
            </a:extLst>
          </p:cNvPr>
          <p:cNvGrpSpPr/>
          <p:nvPr/>
        </p:nvGrpSpPr>
        <p:grpSpPr>
          <a:xfrm>
            <a:off x="877588" y="562069"/>
            <a:ext cx="885451" cy="885451"/>
            <a:chOff x="904968" y="1452295"/>
            <a:chExt cx="762000" cy="762000"/>
          </a:xfrm>
          <a:gradFill>
            <a:gsLst>
              <a:gs pos="100000">
                <a:srgbClr val="EF393C"/>
              </a:gs>
              <a:gs pos="0">
                <a:srgbClr val="EF393C">
                  <a:alpha val="0"/>
                </a:srgbClr>
              </a:gs>
            </a:gsLst>
            <a:lin ang="162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710A19-0B40-E4A7-4AD6-EF575C921792}"/>
                </a:ext>
              </a:extLst>
            </p:cNvPr>
            <p:cNvSpPr/>
            <p:nvPr/>
          </p:nvSpPr>
          <p:spPr>
            <a:xfrm>
              <a:off x="930685" y="1452295"/>
              <a:ext cx="707707" cy="762000"/>
            </a:xfrm>
            <a:custGeom>
              <a:avLst/>
              <a:gdLst>
                <a:gd name="connsiteX0" fmla="*/ 355283 w 707707"/>
                <a:gd name="connsiteY0" fmla="*/ 114300 h 762000"/>
                <a:gd name="connsiteX1" fmla="*/ 374333 w 707707"/>
                <a:gd name="connsiteY1" fmla="*/ 133350 h 762000"/>
                <a:gd name="connsiteX2" fmla="*/ 355283 w 707707"/>
                <a:gd name="connsiteY2" fmla="*/ 152400 h 762000"/>
                <a:gd name="connsiteX3" fmla="*/ 336233 w 707707"/>
                <a:gd name="connsiteY3" fmla="*/ 133350 h 762000"/>
                <a:gd name="connsiteX4" fmla="*/ 355283 w 707707"/>
                <a:gd name="connsiteY4" fmla="*/ 114300 h 762000"/>
                <a:gd name="connsiteX5" fmla="*/ 469583 w 707707"/>
                <a:gd name="connsiteY5" fmla="*/ 685800 h 762000"/>
                <a:gd name="connsiteX6" fmla="*/ 450533 w 707707"/>
                <a:gd name="connsiteY6" fmla="*/ 666750 h 762000"/>
                <a:gd name="connsiteX7" fmla="*/ 383858 w 707707"/>
                <a:gd name="connsiteY7" fmla="*/ 666750 h 762000"/>
                <a:gd name="connsiteX8" fmla="*/ 383858 w 707707"/>
                <a:gd name="connsiteY8" fmla="*/ 182880 h 762000"/>
                <a:gd name="connsiteX9" fmla="*/ 404813 w 707707"/>
                <a:gd name="connsiteY9" fmla="*/ 161925 h 762000"/>
                <a:gd name="connsiteX10" fmla="*/ 587693 w 707707"/>
                <a:gd name="connsiteY10" fmla="*/ 161925 h 762000"/>
                <a:gd name="connsiteX11" fmla="*/ 534353 w 707707"/>
                <a:gd name="connsiteY11" fmla="*/ 438150 h 762000"/>
                <a:gd name="connsiteX12" fmla="*/ 573405 w 707707"/>
                <a:gd name="connsiteY12" fmla="*/ 438150 h 762000"/>
                <a:gd name="connsiteX13" fmla="*/ 615315 w 707707"/>
                <a:gd name="connsiteY13" fmla="*/ 220980 h 762000"/>
                <a:gd name="connsiteX14" fmla="*/ 668655 w 707707"/>
                <a:gd name="connsiteY14" fmla="*/ 438150 h 762000"/>
                <a:gd name="connsiteX15" fmla="*/ 707708 w 707707"/>
                <a:gd name="connsiteY15" fmla="*/ 438150 h 762000"/>
                <a:gd name="connsiteX16" fmla="*/ 638175 w 707707"/>
                <a:gd name="connsiteY16" fmla="*/ 161925 h 762000"/>
                <a:gd name="connsiteX17" fmla="*/ 650558 w 707707"/>
                <a:gd name="connsiteY17" fmla="*/ 161925 h 762000"/>
                <a:gd name="connsiteX18" fmla="*/ 679133 w 707707"/>
                <a:gd name="connsiteY18" fmla="*/ 133350 h 762000"/>
                <a:gd name="connsiteX19" fmla="*/ 650558 w 707707"/>
                <a:gd name="connsiteY19" fmla="*/ 104775 h 762000"/>
                <a:gd name="connsiteX20" fmla="*/ 404813 w 707707"/>
                <a:gd name="connsiteY20" fmla="*/ 104775 h 762000"/>
                <a:gd name="connsiteX21" fmla="*/ 383858 w 707707"/>
                <a:gd name="connsiteY21" fmla="*/ 83820 h 762000"/>
                <a:gd name="connsiteX22" fmla="*/ 383858 w 707707"/>
                <a:gd name="connsiteY22" fmla="*/ 28575 h 762000"/>
                <a:gd name="connsiteX23" fmla="*/ 355283 w 707707"/>
                <a:gd name="connsiteY23" fmla="*/ 0 h 762000"/>
                <a:gd name="connsiteX24" fmla="*/ 326708 w 707707"/>
                <a:gd name="connsiteY24" fmla="*/ 28575 h 762000"/>
                <a:gd name="connsiteX25" fmla="*/ 326708 w 707707"/>
                <a:gd name="connsiteY25" fmla="*/ 83820 h 762000"/>
                <a:gd name="connsiteX26" fmla="*/ 305753 w 707707"/>
                <a:gd name="connsiteY26" fmla="*/ 104775 h 762000"/>
                <a:gd name="connsiteX27" fmla="*/ 60008 w 707707"/>
                <a:gd name="connsiteY27" fmla="*/ 104775 h 762000"/>
                <a:gd name="connsiteX28" fmla="*/ 31433 w 707707"/>
                <a:gd name="connsiteY28" fmla="*/ 133350 h 762000"/>
                <a:gd name="connsiteX29" fmla="*/ 54293 w 707707"/>
                <a:gd name="connsiteY29" fmla="*/ 160973 h 762000"/>
                <a:gd name="connsiteX30" fmla="*/ 0 w 707707"/>
                <a:gd name="connsiteY30" fmla="*/ 438150 h 762000"/>
                <a:gd name="connsiteX31" fmla="*/ 39053 w 707707"/>
                <a:gd name="connsiteY31" fmla="*/ 438150 h 762000"/>
                <a:gd name="connsiteX32" fmla="*/ 80963 w 707707"/>
                <a:gd name="connsiteY32" fmla="*/ 220980 h 762000"/>
                <a:gd name="connsiteX33" fmla="*/ 135255 w 707707"/>
                <a:gd name="connsiteY33" fmla="*/ 438150 h 762000"/>
                <a:gd name="connsiteX34" fmla="*/ 174308 w 707707"/>
                <a:gd name="connsiteY34" fmla="*/ 438150 h 762000"/>
                <a:gd name="connsiteX35" fmla="*/ 104775 w 707707"/>
                <a:gd name="connsiteY35" fmla="*/ 161925 h 762000"/>
                <a:gd name="connsiteX36" fmla="*/ 304800 w 707707"/>
                <a:gd name="connsiteY36" fmla="*/ 161925 h 762000"/>
                <a:gd name="connsiteX37" fmla="*/ 325755 w 707707"/>
                <a:gd name="connsiteY37" fmla="*/ 182880 h 762000"/>
                <a:gd name="connsiteX38" fmla="*/ 325755 w 707707"/>
                <a:gd name="connsiteY38" fmla="*/ 666750 h 762000"/>
                <a:gd name="connsiteX39" fmla="*/ 259080 w 707707"/>
                <a:gd name="connsiteY39" fmla="*/ 666750 h 762000"/>
                <a:gd name="connsiteX40" fmla="*/ 240030 w 707707"/>
                <a:gd name="connsiteY40" fmla="*/ 685800 h 762000"/>
                <a:gd name="connsiteX41" fmla="*/ 240030 w 707707"/>
                <a:gd name="connsiteY41" fmla="*/ 704850 h 762000"/>
                <a:gd name="connsiteX42" fmla="*/ 126683 w 707707"/>
                <a:gd name="connsiteY42" fmla="*/ 704850 h 762000"/>
                <a:gd name="connsiteX43" fmla="*/ 126683 w 707707"/>
                <a:gd name="connsiteY43" fmla="*/ 762000 h 762000"/>
                <a:gd name="connsiteX44" fmla="*/ 583883 w 707707"/>
                <a:gd name="connsiteY44" fmla="*/ 762000 h 762000"/>
                <a:gd name="connsiteX45" fmla="*/ 583883 w 707707"/>
                <a:gd name="connsiteY45" fmla="*/ 704850 h 762000"/>
                <a:gd name="connsiteX46" fmla="*/ 469583 w 707707"/>
                <a:gd name="connsiteY46" fmla="*/ 704850 h 762000"/>
                <a:gd name="connsiteX47" fmla="*/ 469583 w 707707"/>
                <a:gd name="connsiteY47" fmla="*/ 685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7707" h="762000">
                  <a:moveTo>
                    <a:pt x="355283" y="114300"/>
                  </a:moveTo>
                  <a:cubicBezTo>
                    <a:pt x="365760" y="114300"/>
                    <a:pt x="374333" y="122873"/>
                    <a:pt x="374333" y="133350"/>
                  </a:cubicBezTo>
                  <a:cubicBezTo>
                    <a:pt x="374333" y="143828"/>
                    <a:pt x="365760" y="152400"/>
                    <a:pt x="355283" y="152400"/>
                  </a:cubicBezTo>
                  <a:cubicBezTo>
                    <a:pt x="344805" y="152400"/>
                    <a:pt x="336233" y="143828"/>
                    <a:pt x="336233" y="133350"/>
                  </a:cubicBezTo>
                  <a:cubicBezTo>
                    <a:pt x="336233" y="122873"/>
                    <a:pt x="344805" y="114300"/>
                    <a:pt x="355283" y="114300"/>
                  </a:cubicBezTo>
                  <a:close/>
                  <a:moveTo>
                    <a:pt x="469583" y="685800"/>
                  </a:moveTo>
                  <a:cubicBezTo>
                    <a:pt x="469583" y="675323"/>
                    <a:pt x="461010" y="666750"/>
                    <a:pt x="450533" y="666750"/>
                  </a:cubicBezTo>
                  <a:lnTo>
                    <a:pt x="383858" y="666750"/>
                  </a:lnTo>
                  <a:lnTo>
                    <a:pt x="383858" y="182880"/>
                  </a:lnTo>
                  <a:cubicBezTo>
                    <a:pt x="392430" y="178118"/>
                    <a:pt x="400050" y="170498"/>
                    <a:pt x="404813" y="161925"/>
                  </a:cubicBezTo>
                  <a:lnTo>
                    <a:pt x="587693" y="161925"/>
                  </a:lnTo>
                  <a:lnTo>
                    <a:pt x="534353" y="438150"/>
                  </a:lnTo>
                  <a:lnTo>
                    <a:pt x="573405" y="438150"/>
                  </a:lnTo>
                  <a:lnTo>
                    <a:pt x="615315" y="220980"/>
                  </a:lnTo>
                  <a:lnTo>
                    <a:pt x="668655" y="438150"/>
                  </a:lnTo>
                  <a:lnTo>
                    <a:pt x="707708" y="438150"/>
                  </a:lnTo>
                  <a:lnTo>
                    <a:pt x="638175" y="161925"/>
                  </a:lnTo>
                  <a:lnTo>
                    <a:pt x="650558" y="161925"/>
                  </a:lnTo>
                  <a:cubicBezTo>
                    <a:pt x="666750" y="161925"/>
                    <a:pt x="679133" y="149543"/>
                    <a:pt x="679133" y="133350"/>
                  </a:cubicBezTo>
                  <a:cubicBezTo>
                    <a:pt x="679133" y="117157"/>
                    <a:pt x="666750" y="104775"/>
                    <a:pt x="650558" y="104775"/>
                  </a:cubicBezTo>
                  <a:lnTo>
                    <a:pt x="404813" y="104775"/>
                  </a:lnTo>
                  <a:cubicBezTo>
                    <a:pt x="400050" y="96203"/>
                    <a:pt x="392430" y="88582"/>
                    <a:pt x="383858" y="83820"/>
                  </a:cubicBezTo>
                  <a:lnTo>
                    <a:pt x="383858" y="28575"/>
                  </a:lnTo>
                  <a:cubicBezTo>
                    <a:pt x="383858" y="12383"/>
                    <a:pt x="371475" y="0"/>
                    <a:pt x="355283" y="0"/>
                  </a:cubicBezTo>
                  <a:cubicBezTo>
                    <a:pt x="339090" y="0"/>
                    <a:pt x="326708" y="12383"/>
                    <a:pt x="326708" y="28575"/>
                  </a:cubicBezTo>
                  <a:lnTo>
                    <a:pt x="326708" y="83820"/>
                  </a:lnTo>
                  <a:cubicBezTo>
                    <a:pt x="318135" y="88582"/>
                    <a:pt x="310515" y="96203"/>
                    <a:pt x="305753" y="104775"/>
                  </a:cubicBezTo>
                  <a:lnTo>
                    <a:pt x="60008" y="104775"/>
                  </a:lnTo>
                  <a:cubicBezTo>
                    <a:pt x="43815" y="104775"/>
                    <a:pt x="31433" y="117157"/>
                    <a:pt x="31433" y="133350"/>
                  </a:cubicBezTo>
                  <a:cubicBezTo>
                    <a:pt x="31433" y="146685"/>
                    <a:pt x="40958" y="159068"/>
                    <a:pt x="54293" y="160973"/>
                  </a:cubicBezTo>
                  <a:lnTo>
                    <a:pt x="0" y="438150"/>
                  </a:lnTo>
                  <a:lnTo>
                    <a:pt x="39053" y="438150"/>
                  </a:lnTo>
                  <a:lnTo>
                    <a:pt x="80963" y="220980"/>
                  </a:lnTo>
                  <a:lnTo>
                    <a:pt x="135255" y="438150"/>
                  </a:lnTo>
                  <a:lnTo>
                    <a:pt x="174308" y="438150"/>
                  </a:lnTo>
                  <a:lnTo>
                    <a:pt x="104775" y="161925"/>
                  </a:lnTo>
                  <a:lnTo>
                    <a:pt x="304800" y="161925"/>
                  </a:lnTo>
                  <a:cubicBezTo>
                    <a:pt x="309563" y="170498"/>
                    <a:pt x="317183" y="178118"/>
                    <a:pt x="325755" y="182880"/>
                  </a:cubicBezTo>
                  <a:lnTo>
                    <a:pt x="325755" y="666750"/>
                  </a:lnTo>
                  <a:lnTo>
                    <a:pt x="259080" y="666750"/>
                  </a:lnTo>
                  <a:cubicBezTo>
                    <a:pt x="248603" y="666750"/>
                    <a:pt x="240030" y="675323"/>
                    <a:pt x="240030" y="685800"/>
                  </a:cubicBezTo>
                  <a:lnTo>
                    <a:pt x="240030" y="704850"/>
                  </a:lnTo>
                  <a:lnTo>
                    <a:pt x="126683" y="704850"/>
                  </a:lnTo>
                  <a:lnTo>
                    <a:pt x="126683" y="762000"/>
                  </a:lnTo>
                  <a:lnTo>
                    <a:pt x="583883" y="762000"/>
                  </a:lnTo>
                  <a:lnTo>
                    <a:pt x="583883" y="704850"/>
                  </a:lnTo>
                  <a:lnTo>
                    <a:pt x="469583" y="704850"/>
                  </a:lnTo>
                  <a:lnTo>
                    <a:pt x="469583" y="685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2FEBEC-51E8-32FA-34DB-C9CF638F4DC8}"/>
                </a:ext>
              </a:extLst>
            </p:cNvPr>
            <p:cNvSpPr/>
            <p:nvPr/>
          </p:nvSpPr>
          <p:spPr>
            <a:xfrm>
              <a:off x="904968" y="1919020"/>
              <a:ext cx="228600" cy="57150"/>
            </a:xfrm>
            <a:custGeom>
              <a:avLst/>
              <a:gdLst>
                <a:gd name="connsiteX0" fmla="*/ 228600 w 228600"/>
                <a:gd name="connsiteY0" fmla="*/ 0 h 57150"/>
                <a:gd name="connsiteX1" fmla="*/ 0 w 228600"/>
                <a:gd name="connsiteY1" fmla="*/ 0 h 57150"/>
                <a:gd name="connsiteX2" fmla="*/ 114300 w 228600"/>
                <a:gd name="connsiteY2" fmla="*/ 57150 h 57150"/>
                <a:gd name="connsiteX3" fmla="*/ 22860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228600" y="0"/>
                  </a:moveTo>
                  <a:lnTo>
                    <a:pt x="0" y="0"/>
                  </a:ln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F964F2-3A86-B9C1-3566-FE23BAF1BAC6}"/>
                </a:ext>
              </a:extLst>
            </p:cNvPr>
            <p:cNvSpPr/>
            <p:nvPr/>
          </p:nvSpPr>
          <p:spPr>
            <a:xfrm>
              <a:off x="1438368" y="1919020"/>
              <a:ext cx="228600" cy="57150"/>
            </a:xfrm>
            <a:custGeom>
              <a:avLst/>
              <a:gdLst>
                <a:gd name="connsiteX0" fmla="*/ 0 w 228600"/>
                <a:gd name="connsiteY0" fmla="*/ 0 h 57150"/>
                <a:gd name="connsiteX1" fmla="*/ 114300 w 228600"/>
                <a:gd name="connsiteY1" fmla="*/ 57150 h 57150"/>
                <a:gd name="connsiteX2" fmla="*/ 228600 w 228600"/>
                <a:gd name="connsiteY2" fmla="*/ 0 h 57150"/>
                <a:gd name="connsiteX3" fmla="*/ 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0" y="0"/>
                  </a:move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C5BE52-2A96-365D-ABAD-06B89A6B0F16}"/>
              </a:ext>
            </a:extLst>
          </p:cNvPr>
          <p:cNvGrpSpPr/>
          <p:nvPr/>
        </p:nvGrpSpPr>
        <p:grpSpPr>
          <a:xfrm>
            <a:off x="2465399" y="2170335"/>
            <a:ext cx="4188650" cy="532114"/>
            <a:chOff x="395294" y="1528635"/>
            <a:chExt cx="4188650" cy="53211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3F1CFD0-B689-50F8-B3BE-13D952362745}"/>
                </a:ext>
              </a:extLst>
            </p:cNvPr>
            <p:cNvSpPr/>
            <p:nvPr/>
          </p:nvSpPr>
          <p:spPr>
            <a:xfrm>
              <a:off x="395294" y="1528635"/>
              <a:ext cx="4188650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85660" y="1632156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33F6FB-43AA-C431-8228-538500BDCE75}"/>
              </a:ext>
            </a:extLst>
          </p:cNvPr>
          <p:cNvSpPr txBox="1"/>
          <p:nvPr/>
        </p:nvSpPr>
        <p:spPr>
          <a:xfrm>
            <a:off x="1745678" y="2835853"/>
            <a:ext cx="562809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885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弦形 20">
            <a:extLst>
              <a:ext uri="{FF2B5EF4-FFF2-40B4-BE49-F238E27FC236}">
                <a16:creationId xmlns:a16="http://schemas.microsoft.com/office/drawing/2014/main" id="{1D698105-9688-713B-3B78-851C80D82AD7}"/>
              </a:ext>
            </a:extLst>
          </p:cNvPr>
          <p:cNvSpPr/>
          <p:nvPr/>
        </p:nvSpPr>
        <p:spPr>
          <a:xfrm rot="4326166">
            <a:off x="3555444" y="928072"/>
            <a:ext cx="976515" cy="2179550"/>
          </a:xfrm>
          <a:custGeom>
            <a:avLst/>
            <a:gdLst/>
            <a:ahLst/>
            <a:cxnLst/>
            <a:rect l="l" t="t" r="r" b="b"/>
            <a:pathLst>
              <a:path w="976515" h="2179550">
                <a:moveTo>
                  <a:pt x="721" y="827023"/>
                </a:moveTo>
                <a:lnTo>
                  <a:pt x="431684" y="510647"/>
                </a:lnTo>
                <a:lnTo>
                  <a:pt x="976515" y="2179550"/>
                </a:lnTo>
                <a:cubicBezTo>
                  <a:pt x="546432" y="2038102"/>
                  <a:pt x="209395" y="1700327"/>
                  <a:pt x="68889" y="1269935"/>
                </a:cubicBezTo>
                <a:cubicBezTo>
                  <a:pt x="21613" y="1125121"/>
                  <a:pt x="-1513" y="975644"/>
                  <a:pt x="721" y="827023"/>
                </a:cubicBezTo>
                <a:close/>
                <a:moveTo>
                  <a:pt x="251160" y="21907"/>
                </a:moveTo>
                <a:cubicBezTo>
                  <a:pt x="254984" y="14076"/>
                  <a:pt x="259946" y="7019"/>
                  <a:pt x="264978" y="0"/>
                </a:cubicBezTo>
                <a:lnTo>
                  <a:pt x="265768" y="2419"/>
                </a:lnTo>
                <a:close/>
                <a:moveTo>
                  <a:pt x="5323" y="716406"/>
                </a:moveTo>
                <a:lnTo>
                  <a:pt x="203" y="802696"/>
                </a:lnTo>
                <a:cubicBezTo>
                  <a:pt x="-574" y="773801"/>
                  <a:pt x="833" y="744974"/>
                  <a:pt x="5323" y="716406"/>
                </a:cubicBezTo>
                <a:close/>
                <a:moveTo>
                  <a:pt x="164474" y="164768"/>
                </a:moveTo>
                <a:cubicBezTo>
                  <a:pt x="175948" y="140419"/>
                  <a:pt x="189215" y="116946"/>
                  <a:pt x="205085" y="94955"/>
                </a:cubicBezTo>
                <a:close/>
                <a:moveTo>
                  <a:pt x="27800" y="553402"/>
                </a:moveTo>
                <a:lnTo>
                  <a:pt x="12987" y="636081"/>
                </a:lnTo>
                <a:cubicBezTo>
                  <a:pt x="15579" y="608141"/>
                  <a:pt x="20198" y="580481"/>
                  <a:pt x="27800" y="553402"/>
                </a:cubicBezTo>
                <a:close/>
                <a:moveTo>
                  <a:pt x="95615" y="315745"/>
                </a:moveTo>
                <a:cubicBezTo>
                  <a:pt x="104369" y="289819"/>
                  <a:pt x="114984" y="264570"/>
                  <a:pt x="128372" y="240524"/>
                </a:cubicBezTo>
                <a:close/>
                <a:moveTo>
                  <a:pt x="49968" y="450037"/>
                </a:moveTo>
                <a:cubicBezTo>
                  <a:pt x="55212" y="431044"/>
                  <a:pt x="60853" y="412148"/>
                  <a:pt x="69001" y="394042"/>
                </a:cubicBezTo>
                <a:lnTo>
                  <a:pt x="44988" y="473257"/>
                </a:lnTo>
                <a:cubicBezTo>
                  <a:pt x="45822" y="465305"/>
                  <a:pt x="47863" y="457663"/>
                  <a:pt x="49968" y="45003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弦形 23">
            <a:extLst>
              <a:ext uri="{FF2B5EF4-FFF2-40B4-BE49-F238E27FC236}">
                <a16:creationId xmlns:a16="http://schemas.microsoft.com/office/drawing/2014/main" id="{F76E2615-4B3E-BC98-A96B-426A470C5994}"/>
              </a:ext>
            </a:extLst>
          </p:cNvPr>
          <p:cNvSpPr/>
          <p:nvPr/>
        </p:nvSpPr>
        <p:spPr>
          <a:xfrm rot="8633980">
            <a:off x="4689240" y="974727"/>
            <a:ext cx="976536" cy="2179550"/>
          </a:xfrm>
          <a:custGeom>
            <a:avLst/>
            <a:gdLst/>
            <a:ahLst/>
            <a:cxnLst/>
            <a:rect l="l" t="t" r="r" b="b"/>
            <a:pathLst>
              <a:path w="976536" h="2179550">
                <a:moveTo>
                  <a:pt x="249861" y="24000"/>
                </a:moveTo>
                <a:cubicBezTo>
                  <a:pt x="254056" y="15428"/>
                  <a:pt x="259486" y="7692"/>
                  <a:pt x="264999" y="0"/>
                </a:cubicBezTo>
                <a:lnTo>
                  <a:pt x="265828" y="2540"/>
                </a:lnTo>
                <a:close/>
                <a:moveTo>
                  <a:pt x="163416" y="167032"/>
                </a:moveTo>
                <a:cubicBezTo>
                  <a:pt x="174787" y="142557"/>
                  <a:pt x="188047" y="119005"/>
                  <a:pt x="203874" y="96907"/>
                </a:cubicBezTo>
                <a:close/>
                <a:moveTo>
                  <a:pt x="94823" y="318135"/>
                </a:moveTo>
                <a:cubicBezTo>
                  <a:pt x="103445" y="292133"/>
                  <a:pt x="114026" y="266843"/>
                  <a:pt x="127341" y="242733"/>
                </a:cubicBezTo>
                <a:close/>
                <a:moveTo>
                  <a:pt x="44478" y="475734"/>
                </a:moveTo>
                <a:cubicBezTo>
                  <a:pt x="50087" y="448680"/>
                  <a:pt x="57722" y="422126"/>
                  <a:pt x="68204" y="396450"/>
                </a:cubicBezTo>
                <a:close/>
                <a:moveTo>
                  <a:pt x="12765" y="638620"/>
                </a:moveTo>
                <a:cubicBezTo>
                  <a:pt x="15203" y="610692"/>
                  <a:pt x="19766" y="583054"/>
                  <a:pt x="27267" y="555983"/>
                </a:cubicBezTo>
                <a:close/>
                <a:moveTo>
                  <a:pt x="279" y="805278"/>
                </a:moveTo>
                <a:cubicBezTo>
                  <a:pt x="-651" y="776449"/>
                  <a:pt x="698" y="747685"/>
                  <a:pt x="5080" y="719171"/>
                </a:cubicBezTo>
                <a:close/>
                <a:moveTo>
                  <a:pt x="537404" y="1943065"/>
                </a:moveTo>
                <a:cubicBezTo>
                  <a:pt x="321313" y="1771747"/>
                  <a:pt x="156726" y="1538930"/>
                  <a:pt x="68910" y="1269935"/>
                </a:cubicBezTo>
                <a:cubicBezTo>
                  <a:pt x="22163" y="1126742"/>
                  <a:pt x="-971" y="978990"/>
                  <a:pt x="847" y="832007"/>
                </a:cubicBezTo>
                <a:lnTo>
                  <a:pt x="432413" y="512816"/>
                </a:lnTo>
                <a:lnTo>
                  <a:pt x="976536" y="2179550"/>
                </a:lnTo>
                <a:cubicBezTo>
                  <a:pt x="815255" y="2126507"/>
                  <a:pt x="667058" y="2045856"/>
                  <a:pt x="537404" y="19430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弦形 26">
            <a:extLst>
              <a:ext uri="{FF2B5EF4-FFF2-40B4-BE49-F238E27FC236}">
                <a16:creationId xmlns:a16="http://schemas.microsoft.com/office/drawing/2014/main" id="{982B639F-F512-8042-B450-4B3E84C3D06B}"/>
              </a:ext>
            </a:extLst>
          </p:cNvPr>
          <p:cNvSpPr/>
          <p:nvPr/>
        </p:nvSpPr>
        <p:spPr>
          <a:xfrm rot="12929543">
            <a:off x="5001488" y="2064161"/>
            <a:ext cx="976966" cy="2179550"/>
          </a:xfrm>
          <a:custGeom>
            <a:avLst/>
            <a:gdLst/>
            <a:ahLst/>
            <a:cxnLst/>
            <a:rect l="l" t="t" r="r" b="b"/>
            <a:pathLst>
              <a:path w="976966" h="2179550">
                <a:moveTo>
                  <a:pt x="259407" y="9548"/>
                </a:moveTo>
                <a:cubicBezTo>
                  <a:pt x="261061" y="6119"/>
                  <a:pt x="263239" y="3056"/>
                  <a:pt x="265429" y="0"/>
                </a:cubicBezTo>
                <a:lnTo>
                  <a:pt x="265856" y="1307"/>
                </a:lnTo>
                <a:close/>
                <a:moveTo>
                  <a:pt x="171270" y="151452"/>
                </a:moveTo>
                <a:cubicBezTo>
                  <a:pt x="182997" y="128666"/>
                  <a:pt x="195840" y="106416"/>
                  <a:pt x="211358" y="85725"/>
                </a:cubicBezTo>
                <a:close/>
                <a:moveTo>
                  <a:pt x="100836" y="301712"/>
                </a:moveTo>
                <a:cubicBezTo>
                  <a:pt x="110271" y="276716"/>
                  <a:pt x="120885" y="252146"/>
                  <a:pt x="134381" y="228862"/>
                </a:cubicBezTo>
                <a:close/>
                <a:moveTo>
                  <a:pt x="48554" y="458734"/>
                </a:moveTo>
                <a:cubicBezTo>
                  <a:pt x="55239" y="432038"/>
                  <a:pt x="63171" y="405657"/>
                  <a:pt x="74139" y="380253"/>
                </a:cubicBezTo>
                <a:close/>
                <a:moveTo>
                  <a:pt x="14855" y="621226"/>
                </a:moveTo>
                <a:cubicBezTo>
                  <a:pt x="18484" y="592975"/>
                  <a:pt x="23483" y="564927"/>
                  <a:pt x="31654" y="537532"/>
                </a:cubicBezTo>
                <a:close/>
                <a:moveTo>
                  <a:pt x="334" y="787642"/>
                </a:moveTo>
                <a:cubicBezTo>
                  <a:pt x="569" y="757672"/>
                  <a:pt x="2380" y="727776"/>
                  <a:pt x="7511" y="698199"/>
                </a:cubicBezTo>
                <a:close/>
                <a:moveTo>
                  <a:pt x="976966" y="2179550"/>
                </a:moveTo>
                <a:cubicBezTo>
                  <a:pt x="546883" y="2038102"/>
                  <a:pt x="209846" y="1700327"/>
                  <a:pt x="69340" y="1269935"/>
                </a:cubicBezTo>
                <a:cubicBezTo>
                  <a:pt x="18998" y="1115730"/>
                  <a:pt x="-3959" y="956238"/>
                  <a:pt x="558" y="798143"/>
                </a:cubicBezTo>
                <a:lnTo>
                  <a:pt x="427961" y="49786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弦形 30">
            <a:extLst>
              <a:ext uri="{FF2B5EF4-FFF2-40B4-BE49-F238E27FC236}">
                <a16:creationId xmlns:a16="http://schemas.microsoft.com/office/drawing/2014/main" id="{F0732448-BE61-7618-44A0-885E25C96580}"/>
              </a:ext>
            </a:extLst>
          </p:cNvPr>
          <p:cNvSpPr/>
          <p:nvPr/>
        </p:nvSpPr>
        <p:spPr>
          <a:xfrm rot="17308887">
            <a:off x="4042671" y="2702537"/>
            <a:ext cx="976545" cy="2179550"/>
          </a:xfrm>
          <a:custGeom>
            <a:avLst/>
            <a:gdLst/>
            <a:ahLst/>
            <a:cxnLst/>
            <a:rect l="l" t="t" r="r" b="b"/>
            <a:pathLst>
              <a:path w="976545" h="2179550">
                <a:moveTo>
                  <a:pt x="5001" y="720091"/>
                </a:moveTo>
                <a:lnTo>
                  <a:pt x="309" y="806257"/>
                </a:lnTo>
                <a:cubicBezTo>
                  <a:pt x="-678" y="777410"/>
                  <a:pt x="653" y="748627"/>
                  <a:pt x="5001" y="720091"/>
                </a:cubicBezTo>
                <a:close/>
                <a:moveTo>
                  <a:pt x="27092" y="556842"/>
                </a:moveTo>
                <a:lnTo>
                  <a:pt x="12683" y="639580"/>
                </a:lnTo>
                <a:cubicBezTo>
                  <a:pt x="15068" y="611617"/>
                  <a:pt x="19618" y="583948"/>
                  <a:pt x="27092" y="556842"/>
                </a:cubicBezTo>
                <a:close/>
                <a:moveTo>
                  <a:pt x="67939" y="397256"/>
                </a:moveTo>
                <a:lnTo>
                  <a:pt x="44287" y="476668"/>
                </a:lnTo>
                <a:cubicBezTo>
                  <a:pt x="49850" y="449567"/>
                  <a:pt x="57477" y="422975"/>
                  <a:pt x="67939" y="397256"/>
                </a:cubicBezTo>
                <a:close/>
                <a:moveTo>
                  <a:pt x="126994" y="243479"/>
                </a:moveTo>
                <a:lnTo>
                  <a:pt x="94527" y="319034"/>
                </a:lnTo>
                <a:cubicBezTo>
                  <a:pt x="103111" y="292975"/>
                  <a:pt x="113691" y="267640"/>
                  <a:pt x="126994" y="243479"/>
                </a:cubicBezTo>
                <a:close/>
                <a:moveTo>
                  <a:pt x="203462" y="97574"/>
                </a:moveTo>
                <a:lnTo>
                  <a:pt x="163020" y="167881"/>
                </a:lnTo>
                <a:cubicBezTo>
                  <a:pt x="174366" y="143337"/>
                  <a:pt x="187636" y="119733"/>
                  <a:pt x="203462" y="97574"/>
                </a:cubicBezTo>
                <a:close/>
                <a:moveTo>
                  <a:pt x="432679" y="513603"/>
                </a:moveTo>
                <a:lnTo>
                  <a:pt x="976545" y="2179550"/>
                </a:lnTo>
                <a:cubicBezTo>
                  <a:pt x="546462" y="2038102"/>
                  <a:pt x="209425" y="1700327"/>
                  <a:pt x="68919" y="1269935"/>
                </a:cubicBezTo>
                <a:cubicBezTo>
                  <a:pt x="22365" y="1127332"/>
                  <a:pt x="-771" y="980208"/>
                  <a:pt x="895" y="833822"/>
                </a:cubicBezTo>
                <a:close/>
                <a:moveTo>
                  <a:pt x="265008" y="0"/>
                </a:moveTo>
                <a:lnTo>
                  <a:pt x="265851" y="2581"/>
                </a:lnTo>
                <a:lnTo>
                  <a:pt x="249376" y="24783"/>
                </a:lnTo>
                <a:cubicBezTo>
                  <a:pt x="253709" y="15934"/>
                  <a:pt x="259314" y="7943"/>
                  <a:pt x="26500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弦形 32">
            <a:extLst>
              <a:ext uri="{FF2B5EF4-FFF2-40B4-BE49-F238E27FC236}">
                <a16:creationId xmlns:a16="http://schemas.microsoft.com/office/drawing/2014/main" id="{1BAC53AD-C55A-DEFF-1AD8-157D2099A6CA}"/>
              </a:ext>
            </a:extLst>
          </p:cNvPr>
          <p:cNvSpPr/>
          <p:nvPr/>
        </p:nvSpPr>
        <p:spPr>
          <a:xfrm>
            <a:off x="3158035" y="1996439"/>
            <a:ext cx="976499" cy="2179550"/>
          </a:xfrm>
          <a:custGeom>
            <a:avLst/>
            <a:gdLst/>
            <a:ahLst/>
            <a:cxnLst/>
            <a:rect l="l" t="t" r="r" b="b"/>
            <a:pathLst>
              <a:path w="976499" h="2179550">
                <a:moveTo>
                  <a:pt x="5707" y="712205"/>
                </a:moveTo>
                <a:lnTo>
                  <a:pt x="105" y="798818"/>
                </a:lnTo>
                <a:cubicBezTo>
                  <a:pt x="-432" y="769809"/>
                  <a:pt x="1062" y="740870"/>
                  <a:pt x="5707" y="712205"/>
                </a:cubicBezTo>
                <a:close/>
                <a:moveTo>
                  <a:pt x="28614" y="549532"/>
                </a:moveTo>
                <a:lnTo>
                  <a:pt x="13335" y="632264"/>
                </a:lnTo>
                <a:cubicBezTo>
                  <a:pt x="16169" y="604311"/>
                  <a:pt x="20870" y="576621"/>
                  <a:pt x="28614" y="549532"/>
                </a:cubicBezTo>
                <a:close/>
                <a:moveTo>
                  <a:pt x="430604" y="507387"/>
                </a:moveTo>
                <a:lnTo>
                  <a:pt x="976499" y="2179550"/>
                </a:lnTo>
                <a:cubicBezTo>
                  <a:pt x="546416" y="2038102"/>
                  <a:pt x="209379" y="1700327"/>
                  <a:pt x="68873" y="1269935"/>
                </a:cubicBezTo>
                <a:cubicBezTo>
                  <a:pt x="20807" y="1122700"/>
                  <a:pt x="-2295" y="970645"/>
                  <a:pt x="546" y="819579"/>
                </a:cubicBezTo>
                <a:close/>
                <a:moveTo>
                  <a:pt x="70200" y="390469"/>
                </a:moveTo>
                <a:lnTo>
                  <a:pt x="45771" y="469532"/>
                </a:lnTo>
                <a:cubicBezTo>
                  <a:pt x="51756" y="442576"/>
                  <a:pt x="59507" y="416061"/>
                  <a:pt x="70200" y="390469"/>
                </a:cubicBezTo>
                <a:close/>
                <a:moveTo>
                  <a:pt x="129902" y="237280"/>
                </a:moveTo>
                <a:lnTo>
                  <a:pt x="96821" y="312151"/>
                </a:lnTo>
                <a:cubicBezTo>
                  <a:pt x="105771" y="286369"/>
                  <a:pt x="116427" y="261208"/>
                  <a:pt x="129902" y="237280"/>
                </a:cubicBezTo>
                <a:close/>
                <a:moveTo>
                  <a:pt x="206847" y="92135"/>
                </a:moveTo>
                <a:lnTo>
                  <a:pt x="166080" y="161365"/>
                </a:lnTo>
                <a:cubicBezTo>
                  <a:pt x="177693" y="137249"/>
                  <a:pt x="190948" y="113935"/>
                  <a:pt x="206847" y="92135"/>
                </a:cubicBezTo>
                <a:close/>
                <a:moveTo>
                  <a:pt x="264962" y="0"/>
                </a:moveTo>
                <a:lnTo>
                  <a:pt x="265680" y="2200"/>
                </a:lnTo>
                <a:lnTo>
                  <a:pt x="253131" y="18758"/>
                </a:lnTo>
                <a:cubicBezTo>
                  <a:pt x="256399" y="12045"/>
                  <a:pt x="260655" y="6008"/>
                  <a:pt x="26496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B1E7504-E503-0B38-5783-40CB1429EC36}"/>
              </a:ext>
            </a:extLst>
          </p:cNvPr>
          <p:cNvSpPr/>
          <p:nvPr/>
        </p:nvSpPr>
        <p:spPr>
          <a:xfrm>
            <a:off x="3482546" y="1760386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0AB4AD9-9D14-FAFF-6346-DA2BC6773AF2}"/>
              </a:ext>
            </a:extLst>
          </p:cNvPr>
          <p:cNvSpPr/>
          <p:nvPr/>
        </p:nvSpPr>
        <p:spPr>
          <a:xfrm>
            <a:off x="4900228" y="1760386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08C9701-01AD-F967-85B4-EEE5B4E391A9}"/>
              </a:ext>
            </a:extLst>
          </p:cNvPr>
          <p:cNvSpPr/>
          <p:nvPr/>
        </p:nvSpPr>
        <p:spPr>
          <a:xfrm>
            <a:off x="3158510" y="301646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60B889F-E160-521A-02A5-E3227F1CF5CB}"/>
              </a:ext>
            </a:extLst>
          </p:cNvPr>
          <p:cNvSpPr/>
          <p:nvPr/>
        </p:nvSpPr>
        <p:spPr>
          <a:xfrm>
            <a:off x="5296272" y="301646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AF85BEC-D829-9C89-6CD0-B367377A7E6E}"/>
              </a:ext>
            </a:extLst>
          </p:cNvPr>
          <p:cNvSpPr/>
          <p:nvPr/>
        </p:nvSpPr>
        <p:spPr>
          <a:xfrm>
            <a:off x="4263359" y="3740606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69E33485-D0EF-4424-7D17-C96083A0065C}"/>
              </a:ext>
            </a:extLst>
          </p:cNvPr>
          <p:cNvSpPr/>
          <p:nvPr/>
        </p:nvSpPr>
        <p:spPr>
          <a:xfrm>
            <a:off x="3948944" y="2375310"/>
            <a:ext cx="1311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添加文本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962CEE09-44EF-50CC-76E2-0C60F15DC49E}"/>
              </a:ext>
            </a:extLst>
          </p:cNvPr>
          <p:cNvSpPr txBox="1"/>
          <p:nvPr/>
        </p:nvSpPr>
        <p:spPr>
          <a:xfrm>
            <a:off x="3955793" y="2700090"/>
            <a:ext cx="1318420" cy="61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7C5C5E4-4D76-57BC-6773-E61449EA12A0}"/>
              </a:ext>
            </a:extLst>
          </p:cNvPr>
          <p:cNvGrpSpPr/>
          <p:nvPr/>
        </p:nvGrpSpPr>
        <p:grpSpPr>
          <a:xfrm>
            <a:off x="4943286" y="722972"/>
            <a:ext cx="2455979" cy="716692"/>
            <a:chOff x="5540087" y="1628844"/>
            <a:chExt cx="2455979" cy="71669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B5CCFD4-55BF-34B3-D845-7A8409FACA3F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3B35371-7E35-0047-5CBD-7F9BCC7E342F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97A3516-8037-960C-967C-CFF445750A86}"/>
              </a:ext>
            </a:extLst>
          </p:cNvPr>
          <p:cNvGrpSpPr/>
          <p:nvPr/>
        </p:nvGrpSpPr>
        <p:grpSpPr>
          <a:xfrm>
            <a:off x="1106965" y="1323410"/>
            <a:ext cx="2381944" cy="716692"/>
            <a:chOff x="5783688" y="1628844"/>
            <a:chExt cx="2381944" cy="71669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085A736-1416-685F-4442-800A905518F0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1FE0D85-34F2-EEC3-A88B-ECE3EE49BC0D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E1D6E88-528D-1462-221D-D0E9EE1FDB5B}"/>
              </a:ext>
            </a:extLst>
          </p:cNvPr>
          <p:cNvGrpSpPr/>
          <p:nvPr/>
        </p:nvGrpSpPr>
        <p:grpSpPr>
          <a:xfrm>
            <a:off x="825731" y="3270659"/>
            <a:ext cx="2381944" cy="716692"/>
            <a:chOff x="5783688" y="1628844"/>
            <a:chExt cx="2381944" cy="71669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B80330-1378-0ECD-CF23-59135E200039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6EFA47-F059-52F2-5278-CFC4CB3DC812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19C3C9E-659B-E54B-D67B-633A412AADFA}"/>
              </a:ext>
            </a:extLst>
          </p:cNvPr>
          <p:cNvGrpSpPr/>
          <p:nvPr/>
        </p:nvGrpSpPr>
        <p:grpSpPr>
          <a:xfrm>
            <a:off x="6082741" y="2111108"/>
            <a:ext cx="2455979" cy="716692"/>
            <a:chOff x="5540087" y="1628844"/>
            <a:chExt cx="2455979" cy="71669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681C7A-49EB-025F-A1B4-BF7AB77D0479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284BBD1-9E59-FBFE-CD2E-A57999CD4448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C5B45E4-075E-98EC-D65C-BD854998D19E}"/>
              </a:ext>
            </a:extLst>
          </p:cNvPr>
          <p:cNvGrpSpPr/>
          <p:nvPr/>
        </p:nvGrpSpPr>
        <p:grpSpPr>
          <a:xfrm>
            <a:off x="5645073" y="3672562"/>
            <a:ext cx="2455979" cy="716692"/>
            <a:chOff x="5540087" y="1628844"/>
            <a:chExt cx="2455979" cy="71669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9E3035C-B81F-3BED-20F5-4A5F9AB05EEB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EB43C17-5B55-3E34-4298-539A1134AFBF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0927F44A-BE8C-5B39-597D-42308B6BC49D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2228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76211" y="-17698"/>
            <a:ext cx="5767789" cy="243097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410" y="2662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990" y="2571750"/>
            <a:ext cx="1877010" cy="20119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087" y="3893320"/>
            <a:ext cx="2200806" cy="1153283"/>
          </a:xfrm>
          <a:prstGeom prst="rect">
            <a:avLst/>
          </a:prstGeom>
        </p:spPr>
      </p:pic>
      <p:sp>
        <p:nvSpPr>
          <p:cNvPr id="50" name="iconfont-1096-617929">
            <a:extLst>
              <a:ext uri="{FF2B5EF4-FFF2-40B4-BE49-F238E27FC236}">
                <a16:creationId xmlns:a16="http://schemas.microsoft.com/office/drawing/2014/main" id="{46008D63-E3CF-FE63-76CB-EBEBE1002A6D}"/>
              </a:ext>
            </a:extLst>
          </p:cNvPr>
          <p:cNvSpPr/>
          <p:nvPr/>
        </p:nvSpPr>
        <p:spPr>
          <a:xfrm rot="9900000">
            <a:off x="1607537" y="273592"/>
            <a:ext cx="183259" cy="18254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22000">
                <a:srgbClr val="F79FA1">
                  <a:alpha val="0"/>
                </a:srgbClr>
              </a:gs>
              <a:gs pos="100000">
                <a:srgbClr val="EF393C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B35AF7-1E26-D146-35BA-1577928339B2}"/>
              </a:ext>
            </a:extLst>
          </p:cNvPr>
          <p:cNvSpPr txBox="1"/>
          <p:nvPr/>
        </p:nvSpPr>
        <p:spPr>
          <a:xfrm>
            <a:off x="591169" y="249296"/>
            <a:ext cx="110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zh-CN" altLang="en-US" sz="3600" dirty="0">
                <a:sym typeface="+mn-lt"/>
              </a:rPr>
              <a:t>目录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A5F4EB-67D3-C11F-6F45-E6C55E1FA102}"/>
              </a:ext>
            </a:extLst>
          </p:cNvPr>
          <p:cNvGrpSpPr/>
          <p:nvPr/>
        </p:nvGrpSpPr>
        <p:grpSpPr>
          <a:xfrm>
            <a:off x="3797760" y="1746075"/>
            <a:ext cx="1529668" cy="1529668"/>
            <a:chOff x="904968" y="1452295"/>
            <a:chExt cx="762000" cy="762000"/>
          </a:xfrm>
          <a:gradFill>
            <a:gsLst>
              <a:gs pos="100000">
                <a:srgbClr val="EF393C"/>
              </a:gs>
              <a:gs pos="0">
                <a:srgbClr val="EF393C">
                  <a:alpha val="0"/>
                </a:srgbClr>
              </a:gs>
            </a:gsLst>
            <a:lin ang="162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710A19-0B40-E4A7-4AD6-EF575C921792}"/>
                </a:ext>
              </a:extLst>
            </p:cNvPr>
            <p:cNvSpPr/>
            <p:nvPr/>
          </p:nvSpPr>
          <p:spPr>
            <a:xfrm>
              <a:off x="930685" y="1452295"/>
              <a:ext cx="707707" cy="762000"/>
            </a:xfrm>
            <a:custGeom>
              <a:avLst/>
              <a:gdLst>
                <a:gd name="connsiteX0" fmla="*/ 355283 w 707707"/>
                <a:gd name="connsiteY0" fmla="*/ 114300 h 762000"/>
                <a:gd name="connsiteX1" fmla="*/ 374333 w 707707"/>
                <a:gd name="connsiteY1" fmla="*/ 133350 h 762000"/>
                <a:gd name="connsiteX2" fmla="*/ 355283 w 707707"/>
                <a:gd name="connsiteY2" fmla="*/ 152400 h 762000"/>
                <a:gd name="connsiteX3" fmla="*/ 336233 w 707707"/>
                <a:gd name="connsiteY3" fmla="*/ 133350 h 762000"/>
                <a:gd name="connsiteX4" fmla="*/ 355283 w 707707"/>
                <a:gd name="connsiteY4" fmla="*/ 114300 h 762000"/>
                <a:gd name="connsiteX5" fmla="*/ 469583 w 707707"/>
                <a:gd name="connsiteY5" fmla="*/ 685800 h 762000"/>
                <a:gd name="connsiteX6" fmla="*/ 450533 w 707707"/>
                <a:gd name="connsiteY6" fmla="*/ 666750 h 762000"/>
                <a:gd name="connsiteX7" fmla="*/ 383858 w 707707"/>
                <a:gd name="connsiteY7" fmla="*/ 666750 h 762000"/>
                <a:gd name="connsiteX8" fmla="*/ 383858 w 707707"/>
                <a:gd name="connsiteY8" fmla="*/ 182880 h 762000"/>
                <a:gd name="connsiteX9" fmla="*/ 404813 w 707707"/>
                <a:gd name="connsiteY9" fmla="*/ 161925 h 762000"/>
                <a:gd name="connsiteX10" fmla="*/ 587693 w 707707"/>
                <a:gd name="connsiteY10" fmla="*/ 161925 h 762000"/>
                <a:gd name="connsiteX11" fmla="*/ 534353 w 707707"/>
                <a:gd name="connsiteY11" fmla="*/ 438150 h 762000"/>
                <a:gd name="connsiteX12" fmla="*/ 573405 w 707707"/>
                <a:gd name="connsiteY12" fmla="*/ 438150 h 762000"/>
                <a:gd name="connsiteX13" fmla="*/ 615315 w 707707"/>
                <a:gd name="connsiteY13" fmla="*/ 220980 h 762000"/>
                <a:gd name="connsiteX14" fmla="*/ 668655 w 707707"/>
                <a:gd name="connsiteY14" fmla="*/ 438150 h 762000"/>
                <a:gd name="connsiteX15" fmla="*/ 707708 w 707707"/>
                <a:gd name="connsiteY15" fmla="*/ 438150 h 762000"/>
                <a:gd name="connsiteX16" fmla="*/ 638175 w 707707"/>
                <a:gd name="connsiteY16" fmla="*/ 161925 h 762000"/>
                <a:gd name="connsiteX17" fmla="*/ 650558 w 707707"/>
                <a:gd name="connsiteY17" fmla="*/ 161925 h 762000"/>
                <a:gd name="connsiteX18" fmla="*/ 679133 w 707707"/>
                <a:gd name="connsiteY18" fmla="*/ 133350 h 762000"/>
                <a:gd name="connsiteX19" fmla="*/ 650558 w 707707"/>
                <a:gd name="connsiteY19" fmla="*/ 104775 h 762000"/>
                <a:gd name="connsiteX20" fmla="*/ 404813 w 707707"/>
                <a:gd name="connsiteY20" fmla="*/ 104775 h 762000"/>
                <a:gd name="connsiteX21" fmla="*/ 383858 w 707707"/>
                <a:gd name="connsiteY21" fmla="*/ 83820 h 762000"/>
                <a:gd name="connsiteX22" fmla="*/ 383858 w 707707"/>
                <a:gd name="connsiteY22" fmla="*/ 28575 h 762000"/>
                <a:gd name="connsiteX23" fmla="*/ 355283 w 707707"/>
                <a:gd name="connsiteY23" fmla="*/ 0 h 762000"/>
                <a:gd name="connsiteX24" fmla="*/ 326708 w 707707"/>
                <a:gd name="connsiteY24" fmla="*/ 28575 h 762000"/>
                <a:gd name="connsiteX25" fmla="*/ 326708 w 707707"/>
                <a:gd name="connsiteY25" fmla="*/ 83820 h 762000"/>
                <a:gd name="connsiteX26" fmla="*/ 305753 w 707707"/>
                <a:gd name="connsiteY26" fmla="*/ 104775 h 762000"/>
                <a:gd name="connsiteX27" fmla="*/ 60008 w 707707"/>
                <a:gd name="connsiteY27" fmla="*/ 104775 h 762000"/>
                <a:gd name="connsiteX28" fmla="*/ 31433 w 707707"/>
                <a:gd name="connsiteY28" fmla="*/ 133350 h 762000"/>
                <a:gd name="connsiteX29" fmla="*/ 54293 w 707707"/>
                <a:gd name="connsiteY29" fmla="*/ 160973 h 762000"/>
                <a:gd name="connsiteX30" fmla="*/ 0 w 707707"/>
                <a:gd name="connsiteY30" fmla="*/ 438150 h 762000"/>
                <a:gd name="connsiteX31" fmla="*/ 39053 w 707707"/>
                <a:gd name="connsiteY31" fmla="*/ 438150 h 762000"/>
                <a:gd name="connsiteX32" fmla="*/ 80963 w 707707"/>
                <a:gd name="connsiteY32" fmla="*/ 220980 h 762000"/>
                <a:gd name="connsiteX33" fmla="*/ 135255 w 707707"/>
                <a:gd name="connsiteY33" fmla="*/ 438150 h 762000"/>
                <a:gd name="connsiteX34" fmla="*/ 174308 w 707707"/>
                <a:gd name="connsiteY34" fmla="*/ 438150 h 762000"/>
                <a:gd name="connsiteX35" fmla="*/ 104775 w 707707"/>
                <a:gd name="connsiteY35" fmla="*/ 161925 h 762000"/>
                <a:gd name="connsiteX36" fmla="*/ 304800 w 707707"/>
                <a:gd name="connsiteY36" fmla="*/ 161925 h 762000"/>
                <a:gd name="connsiteX37" fmla="*/ 325755 w 707707"/>
                <a:gd name="connsiteY37" fmla="*/ 182880 h 762000"/>
                <a:gd name="connsiteX38" fmla="*/ 325755 w 707707"/>
                <a:gd name="connsiteY38" fmla="*/ 666750 h 762000"/>
                <a:gd name="connsiteX39" fmla="*/ 259080 w 707707"/>
                <a:gd name="connsiteY39" fmla="*/ 666750 h 762000"/>
                <a:gd name="connsiteX40" fmla="*/ 240030 w 707707"/>
                <a:gd name="connsiteY40" fmla="*/ 685800 h 762000"/>
                <a:gd name="connsiteX41" fmla="*/ 240030 w 707707"/>
                <a:gd name="connsiteY41" fmla="*/ 704850 h 762000"/>
                <a:gd name="connsiteX42" fmla="*/ 126683 w 707707"/>
                <a:gd name="connsiteY42" fmla="*/ 704850 h 762000"/>
                <a:gd name="connsiteX43" fmla="*/ 126683 w 707707"/>
                <a:gd name="connsiteY43" fmla="*/ 762000 h 762000"/>
                <a:gd name="connsiteX44" fmla="*/ 583883 w 707707"/>
                <a:gd name="connsiteY44" fmla="*/ 762000 h 762000"/>
                <a:gd name="connsiteX45" fmla="*/ 583883 w 707707"/>
                <a:gd name="connsiteY45" fmla="*/ 704850 h 762000"/>
                <a:gd name="connsiteX46" fmla="*/ 469583 w 707707"/>
                <a:gd name="connsiteY46" fmla="*/ 704850 h 762000"/>
                <a:gd name="connsiteX47" fmla="*/ 469583 w 707707"/>
                <a:gd name="connsiteY47" fmla="*/ 685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7707" h="762000">
                  <a:moveTo>
                    <a:pt x="355283" y="114300"/>
                  </a:moveTo>
                  <a:cubicBezTo>
                    <a:pt x="365760" y="114300"/>
                    <a:pt x="374333" y="122873"/>
                    <a:pt x="374333" y="133350"/>
                  </a:cubicBezTo>
                  <a:cubicBezTo>
                    <a:pt x="374333" y="143828"/>
                    <a:pt x="365760" y="152400"/>
                    <a:pt x="355283" y="152400"/>
                  </a:cubicBezTo>
                  <a:cubicBezTo>
                    <a:pt x="344805" y="152400"/>
                    <a:pt x="336233" y="143828"/>
                    <a:pt x="336233" y="133350"/>
                  </a:cubicBezTo>
                  <a:cubicBezTo>
                    <a:pt x="336233" y="122873"/>
                    <a:pt x="344805" y="114300"/>
                    <a:pt x="355283" y="114300"/>
                  </a:cubicBezTo>
                  <a:close/>
                  <a:moveTo>
                    <a:pt x="469583" y="685800"/>
                  </a:moveTo>
                  <a:cubicBezTo>
                    <a:pt x="469583" y="675323"/>
                    <a:pt x="461010" y="666750"/>
                    <a:pt x="450533" y="666750"/>
                  </a:cubicBezTo>
                  <a:lnTo>
                    <a:pt x="383858" y="666750"/>
                  </a:lnTo>
                  <a:lnTo>
                    <a:pt x="383858" y="182880"/>
                  </a:lnTo>
                  <a:cubicBezTo>
                    <a:pt x="392430" y="178118"/>
                    <a:pt x="400050" y="170498"/>
                    <a:pt x="404813" y="161925"/>
                  </a:cubicBezTo>
                  <a:lnTo>
                    <a:pt x="587693" y="161925"/>
                  </a:lnTo>
                  <a:lnTo>
                    <a:pt x="534353" y="438150"/>
                  </a:lnTo>
                  <a:lnTo>
                    <a:pt x="573405" y="438150"/>
                  </a:lnTo>
                  <a:lnTo>
                    <a:pt x="615315" y="220980"/>
                  </a:lnTo>
                  <a:lnTo>
                    <a:pt x="668655" y="438150"/>
                  </a:lnTo>
                  <a:lnTo>
                    <a:pt x="707708" y="438150"/>
                  </a:lnTo>
                  <a:lnTo>
                    <a:pt x="638175" y="161925"/>
                  </a:lnTo>
                  <a:lnTo>
                    <a:pt x="650558" y="161925"/>
                  </a:lnTo>
                  <a:cubicBezTo>
                    <a:pt x="666750" y="161925"/>
                    <a:pt x="679133" y="149543"/>
                    <a:pt x="679133" y="133350"/>
                  </a:cubicBezTo>
                  <a:cubicBezTo>
                    <a:pt x="679133" y="117157"/>
                    <a:pt x="666750" y="104775"/>
                    <a:pt x="650558" y="104775"/>
                  </a:cubicBezTo>
                  <a:lnTo>
                    <a:pt x="404813" y="104775"/>
                  </a:lnTo>
                  <a:cubicBezTo>
                    <a:pt x="400050" y="96203"/>
                    <a:pt x="392430" y="88582"/>
                    <a:pt x="383858" y="83820"/>
                  </a:cubicBezTo>
                  <a:lnTo>
                    <a:pt x="383858" y="28575"/>
                  </a:lnTo>
                  <a:cubicBezTo>
                    <a:pt x="383858" y="12383"/>
                    <a:pt x="371475" y="0"/>
                    <a:pt x="355283" y="0"/>
                  </a:cubicBezTo>
                  <a:cubicBezTo>
                    <a:pt x="339090" y="0"/>
                    <a:pt x="326708" y="12383"/>
                    <a:pt x="326708" y="28575"/>
                  </a:cubicBezTo>
                  <a:lnTo>
                    <a:pt x="326708" y="83820"/>
                  </a:lnTo>
                  <a:cubicBezTo>
                    <a:pt x="318135" y="88582"/>
                    <a:pt x="310515" y="96203"/>
                    <a:pt x="305753" y="104775"/>
                  </a:cubicBezTo>
                  <a:lnTo>
                    <a:pt x="60008" y="104775"/>
                  </a:lnTo>
                  <a:cubicBezTo>
                    <a:pt x="43815" y="104775"/>
                    <a:pt x="31433" y="117157"/>
                    <a:pt x="31433" y="133350"/>
                  </a:cubicBezTo>
                  <a:cubicBezTo>
                    <a:pt x="31433" y="146685"/>
                    <a:pt x="40958" y="159068"/>
                    <a:pt x="54293" y="160973"/>
                  </a:cubicBezTo>
                  <a:lnTo>
                    <a:pt x="0" y="438150"/>
                  </a:lnTo>
                  <a:lnTo>
                    <a:pt x="39053" y="438150"/>
                  </a:lnTo>
                  <a:lnTo>
                    <a:pt x="80963" y="220980"/>
                  </a:lnTo>
                  <a:lnTo>
                    <a:pt x="135255" y="438150"/>
                  </a:lnTo>
                  <a:lnTo>
                    <a:pt x="174308" y="438150"/>
                  </a:lnTo>
                  <a:lnTo>
                    <a:pt x="104775" y="161925"/>
                  </a:lnTo>
                  <a:lnTo>
                    <a:pt x="304800" y="161925"/>
                  </a:lnTo>
                  <a:cubicBezTo>
                    <a:pt x="309563" y="170498"/>
                    <a:pt x="317183" y="178118"/>
                    <a:pt x="325755" y="182880"/>
                  </a:cubicBezTo>
                  <a:lnTo>
                    <a:pt x="325755" y="666750"/>
                  </a:lnTo>
                  <a:lnTo>
                    <a:pt x="259080" y="666750"/>
                  </a:lnTo>
                  <a:cubicBezTo>
                    <a:pt x="248603" y="666750"/>
                    <a:pt x="240030" y="675323"/>
                    <a:pt x="240030" y="685800"/>
                  </a:cubicBezTo>
                  <a:lnTo>
                    <a:pt x="240030" y="704850"/>
                  </a:lnTo>
                  <a:lnTo>
                    <a:pt x="126683" y="704850"/>
                  </a:lnTo>
                  <a:lnTo>
                    <a:pt x="126683" y="762000"/>
                  </a:lnTo>
                  <a:lnTo>
                    <a:pt x="583883" y="762000"/>
                  </a:lnTo>
                  <a:lnTo>
                    <a:pt x="583883" y="704850"/>
                  </a:lnTo>
                  <a:lnTo>
                    <a:pt x="469583" y="704850"/>
                  </a:lnTo>
                  <a:lnTo>
                    <a:pt x="469583" y="685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2FEBEC-51E8-32FA-34DB-C9CF638F4DC8}"/>
                </a:ext>
              </a:extLst>
            </p:cNvPr>
            <p:cNvSpPr/>
            <p:nvPr/>
          </p:nvSpPr>
          <p:spPr>
            <a:xfrm>
              <a:off x="904968" y="1919020"/>
              <a:ext cx="228600" cy="57150"/>
            </a:xfrm>
            <a:custGeom>
              <a:avLst/>
              <a:gdLst>
                <a:gd name="connsiteX0" fmla="*/ 228600 w 228600"/>
                <a:gd name="connsiteY0" fmla="*/ 0 h 57150"/>
                <a:gd name="connsiteX1" fmla="*/ 0 w 228600"/>
                <a:gd name="connsiteY1" fmla="*/ 0 h 57150"/>
                <a:gd name="connsiteX2" fmla="*/ 114300 w 228600"/>
                <a:gd name="connsiteY2" fmla="*/ 57150 h 57150"/>
                <a:gd name="connsiteX3" fmla="*/ 22860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228600" y="0"/>
                  </a:moveTo>
                  <a:lnTo>
                    <a:pt x="0" y="0"/>
                  </a:ln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F964F2-3A86-B9C1-3566-FE23BAF1BAC6}"/>
                </a:ext>
              </a:extLst>
            </p:cNvPr>
            <p:cNvSpPr/>
            <p:nvPr/>
          </p:nvSpPr>
          <p:spPr>
            <a:xfrm>
              <a:off x="1438368" y="1919020"/>
              <a:ext cx="228600" cy="57150"/>
            </a:xfrm>
            <a:custGeom>
              <a:avLst/>
              <a:gdLst>
                <a:gd name="connsiteX0" fmla="*/ 0 w 228600"/>
                <a:gd name="connsiteY0" fmla="*/ 0 h 57150"/>
                <a:gd name="connsiteX1" fmla="*/ 114300 w 228600"/>
                <a:gd name="connsiteY1" fmla="*/ 57150 h 57150"/>
                <a:gd name="connsiteX2" fmla="*/ 228600 w 228600"/>
                <a:gd name="connsiteY2" fmla="*/ 0 h 57150"/>
                <a:gd name="connsiteX3" fmla="*/ 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0" y="0"/>
                  </a:move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C5BE52-2A96-365D-ABAD-06B89A6B0F16}"/>
              </a:ext>
            </a:extLst>
          </p:cNvPr>
          <p:cNvGrpSpPr/>
          <p:nvPr/>
        </p:nvGrpSpPr>
        <p:grpSpPr>
          <a:xfrm>
            <a:off x="1344682" y="1528635"/>
            <a:ext cx="2259762" cy="537513"/>
            <a:chOff x="1359738" y="1528635"/>
            <a:chExt cx="2259762" cy="53751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3F1CFD0-B689-50F8-B3BE-13D952362745}"/>
                </a:ext>
              </a:extLst>
            </p:cNvPr>
            <p:cNvSpPr/>
            <p:nvPr/>
          </p:nvSpPr>
          <p:spPr>
            <a:xfrm>
              <a:off x="1359738" y="1528635"/>
              <a:ext cx="2259762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00686" y="1632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D869F74-A294-A493-83AE-15BA02325553}"/>
                </a:ext>
              </a:extLst>
            </p:cNvPr>
            <p:cNvSpPr txBox="1"/>
            <p:nvPr/>
          </p:nvSpPr>
          <p:spPr>
            <a:xfrm>
              <a:off x="1499343" y="1542928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>
                  <a:gradFill>
                    <a:gsLst>
                      <a:gs pos="53000">
                        <a:srgbClr val="D61A1C">
                          <a:alpha val="55000"/>
                        </a:srgbClr>
                      </a:gs>
                      <a:gs pos="0">
                        <a:srgbClr val="C00000"/>
                      </a:gs>
                      <a:gs pos="100000">
                        <a:srgbClr val="EF393C"/>
                      </a:gs>
                    </a:gsLst>
                    <a:lin ang="16200000" scaled="1"/>
                  </a:gradFill>
                </a:rPr>
                <a:t>01</a:t>
              </a:r>
              <a:endParaRPr lang="zh-CN" altLang="en-US" sz="2800" b="1" dirty="0">
                <a:gradFill>
                  <a:gsLst>
                    <a:gs pos="53000">
                      <a:srgbClr val="D61A1C">
                        <a:alpha val="55000"/>
                      </a:srgbClr>
                    </a:gs>
                    <a:gs pos="0">
                      <a:srgbClr val="C00000"/>
                    </a:gs>
                    <a:gs pos="100000">
                      <a:srgbClr val="EF393C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629FFE6-B332-BA25-0BF6-27DF9D574579}"/>
              </a:ext>
            </a:extLst>
          </p:cNvPr>
          <p:cNvGrpSpPr/>
          <p:nvPr/>
        </p:nvGrpSpPr>
        <p:grpSpPr>
          <a:xfrm>
            <a:off x="5488756" y="1528635"/>
            <a:ext cx="2259762" cy="537513"/>
            <a:chOff x="1359738" y="1528635"/>
            <a:chExt cx="2259762" cy="53751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6EBD0088-0F3B-E508-827A-E296F11AAFA7}"/>
                </a:ext>
              </a:extLst>
            </p:cNvPr>
            <p:cNvSpPr/>
            <p:nvPr/>
          </p:nvSpPr>
          <p:spPr>
            <a:xfrm>
              <a:off x="1359738" y="1528635"/>
              <a:ext cx="2259762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917EAB0-80FA-35C3-7173-79091B56FB61}"/>
                </a:ext>
              </a:extLst>
            </p:cNvPr>
            <p:cNvSpPr txBox="1"/>
            <p:nvPr/>
          </p:nvSpPr>
          <p:spPr>
            <a:xfrm>
              <a:off x="2100686" y="1632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43F973E-733D-C298-3083-73493BD60B21}"/>
                </a:ext>
              </a:extLst>
            </p:cNvPr>
            <p:cNvSpPr txBox="1"/>
            <p:nvPr/>
          </p:nvSpPr>
          <p:spPr>
            <a:xfrm>
              <a:off x="1499343" y="1542928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>
                    <a:gsLst>
                      <a:gs pos="53000">
                        <a:srgbClr val="D61A1C">
                          <a:alpha val="55000"/>
                        </a:srgbClr>
                      </a:gs>
                      <a:gs pos="0">
                        <a:srgbClr val="C00000"/>
                      </a:gs>
                      <a:gs pos="100000">
                        <a:srgbClr val="EF393C"/>
                      </a:gs>
                    </a:gsLst>
                    <a:lin ang="16200000" scaled="1"/>
                  </a:gradFill>
                </a:rPr>
                <a:t>02</a:t>
              </a:r>
              <a:endParaRPr lang="zh-CN" altLang="en-US" sz="2800" b="1" dirty="0">
                <a:gradFill>
                  <a:gsLst>
                    <a:gs pos="53000">
                      <a:srgbClr val="D61A1C">
                        <a:alpha val="55000"/>
                      </a:srgbClr>
                    </a:gs>
                    <a:gs pos="0">
                      <a:srgbClr val="C00000"/>
                    </a:gs>
                    <a:gs pos="100000">
                      <a:srgbClr val="EF393C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D9C2DEC-E369-5843-EB7D-A6800C80C6B0}"/>
              </a:ext>
            </a:extLst>
          </p:cNvPr>
          <p:cNvGrpSpPr/>
          <p:nvPr/>
        </p:nvGrpSpPr>
        <p:grpSpPr>
          <a:xfrm>
            <a:off x="1344682" y="2355505"/>
            <a:ext cx="2259762" cy="537513"/>
            <a:chOff x="1359738" y="1528635"/>
            <a:chExt cx="2259762" cy="537513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C325E36-5172-C844-6FA7-C18F9B886F28}"/>
                </a:ext>
              </a:extLst>
            </p:cNvPr>
            <p:cNvSpPr/>
            <p:nvPr/>
          </p:nvSpPr>
          <p:spPr>
            <a:xfrm>
              <a:off x="1359738" y="1528635"/>
              <a:ext cx="2259762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FE4A7C7-D39C-9061-C0B2-6DEB4DDB3E2F}"/>
                </a:ext>
              </a:extLst>
            </p:cNvPr>
            <p:cNvSpPr txBox="1"/>
            <p:nvPr/>
          </p:nvSpPr>
          <p:spPr>
            <a:xfrm>
              <a:off x="2100686" y="1632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5360C2-D2DA-EC7B-BCA8-4DECD6715DF9}"/>
                </a:ext>
              </a:extLst>
            </p:cNvPr>
            <p:cNvSpPr txBox="1"/>
            <p:nvPr/>
          </p:nvSpPr>
          <p:spPr>
            <a:xfrm>
              <a:off x="1499343" y="1542928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>
                    <a:gsLst>
                      <a:gs pos="53000">
                        <a:srgbClr val="D61A1C">
                          <a:alpha val="55000"/>
                        </a:srgbClr>
                      </a:gs>
                      <a:gs pos="0">
                        <a:srgbClr val="C00000"/>
                      </a:gs>
                      <a:gs pos="100000">
                        <a:srgbClr val="EF393C"/>
                      </a:gs>
                    </a:gsLst>
                    <a:lin ang="16200000" scaled="1"/>
                  </a:gradFill>
                </a:rPr>
                <a:t>03</a:t>
              </a:r>
              <a:endParaRPr lang="zh-CN" altLang="en-US" sz="2800" b="1" dirty="0">
                <a:gradFill>
                  <a:gsLst>
                    <a:gs pos="53000">
                      <a:srgbClr val="D61A1C">
                        <a:alpha val="55000"/>
                      </a:srgbClr>
                    </a:gs>
                    <a:gs pos="0">
                      <a:srgbClr val="C00000"/>
                    </a:gs>
                    <a:gs pos="100000">
                      <a:srgbClr val="EF393C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1BFC410-849B-30C7-D4DA-FA0875E05B81}"/>
              </a:ext>
            </a:extLst>
          </p:cNvPr>
          <p:cNvGrpSpPr/>
          <p:nvPr/>
        </p:nvGrpSpPr>
        <p:grpSpPr>
          <a:xfrm>
            <a:off x="5488756" y="2355505"/>
            <a:ext cx="2259762" cy="537513"/>
            <a:chOff x="1359738" y="1528635"/>
            <a:chExt cx="2259762" cy="537513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64EF7019-FA50-D79A-CA92-55286E409D7D}"/>
                </a:ext>
              </a:extLst>
            </p:cNvPr>
            <p:cNvSpPr/>
            <p:nvPr/>
          </p:nvSpPr>
          <p:spPr>
            <a:xfrm>
              <a:off x="1359738" y="1528635"/>
              <a:ext cx="2259762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C29A446-F9B6-4B6D-39FA-DFB8556507C2}"/>
                </a:ext>
              </a:extLst>
            </p:cNvPr>
            <p:cNvSpPr txBox="1"/>
            <p:nvPr/>
          </p:nvSpPr>
          <p:spPr>
            <a:xfrm>
              <a:off x="2100686" y="1632156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FCB986-87FC-DED0-5F71-5FE6C99C74EF}"/>
                </a:ext>
              </a:extLst>
            </p:cNvPr>
            <p:cNvSpPr txBox="1"/>
            <p:nvPr/>
          </p:nvSpPr>
          <p:spPr>
            <a:xfrm>
              <a:off x="1499343" y="1542928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gradFill>
                    <a:gsLst>
                      <a:gs pos="53000">
                        <a:srgbClr val="D61A1C">
                          <a:alpha val="55000"/>
                        </a:srgbClr>
                      </a:gs>
                      <a:gs pos="0">
                        <a:srgbClr val="C00000"/>
                      </a:gs>
                      <a:gs pos="100000">
                        <a:srgbClr val="EF393C"/>
                      </a:gs>
                    </a:gsLst>
                    <a:lin ang="16200000" scaled="1"/>
                  </a:gradFill>
                </a:rPr>
                <a:t>04</a:t>
              </a:r>
              <a:endParaRPr lang="zh-CN" altLang="en-US" sz="2800" b="1" dirty="0">
                <a:gradFill>
                  <a:gsLst>
                    <a:gs pos="53000">
                      <a:srgbClr val="D61A1C">
                        <a:alpha val="55000"/>
                      </a:srgbClr>
                    </a:gs>
                    <a:gs pos="0">
                      <a:srgbClr val="C00000"/>
                    </a:gs>
                    <a:gs pos="100000">
                      <a:srgbClr val="EF393C"/>
                    </a:gs>
                  </a:gsLst>
                  <a:lin ang="16200000" scaled="1"/>
                </a:gradFill>
              </a:endParaRPr>
            </a:p>
          </p:txBody>
        </p:sp>
      </p:grpSp>
      <p:sp>
        <p:nvSpPr>
          <p:cNvPr id="5" name="iconfont-1096-617929">
            <a:extLst>
              <a:ext uri="{FF2B5EF4-FFF2-40B4-BE49-F238E27FC236}">
                <a16:creationId xmlns:a16="http://schemas.microsoft.com/office/drawing/2014/main" id="{1AA76557-3150-5BC9-F6E3-D0DC47C6DA27}"/>
              </a:ext>
            </a:extLst>
          </p:cNvPr>
          <p:cNvSpPr/>
          <p:nvPr/>
        </p:nvSpPr>
        <p:spPr>
          <a:xfrm>
            <a:off x="155208" y="599679"/>
            <a:ext cx="600442" cy="598109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 flip="none" rotWithShape="1">
            <a:gsLst>
              <a:gs pos="22000">
                <a:srgbClr val="F79FA1">
                  <a:alpha val="0"/>
                </a:srgbClr>
              </a:gs>
              <a:gs pos="100000">
                <a:srgbClr val="EF393C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6E00D-7C1D-5D1E-97B1-866CB6F533E2}"/>
              </a:ext>
            </a:extLst>
          </p:cNvPr>
          <p:cNvSpPr txBox="1"/>
          <p:nvPr/>
        </p:nvSpPr>
        <p:spPr>
          <a:xfrm>
            <a:off x="592857" y="726223"/>
            <a:ext cx="1782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zh-CN" altLang="en-US" sz="2400" dirty="0">
                <a:gradFill>
                  <a:gsLst>
                    <a:gs pos="93000">
                      <a:srgbClr val="F15558">
                        <a:alpha val="49000"/>
                      </a:srgbClr>
                    </a:gs>
                    <a:gs pos="0">
                      <a:srgbClr val="C00000">
                        <a:alpha val="0"/>
                      </a:srgbClr>
                    </a:gs>
                  </a:gsLst>
                  <a:lin ang="16200000" scaled="1"/>
                </a:gradFill>
                <a:latin typeface="+mj-lt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3729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8553BA9-1F1C-76E3-1798-430729C1F565}"/>
              </a:ext>
            </a:extLst>
          </p:cNvPr>
          <p:cNvGrpSpPr/>
          <p:nvPr/>
        </p:nvGrpSpPr>
        <p:grpSpPr>
          <a:xfrm>
            <a:off x="843585" y="1128675"/>
            <a:ext cx="2725193" cy="2058398"/>
            <a:chOff x="1061987" y="1994163"/>
            <a:chExt cx="4169575" cy="2926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B545A1D-C4CA-65EB-410E-AB19A680094D}"/>
                </a:ext>
              </a:extLst>
            </p:cNvPr>
            <p:cNvSpPr/>
            <p:nvPr/>
          </p:nvSpPr>
          <p:spPr>
            <a:xfrm rot="16200000">
              <a:off x="4044692" y="3940802"/>
              <a:ext cx="929078" cy="37269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90BABAE-3A98-8AA8-25DD-B0DE6CE52B7D}"/>
                </a:ext>
              </a:extLst>
            </p:cNvPr>
            <p:cNvSpPr/>
            <p:nvPr/>
          </p:nvSpPr>
          <p:spPr>
            <a:xfrm rot="16200000">
              <a:off x="2915758" y="3570745"/>
              <a:ext cx="1668414" cy="37269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E5DB398-1D4E-D7B7-685D-A50C7A293FB0}"/>
                </a:ext>
              </a:extLst>
            </p:cNvPr>
            <p:cNvSpPr/>
            <p:nvPr/>
          </p:nvSpPr>
          <p:spPr>
            <a:xfrm rot="16200000">
              <a:off x="1953189" y="3367444"/>
              <a:ext cx="2075017" cy="37269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352B700-B0C2-92BE-73AF-A3022D45E038}"/>
                </a:ext>
              </a:extLst>
            </p:cNvPr>
            <p:cNvSpPr/>
            <p:nvPr/>
          </p:nvSpPr>
          <p:spPr>
            <a:xfrm rot="16200000">
              <a:off x="1540667" y="3714190"/>
              <a:ext cx="1381522" cy="3726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95">
              <a:extLst>
                <a:ext uri="{FF2B5EF4-FFF2-40B4-BE49-F238E27FC236}">
                  <a16:creationId xmlns:a16="http://schemas.microsoft.com/office/drawing/2014/main" id="{81D249F4-1ED8-14DB-3C39-866DA97120AE}"/>
                </a:ext>
              </a:extLst>
            </p:cNvPr>
            <p:cNvSpPr txBox="1"/>
            <p:nvPr/>
          </p:nvSpPr>
          <p:spPr>
            <a:xfrm>
              <a:off x="1988380" y="2915203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66%</a:t>
              </a:r>
              <a:endParaRPr lang="zh-CN" altLang="en-US" sz="120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02">
              <a:extLst>
                <a:ext uri="{FF2B5EF4-FFF2-40B4-BE49-F238E27FC236}">
                  <a16:creationId xmlns:a16="http://schemas.microsoft.com/office/drawing/2014/main" id="{79CF5513-06CA-ADF6-CCEA-C4C0ABF17E39}"/>
                </a:ext>
              </a:extLst>
            </p:cNvPr>
            <p:cNvSpPr txBox="1"/>
            <p:nvPr/>
          </p:nvSpPr>
          <p:spPr>
            <a:xfrm>
              <a:off x="3512306" y="263425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35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79%</a:t>
              </a:r>
              <a:endParaRPr lang="zh-CN" altLang="en-US" sz="135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3">
              <a:extLst>
                <a:ext uri="{FF2B5EF4-FFF2-40B4-BE49-F238E27FC236}">
                  <a16:creationId xmlns:a16="http://schemas.microsoft.com/office/drawing/2014/main" id="{6D55A068-42E0-ABD7-1E71-199B34BBA90E}"/>
                </a:ext>
              </a:extLst>
            </p:cNvPr>
            <p:cNvSpPr txBox="1"/>
            <p:nvPr/>
          </p:nvSpPr>
          <p:spPr>
            <a:xfrm>
              <a:off x="4259099" y="3364068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35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43%</a:t>
              </a:r>
              <a:endParaRPr lang="zh-CN" altLang="en-US" sz="135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04">
              <a:extLst>
                <a:ext uri="{FF2B5EF4-FFF2-40B4-BE49-F238E27FC236}">
                  <a16:creationId xmlns:a16="http://schemas.microsoft.com/office/drawing/2014/main" id="{55A87923-D5D9-81D5-F359-DFBB36B96820}"/>
                </a:ext>
              </a:extLst>
            </p:cNvPr>
            <p:cNvSpPr txBox="1"/>
            <p:nvPr/>
          </p:nvSpPr>
          <p:spPr>
            <a:xfrm>
              <a:off x="2751607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95%</a:t>
              </a:r>
              <a:endParaRPr lang="zh-CN" altLang="en-US" sz="120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47">
              <a:extLst>
                <a:ext uri="{FF2B5EF4-FFF2-40B4-BE49-F238E27FC236}">
                  <a16:creationId xmlns:a16="http://schemas.microsoft.com/office/drawing/2014/main" id="{3D248373-F578-B3B8-E99A-AA021D9F25F4}"/>
                </a:ext>
              </a:extLst>
            </p:cNvPr>
            <p:cNvSpPr txBox="1"/>
            <p:nvPr/>
          </p:nvSpPr>
          <p:spPr>
            <a:xfrm>
              <a:off x="1989161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 dirty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4" name="TextBox 148">
              <a:extLst>
                <a:ext uri="{FF2B5EF4-FFF2-40B4-BE49-F238E27FC236}">
                  <a16:creationId xmlns:a16="http://schemas.microsoft.com/office/drawing/2014/main" id="{D22108D8-3A41-01F8-56F8-10501490D36E}"/>
                </a:ext>
              </a:extLst>
            </p:cNvPr>
            <p:cNvSpPr txBox="1"/>
            <p:nvPr/>
          </p:nvSpPr>
          <p:spPr>
            <a:xfrm>
              <a:off x="28266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5" name="TextBox 149">
              <a:extLst>
                <a:ext uri="{FF2B5EF4-FFF2-40B4-BE49-F238E27FC236}">
                  <a16:creationId xmlns:a16="http://schemas.microsoft.com/office/drawing/2014/main" id="{41C64F5E-8A40-4A8C-DE2E-A9290A2DBA7B}"/>
                </a:ext>
              </a:extLst>
            </p:cNvPr>
            <p:cNvSpPr txBox="1"/>
            <p:nvPr/>
          </p:nvSpPr>
          <p:spPr>
            <a:xfrm>
              <a:off x="3496225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6" name="TextBox 150">
              <a:extLst>
                <a:ext uri="{FF2B5EF4-FFF2-40B4-BE49-F238E27FC236}">
                  <a16:creationId xmlns:a16="http://schemas.microsoft.com/office/drawing/2014/main" id="{42031195-D183-8A3F-B4FB-DA3CE33B15BB}"/>
                </a:ext>
              </a:extLst>
            </p:cNvPr>
            <p:cNvSpPr txBox="1"/>
            <p:nvPr/>
          </p:nvSpPr>
          <p:spPr>
            <a:xfrm>
              <a:off x="4309946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 dirty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D21318F-632A-24A2-98C3-5826336AFCE7}"/>
                </a:ext>
              </a:extLst>
            </p:cNvPr>
            <p:cNvGrpSpPr/>
            <p:nvPr/>
          </p:nvGrpSpPr>
          <p:grpSpPr>
            <a:xfrm>
              <a:off x="1061987" y="1994163"/>
              <a:ext cx="4169575" cy="2597744"/>
              <a:chOff x="1061987" y="1994163"/>
              <a:chExt cx="4169575" cy="2597744"/>
            </a:xfrm>
          </p:grpSpPr>
          <p:cxnSp>
            <p:nvCxnSpPr>
              <p:cNvPr id="18" name="直接箭头连接符 17">
                <a:extLst>
                  <a:ext uri="{FF2B5EF4-FFF2-40B4-BE49-F238E27FC236}">
                    <a16:creationId xmlns:a16="http://schemas.microsoft.com/office/drawing/2014/main" id="{B300C171-EFE1-4DB5-0A49-47998FE30AA3}"/>
                  </a:ext>
                </a:extLst>
              </p:cNvPr>
              <p:cNvCxnSpPr/>
              <p:nvPr/>
            </p:nvCxnSpPr>
            <p:spPr>
              <a:xfrm flipV="1">
                <a:off x="1650042" y="1994163"/>
                <a:ext cx="0" cy="259774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>
                <a:extLst>
                  <a:ext uri="{FF2B5EF4-FFF2-40B4-BE49-F238E27FC236}">
                    <a16:creationId xmlns:a16="http://schemas.microsoft.com/office/drawing/2014/main" id="{860A4274-FDF8-3742-2D97-CC835B6FDB89}"/>
                  </a:ext>
                </a:extLst>
              </p:cNvPr>
              <p:cNvCxnSpPr/>
              <p:nvPr/>
            </p:nvCxnSpPr>
            <p:spPr>
              <a:xfrm>
                <a:off x="1610809" y="4591453"/>
                <a:ext cx="362075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30">
                <a:extLst>
                  <a:ext uri="{FF2B5EF4-FFF2-40B4-BE49-F238E27FC236}">
                    <a16:creationId xmlns:a16="http://schemas.microsoft.com/office/drawing/2014/main" id="{70EDDD4B-80E7-46FC-95B5-EB5F0AF1AD7C}"/>
                  </a:ext>
                </a:extLst>
              </p:cNvPr>
              <p:cNvSpPr txBox="1"/>
              <p:nvPr/>
            </p:nvSpPr>
            <p:spPr>
              <a:xfrm>
                <a:off x="1061987" y="4318601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100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TextBox 131">
                <a:extLst>
                  <a:ext uri="{FF2B5EF4-FFF2-40B4-BE49-F238E27FC236}">
                    <a16:creationId xmlns:a16="http://schemas.microsoft.com/office/drawing/2014/main" id="{88764105-8032-753D-65BE-3C58FB25C972}"/>
                  </a:ext>
                </a:extLst>
              </p:cNvPr>
              <p:cNvSpPr txBox="1"/>
              <p:nvPr/>
            </p:nvSpPr>
            <p:spPr>
              <a:xfrm>
                <a:off x="1061987" y="4109016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200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142">
                <a:extLst>
                  <a:ext uri="{FF2B5EF4-FFF2-40B4-BE49-F238E27FC236}">
                    <a16:creationId xmlns:a16="http://schemas.microsoft.com/office/drawing/2014/main" id="{4E282FD4-C152-8D5A-ED9B-3272C0BBF835}"/>
                  </a:ext>
                </a:extLst>
              </p:cNvPr>
              <p:cNvSpPr txBox="1"/>
              <p:nvPr/>
            </p:nvSpPr>
            <p:spPr>
              <a:xfrm>
                <a:off x="1061987" y="3871788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300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143">
                <a:extLst>
                  <a:ext uri="{FF2B5EF4-FFF2-40B4-BE49-F238E27FC236}">
                    <a16:creationId xmlns:a16="http://schemas.microsoft.com/office/drawing/2014/main" id="{55B13A06-4DA6-9C26-5FE7-F2B82730DC26}"/>
                  </a:ext>
                </a:extLst>
              </p:cNvPr>
              <p:cNvSpPr txBox="1"/>
              <p:nvPr/>
            </p:nvSpPr>
            <p:spPr>
              <a:xfrm>
                <a:off x="1061987" y="3634563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400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144">
                <a:extLst>
                  <a:ext uri="{FF2B5EF4-FFF2-40B4-BE49-F238E27FC236}">
                    <a16:creationId xmlns:a16="http://schemas.microsoft.com/office/drawing/2014/main" id="{E33A9660-6226-021D-CA75-9EEB641B780F}"/>
                  </a:ext>
                </a:extLst>
              </p:cNvPr>
              <p:cNvSpPr txBox="1"/>
              <p:nvPr/>
            </p:nvSpPr>
            <p:spPr>
              <a:xfrm>
                <a:off x="1061987" y="3397337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500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TextBox 145">
                <a:extLst>
                  <a:ext uri="{FF2B5EF4-FFF2-40B4-BE49-F238E27FC236}">
                    <a16:creationId xmlns:a16="http://schemas.microsoft.com/office/drawing/2014/main" id="{0F154FD2-DB02-757C-99BC-65B6C4A87831}"/>
                  </a:ext>
                </a:extLst>
              </p:cNvPr>
              <p:cNvSpPr txBox="1"/>
              <p:nvPr/>
            </p:nvSpPr>
            <p:spPr>
              <a:xfrm>
                <a:off x="1061987" y="3160109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600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Box 146">
                <a:extLst>
                  <a:ext uri="{FF2B5EF4-FFF2-40B4-BE49-F238E27FC236}">
                    <a16:creationId xmlns:a16="http://schemas.microsoft.com/office/drawing/2014/main" id="{7322FA7A-BAC3-BB49-DAFC-90FB8CB467AA}"/>
                  </a:ext>
                </a:extLst>
              </p:cNvPr>
              <p:cNvSpPr txBox="1"/>
              <p:nvPr/>
            </p:nvSpPr>
            <p:spPr>
              <a:xfrm>
                <a:off x="1061987" y="2922884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>
                    <a:solidFill>
                      <a:prstClr val="black"/>
                    </a:solidFill>
                    <a:cs typeface="+mn-ea"/>
                    <a:sym typeface="+mn-lt"/>
                  </a:rPr>
                  <a:t>700</a:t>
                </a:r>
                <a:endParaRPr lang="zh-CN" altLang="en-US" sz="8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179">
                <a:extLst>
                  <a:ext uri="{FF2B5EF4-FFF2-40B4-BE49-F238E27FC236}">
                    <a16:creationId xmlns:a16="http://schemas.microsoft.com/office/drawing/2014/main" id="{0E6FA23C-D42D-E7AC-3C44-9946575D47C6}"/>
                  </a:ext>
                </a:extLst>
              </p:cNvPr>
              <p:cNvSpPr txBox="1"/>
              <p:nvPr/>
            </p:nvSpPr>
            <p:spPr>
              <a:xfrm>
                <a:off x="1061987" y="2695449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 dirty="0">
                    <a:solidFill>
                      <a:prstClr val="black"/>
                    </a:solidFill>
                    <a:cs typeface="+mn-ea"/>
                    <a:sym typeface="+mn-lt"/>
                  </a:rPr>
                  <a:t>800</a:t>
                </a:r>
                <a:endParaRPr lang="zh-CN" altLang="en-US" sz="82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180">
                <a:extLst>
                  <a:ext uri="{FF2B5EF4-FFF2-40B4-BE49-F238E27FC236}">
                    <a16:creationId xmlns:a16="http://schemas.microsoft.com/office/drawing/2014/main" id="{02E871E5-BC67-08E9-6D47-B973AABF7444}"/>
                  </a:ext>
                </a:extLst>
              </p:cNvPr>
              <p:cNvSpPr txBox="1"/>
              <p:nvPr/>
            </p:nvSpPr>
            <p:spPr>
              <a:xfrm>
                <a:off x="1061987" y="2516281"/>
                <a:ext cx="450467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 dirty="0">
                    <a:solidFill>
                      <a:prstClr val="black"/>
                    </a:solidFill>
                    <a:cs typeface="+mn-ea"/>
                    <a:sym typeface="+mn-lt"/>
                  </a:rPr>
                  <a:t>900</a:t>
                </a:r>
                <a:endParaRPr lang="zh-CN" altLang="en-US" sz="82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TextBox 181">
                <a:extLst>
                  <a:ext uri="{FF2B5EF4-FFF2-40B4-BE49-F238E27FC236}">
                    <a16:creationId xmlns:a16="http://schemas.microsoft.com/office/drawing/2014/main" id="{4C215CAB-8DBE-82A1-EF0D-FE74E25C97C4}"/>
                  </a:ext>
                </a:extLst>
              </p:cNvPr>
              <p:cNvSpPr txBox="1"/>
              <p:nvPr/>
            </p:nvSpPr>
            <p:spPr>
              <a:xfrm>
                <a:off x="1061987" y="2326314"/>
                <a:ext cx="546119" cy="256434"/>
              </a:xfrm>
              <a:prstGeom prst="rect">
                <a:avLst/>
              </a:prstGeom>
              <a:noFill/>
            </p:spPr>
            <p:txBody>
              <a:bodyPr wrap="none" lIns="52918" tIns="26459" rIns="52918" bIns="26459" rtlCol="0">
                <a:spAutoFit/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825" dirty="0">
                    <a:solidFill>
                      <a:prstClr val="black"/>
                    </a:solidFill>
                    <a:cs typeface="+mn-ea"/>
                    <a:sym typeface="+mn-lt"/>
                  </a:rPr>
                  <a:t>1000</a:t>
                </a:r>
                <a:endParaRPr lang="zh-CN" altLang="en-US" sz="82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Line 6">
                <a:extLst>
                  <a:ext uri="{FF2B5EF4-FFF2-40B4-BE49-F238E27FC236}">
                    <a16:creationId xmlns:a16="http://schemas.microsoft.com/office/drawing/2014/main" id="{3CF60EE1-7EC7-CD0C-285A-5C94D8903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308117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Line 7">
                <a:extLst>
                  <a:ext uri="{FF2B5EF4-FFF2-40B4-BE49-F238E27FC236}">
                    <a16:creationId xmlns:a16="http://schemas.microsoft.com/office/drawing/2014/main" id="{5E1BEE5A-EAF2-C7AB-E00C-2F150EB58D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3310689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Line 8">
                <a:extLst>
                  <a:ext uri="{FF2B5EF4-FFF2-40B4-BE49-F238E27FC236}">
                    <a16:creationId xmlns:a16="http://schemas.microsoft.com/office/drawing/2014/main" id="{AEEF2EB1-4E48-38A6-1C71-2C882EFE8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3534805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Line 9">
                <a:extLst>
                  <a:ext uri="{FF2B5EF4-FFF2-40B4-BE49-F238E27FC236}">
                    <a16:creationId xmlns:a16="http://schemas.microsoft.com/office/drawing/2014/main" id="{C55E84F2-0E9B-1B37-E028-DD664224E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3764321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Line 10">
                <a:extLst>
                  <a:ext uri="{FF2B5EF4-FFF2-40B4-BE49-F238E27FC236}">
                    <a16:creationId xmlns:a16="http://schemas.microsoft.com/office/drawing/2014/main" id="{7960081E-E76D-AA9A-DDCB-FDF10D210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3993837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Line 11">
                <a:extLst>
                  <a:ext uri="{FF2B5EF4-FFF2-40B4-BE49-F238E27FC236}">
                    <a16:creationId xmlns:a16="http://schemas.microsoft.com/office/drawing/2014/main" id="{32832788-B452-98A5-B045-35B14F278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4223352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Line 12">
                <a:extLst>
                  <a:ext uri="{FF2B5EF4-FFF2-40B4-BE49-F238E27FC236}">
                    <a16:creationId xmlns:a16="http://schemas.microsoft.com/office/drawing/2014/main" id="{7DDE0C46-2451-4242-46A8-942F07351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6955" y="4426304"/>
                <a:ext cx="369119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Line 10">
                <a:extLst>
                  <a:ext uri="{FF2B5EF4-FFF2-40B4-BE49-F238E27FC236}">
                    <a16:creationId xmlns:a16="http://schemas.microsoft.com/office/drawing/2014/main" id="{73DC962D-6EF0-4956-8849-1670B3BABD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0366" y="2411492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Line 11">
                <a:extLst>
                  <a:ext uri="{FF2B5EF4-FFF2-40B4-BE49-F238E27FC236}">
                    <a16:creationId xmlns:a16="http://schemas.microsoft.com/office/drawing/2014/main" id="{75CB6D03-3193-E08E-A135-22EF616E4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0365" y="2641008"/>
                <a:ext cx="3547787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Line 12">
                <a:extLst>
                  <a:ext uri="{FF2B5EF4-FFF2-40B4-BE49-F238E27FC236}">
                    <a16:creationId xmlns:a16="http://schemas.microsoft.com/office/drawing/2014/main" id="{1B1F93CD-DA6E-7AB6-5E0B-6F5D7D3D71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9073" y="2843960"/>
                <a:ext cx="3579079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Line 10">
                <a:extLst>
                  <a:ext uri="{FF2B5EF4-FFF2-40B4-BE49-F238E27FC236}">
                    <a16:creationId xmlns:a16="http://schemas.microsoft.com/office/drawing/2014/main" id="{AD2D885B-2846-42CA-A7C2-4733FBDBE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0366" y="2172083"/>
                <a:ext cx="3547788" cy="0"/>
              </a:xfrm>
              <a:prstGeom prst="line">
                <a:avLst/>
              </a:prstGeom>
              <a:noFill/>
              <a:ln w="5" cap="flat">
                <a:solidFill>
                  <a:schemeClr val="bg1">
                    <a:lumMod val="50000"/>
                    <a:alpha val="2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52918" tIns="26459" rIns="52918" bIns="26459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7025AC0-01FC-EAC0-26B4-CC22944280B6}"/>
              </a:ext>
            </a:extLst>
          </p:cNvPr>
          <p:cNvGrpSpPr/>
          <p:nvPr/>
        </p:nvGrpSpPr>
        <p:grpSpPr>
          <a:xfrm>
            <a:off x="5325744" y="1128675"/>
            <a:ext cx="2725193" cy="2058398"/>
            <a:chOff x="7038199" y="1994163"/>
            <a:chExt cx="4169575" cy="2926069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9975DA2-38F5-61E3-9D82-E4883C5F1452}"/>
                </a:ext>
              </a:extLst>
            </p:cNvPr>
            <p:cNvSpPr/>
            <p:nvPr/>
          </p:nvSpPr>
          <p:spPr>
            <a:xfrm rot="16200000">
              <a:off x="9537325" y="3457222"/>
              <a:ext cx="1896238" cy="37269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C33A676-EA24-E15C-E7AE-0BFA84234415}"/>
                </a:ext>
              </a:extLst>
            </p:cNvPr>
            <p:cNvSpPr/>
            <p:nvPr/>
          </p:nvSpPr>
          <p:spPr>
            <a:xfrm rot="16200000">
              <a:off x="9010585" y="3689357"/>
              <a:ext cx="1431187" cy="37269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30FFE33-50E3-9D07-E4D9-A734F2FBC289}"/>
                </a:ext>
              </a:extLst>
            </p:cNvPr>
            <p:cNvSpPr/>
            <p:nvPr/>
          </p:nvSpPr>
          <p:spPr>
            <a:xfrm rot="16200000">
              <a:off x="7929401" y="3367444"/>
              <a:ext cx="2075017" cy="37269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16E5BB4-DED3-F507-5E8C-4FD533606A90}"/>
                </a:ext>
              </a:extLst>
            </p:cNvPr>
            <p:cNvSpPr/>
            <p:nvPr/>
          </p:nvSpPr>
          <p:spPr>
            <a:xfrm rot="16200000">
              <a:off x="7124673" y="3321984"/>
              <a:ext cx="2165935" cy="37269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spcCol="0"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id="{D98DEBAD-C663-C2DB-ECCF-35EC2A39A4C6}"/>
                </a:ext>
              </a:extLst>
            </p:cNvPr>
            <p:cNvCxnSpPr/>
            <p:nvPr/>
          </p:nvCxnSpPr>
          <p:spPr>
            <a:xfrm flipV="1">
              <a:off x="7626254" y="1994163"/>
              <a:ext cx="0" cy="259774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>
              <a:extLst>
                <a:ext uri="{FF2B5EF4-FFF2-40B4-BE49-F238E27FC236}">
                  <a16:creationId xmlns:a16="http://schemas.microsoft.com/office/drawing/2014/main" id="{17345EB4-ACF9-7026-E2A7-6606257526B6}"/>
                </a:ext>
              </a:extLst>
            </p:cNvPr>
            <p:cNvCxnSpPr/>
            <p:nvPr/>
          </p:nvCxnSpPr>
          <p:spPr>
            <a:xfrm>
              <a:off x="7587021" y="4591453"/>
              <a:ext cx="36207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90">
              <a:extLst>
                <a:ext uri="{FF2B5EF4-FFF2-40B4-BE49-F238E27FC236}">
                  <a16:creationId xmlns:a16="http://schemas.microsoft.com/office/drawing/2014/main" id="{57D48AEF-169A-A40D-6D61-41E08C3B984D}"/>
                </a:ext>
              </a:extLst>
            </p:cNvPr>
            <p:cNvSpPr txBox="1"/>
            <p:nvPr/>
          </p:nvSpPr>
          <p:spPr>
            <a:xfrm>
              <a:off x="7953435" y="2133288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99%</a:t>
              </a:r>
              <a:endParaRPr lang="zh-CN" altLang="en-US" sz="120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191">
              <a:extLst>
                <a:ext uri="{FF2B5EF4-FFF2-40B4-BE49-F238E27FC236}">
                  <a16:creationId xmlns:a16="http://schemas.microsoft.com/office/drawing/2014/main" id="{0FEF6A0C-7A24-3A37-1AB1-06D0495BDA41}"/>
                </a:ext>
              </a:extLst>
            </p:cNvPr>
            <p:cNvSpPr txBox="1"/>
            <p:nvPr/>
          </p:nvSpPr>
          <p:spPr>
            <a:xfrm>
              <a:off x="9459489" y="2839693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35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69%</a:t>
              </a:r>
              <a:endParaRPr lang="zh-CN" altLang="en-US" sz="135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192">
              <a:extLst>
                <a:ext uri="{FF2B5EF4-FFF2-40B4-BE49-F238E27FC236}">
                  <a16:creationId xmlns:a16="http://schemas.microsoft.com/office/drawing/2014/main" id="{C1EA67F4-2A03-B52C-2240-C5658D4C90DC}"/>
                </a:ext>
              </a:extLst>
            </p:cNvPr>
            <p:cNvSpPr txBox="1"/>
            <p:nvPr/>
          </p:nvSpPr>
          <p:spPr>
            <a:xfrm>
              <a:off x="10207190" y="2401664"/>
              <a:ext cx="669579" cy="39375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35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88%</a:t>
              </a:r>
              <a:endParaRPr lang="zh-CN" altLang="en-US" sz="135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193">
              <a:extLst>
                <a:ext uri="{FF2B5EF4-FFF2-40B4-BE49-F238E27FC236}">
                  <a16:creationId xmlns:a16="http://schemas.microsoft.com/office/drawing/2014/main" id="{5C46178D-5ABF-89F2-9E7D-2A184391CB10}"/>
                </a:ext>
              </a:extLst>
            </p:cNvPr>
            <p:cNvSpPr txBox="1"/>
            <p:nvPr/>
          </p:nvSpPr>
          <p:spPr>
            <a:xfrm>
              <a:off x="8727819" y="2243684"/>
              <a:ext cx="669579" cy="360937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spc="-113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95%</a:t>
              </a:r>
              <a:endParaRPr lang="zh-CN" altLang="en-US" sz="1200" spc="-113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194">
              <a:extLst>
                <a:ext uri="{FF2B5EF4-FFF2-40B4-BE49-F238E27FC236}">
                  <a16:creationId xmlns:a16="http://schemas.microsoft.com/office/drawing/2014/main" id="{4B6AA91D-1350-2AB3-EAB9-C2A15715FE57}"/>
                </a:ext>
              </a:extLst>
            </p:cNvPr>
            <p:cNvSpPr txBox="1"/>
            <p:nvPr/>
          </p:nvSpPr>
          <p:spPr>
            <a:xfrm>
              <a:off x="7038199" y="4318602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100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195">
              <a:extLst>
                <a:ext uri="{FF2B5EF4-FFF2-40B4-BE49-F238E27FC236}">
                  <a16:creationId xmlns:a16="http://schemas.microsoft.com/office/drawing/2014/main" id="{D8E461E5-4C14-12D1-8EC0-3D9109BE91F9}"/>
                </a:ext>
              </a:extLst>
            </p:cNvPr>
            <p:cNvSpPr txBox="1"/>
            <p:nvPr/>
          </p:nvSpPr>
          <p:spPr>
            <a:xfrm>
              <a:off x="7038199" y="4109018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 dirty="0">
                  <a:solidFill>
                    <a:prstClr val="black"/>
                  </a:solidFill>
                  <a:cs typeface="+mn-ea"/>
                  <a:sym typeface="+mn-lt"/>
                </a:rPr>
                <a:t>200</a:t>
              </a:r>
              <a:endParaRPr lang="zh-CN" altLang="en-US" sz="8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196">
              <a:extLst>
                <a:ext uri="{FF2B5EF4-FFF2-40B4-BE49-F238E27FC236}">
                  <a16:creationId xmlns:a16="http://schemas.microsoft.com/office/drawing/2014/main" id="{752A52AD-D882-EE5D-EF55-FE62E4FC0AE7}"/>
                </a:ext>
              </a:extLst>
            </p:cNvPr>
            <p:cNvSpPr txBox="1"/>
            <p:nvPr/>
          </p:nvSpPr>
          <p:spPr>
            <a:xfrm>
              <a:off x="7038199" y="3871789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300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197">
              <a:extLst>
                <a:ext uri="{FF2B5EF4-FFF2-40B4-BE49-F238E27FC236}">
                  <a16:creationId xmlns:a16="http://schemas.microsoft.com/office/drawing/2014/main" id="{7AD521F7-60D3-3FBE-8522-E7AA0F60F64B}"/>
                </a:ext>
              </a:extLst>
            </p:cNvPr>
            <p:cNvSpPr txBox="1"/>
            <p:nvPr/>
          </p:nvSpPr>
          <p:spPr>
            <a:xfrm>
              <a:off x="7038199" y="3634563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400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198">
              <a:extLst>
                <a:ext uri="{FF2B5EF4-FFF2-40B4-BE49-F238E27FC236}">
                  <a16:creationId xmlns:a16="http://schemas.microsoft.com/office/drawing/2014/main" id="{5416D8E0-4FC8-E536-CC46-201DEC0DCD9C}"/>
                </a:ext>
              </a:extLst>
            </p:cNvPr>
            <p:cNvSpPr txBox="1"/>
            <p:nvPr/>
          </p:nvSpPr>
          <p:spPr>
            <a:xfrm>
              <a:off x="7038199" y="3397336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500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199">
              <a:extLst>
                <a:ext uri="{FF2B5EF4-FFF2-40B4-BE49-F238E27FC236}">
                  <a16:creationId xmlns:a16="http://schemas.microsoft.com/office/drawing/2014/main" id="{6B3E9AF2-A631-8EE0-4033-A55C9949664B}"/>
                </a:ext>
              </a:extLst>
            </p:cNvPr>
            <p:cNvSpPr txBox="1"/>
            <p:nvPr/>
          </p:nvSpPr>
          <p:spPr>
            <a:xfrm>
              <a:off x="7038199" y="3160110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600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7619B4DF-C614-4D59-CEE9-AEA26534CF21}"/>
                </a:ext>
              </a:extLst>
            </p:cNvPr>
            <p:cNvSpPr txBox="1"/>
            <p:nvPr/>
          </p:nvSpPr>
          <p:spPr>
            <a:xfrm>
              <a:off x="7038199" y="2922884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>
                  <a:solidFill>
                    <a:prstClr val="black"/>
                  </a:solidFill>
                  <a:cs typeface="+mn-ea"/>
                  <a:sym typeface="+mn-lt"/>
                </a:rPr>
                <a:t>700</a:t>
              </a:r>
              <a:endParaRPr lang="zh-CN" altLang="en-US" sz="8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201">
              <a:extLst>
                <a:ext uri="{FF2B5EF4-FFF2-40B4-BE49-F238E27FC236}">
                  <a16:creationId xmlns:a16="http://schemas.microsoft.com/office/drawing/2014/main" id="{F485C07B-2916-26E9-C295-A716979D8DC2}"/>
                </a:ext>
              </a:extLst>
            </p:cNvPr>
            <p:cNvSpPr txBox="1"/>
            <p:nvPr/>
          </p:nvSpPr>
          <p:spPr>
            <a:xfrm>
              <a:off x="7965373" y="4663798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 dirty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0" name="TextBox 202">
              <a:extLst>
                <a:ext uri="{FF2B5EF4-FFF2-40B4-BE49-F238E27FC236}">
                  <a16:creationId xmlns:a16="http://schemas.microsoft.com/office/drawing/2014/main" id="{EF8DE1F8-39B1-39FB-020A-475B2024BE5B}"/>
                </a:ext>
              </a:extLst>
            </p:cNvPr>
            <p:cNvSpPr txBox="1"/>
            <p:nvPr/>
          </p:nvSpPr>
          <p:spPr>
            <a:xfrm>
              <a:off x="88028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1" name="TextBox 203">
              <a:extLst>
                <a:ext uri="{FF2B5EF4-FFF2-40B4-BE49-F238E27FC236}">
                  <a16:creationId xmlns:a16="http://schemas.microsoft.com/office/drawing/2014/main" id="{30777392-60D3-8063-1419-A29C029F1514}"/>
                </a:ext>
              </a:extLst>
            </p:cNvPr>
            <p:cNvSpPr txBox="1"/>
            <p:nvPr/>
          </p:nvSpPr>
          <p:spPr>
            <a:xfrm>
              <a:off x="9472437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2" name="TextBox 204">
              <a:extLst>
                <a:ext uri="{FF2B5EF4-FFF2-40B4-BE49-F238E27FC236}">
                  <a16:creationId xmlns:a16="http://schemas.microsoft.com/office/drawing/2014/main" id="{BEDB92B3-CCD1-7651-DDC4-2F96CC35DD1C}"/>
                </a:ext>
              </a:extLst>
            </p:cNvPr>
            <p:cNvSpPr txBox="1"/>
            <p:nvPr/>
          </p:nvSpPr>
          <p:spPr>
            <a:xfrm>
              <a:off x="10286158" y="4663797"/>
              <a:ext cx="487256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25" dirty="0">
                  <a:solidFill>
                    <a:prstClr val="black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3" name="TextBox 205">
              <a:extLst>
                <a:ext uri="{FF2B5EF4-FFF2-40B4-BE49-F238E27FC236}">
                  <a16:creationId xmlns:a16="http://schemas.microsoft.com/office/drawing/2014/main" id="{89F8B3B6-8678-A24E-8CFE-A82EFE8433E0}"/>
                </a:ext>
              </a:extLst>
            </p:cNvPr>
            <p:cNvSpPr txBox="1"/>
            <p:nvPr/>
          </p:nvSpPr>
          <p:spPr>
            <a:xfrm>
              <a:off x="7038199" y="2695449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 dirty="0">
                  <a:solidFill>
                    <a:prstClr val="black"/>
                  </a:solidFill>
                  <a:cs typeface="+mn-ea"/>
                  <a:sym typeface="+mn-lt"/>
                </a:rPr>
                <a:t>800</a:t>
              </a:r>
              <a:endParaRPr lang="zh-CN" altLang="en-US" sz="8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206">
              <a:extLst>
                <a:ext uri="{FF2B5EF4-FFF2-40B4-BE49-F238E27FC236}">
                  <a16:creationId xmlns:a16="http://schemas.microsoft.com/office/drawing/2014/main" id="{877559ED-F9BF-5C94-2215-EA6C2417609E}"/>
                </a:ext>
              </a:extLst>
            </p:cNvPr>
            <p:cNvSpPr txBox="1"/>
            <p:nvPr/>
          </p:nvSpPr>
          <p:spPr>
            <a:xfrm>
              <a:off x="7038199" y="2516281"/>
              <a:ext cx="450467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 dirty="0">
                  <a:solidFill>
                    <a:prstClr val="black"/>
                  </a:solidFill>
                  <a:cs typeface="+mn-ea"/>
                  <a:sym typeface="+mn-lt"/>
                </a:rPr>
                <a:t>900</a:t>
              </a:r>
              <a:endParaRPr lang="zh-CN" altLang="en-US" sz="8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207">
              <a:extLst>
                <a:ext uri="{FF2B5EF4-FFF2-40B4-BE49-F238E27FC236}">
                  <a16:creationId xmlns:a16="http://schemas.microsoft.com/office/drawing/2014/main" id="{5AC81653-D706-DF2B-C8ED-87BC434905A8}"/>
                </a:ext>
              </a:extLst>
            </p:cNvPr>
            <p:cNvSpPr txBox="1"/>
            <p:nvPr/>
          </p:nvSpPr>
          <p:spPr>
            <a:xfrm>
              <a:off x="7038199" y="2326314"/>
              <a:ext cx="546119" cy="256434"/>
            </a:xfrm>
            <a:prstGeom prst="rect">
              <a:avLst/>
            </a:prstGeom>
            <a:noFill/>
          </p:spPr>
          <p:txBody>
            <a:bodyPr wrap="none" lIns="52918" tIns="26459" rIns="52918" bIns="26459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25" dirty="0">
                  <a:solidFill>
                    <a:prstClr val="black"/>
                  </a:solidFill>
                  <a:cs typeface="+mn-ea"/>
                  <a:sym typeface="+mn-lt"/>
                </a:rPr>
                <a:t>1000</a:t>
              </a:r>
              <a:endParaRPr lang="zh-CN" altLang="en-US" sz="8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Line 6">
              <a:extLst>
                <a:ext uri="{FF2B5EF4-FFF2-40B4-BE49-F238E27FC236}">
                  <a16:creationId xmlns:a16="http://schemas.microsoft.com/office/drawing/2014/main" id="{C1D783AE-D1F2-6734-ACC8-7FEAFCE0B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308117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Line 7">
              <a:extLst>
                <a:ext uri="{FF2B5EF4-FFF2-40B4-BE49-F238E27FC236}">
                  <a16:creationId xmlns:a16="http://schemas.microsoft.com/office/drawing/2014/main" id="{8C939E73-534D-2813-324E-1484E06DBC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3310689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Line 8">
              <a:extLst>
                <a:ext uri="{FF2B5EF4-FFF2-40B4-BE49-F238E27FC236}">
                  <a16:creationId xmlns:a16="http://schemas.microsoft.com/office/drawing/2014/main" id="{7C0B388D-33A9-DB77-4619-BD495B682E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3534805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Line 9">
              <a:extLst>
                <a:ext uri="{FF2B5EF4-FFF2-40B4-BE49-F238E27FC236}">
                  <a16:creationId xmlns:a16="http://schemas.microsoft.com/office/drawing/2014/main" id="{FFACBB12-0E7A-A0BC-9B40-91F88D00C1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3764321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Line 10">
              <a:extLst>
                <a:ext uri="{FF2B5EF4-FFF2-40B4-BE49-F238E27FC236}">
                  <a16:creationId xmlns:a16="http://schemas.microsoft.com/office/drawing/2014/main" id="{A2760D72-EF98-2A9F-FA4A-3B9C9DF7FD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3993837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Line 11">
              <a:extLst>
                <a:ext uri="{FF2B5EF4-FFF2-40B4-BE49-F238E27FC236}">
                  <a16:creationId xmlns:a16="http://schemas.microsoft.com/office/drawing/2014/main" id="{89908DE9-FD20-DB18-28FF-3489ABC582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4223352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Line 12">
              <a:extLst>
                <a:ext uri="{FF2B5EF4-FFF2-40B4-BE49-F238E27FC236}">
                  <a16:creationId xmlns:a16="http://schemas.microsoft.com/office/drawing/2014/main" id="{C70C6CBB-69D6-72FA-9728-63220BD2A3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167" y="4426304"/>
              <a:ext cx="369119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Line 10">
              <a:extLst>
                <a:ext uri="{FF2B5EF4-FFF2-40B4-BE49-F238E27FC236}">
                  <a16:creationId xmlns:a16="http://schemas.microsoft.com/office/drawing/2014/main" id="{5D917DA1-F2C3-CD84-246B-54556341EE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6578" y="2411492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Line 11">
              <a:extLst>
                <a:ext uri="{FF2B5EF4-FFF2-40B4-BE49-F238E27FC236}">
                  <a16:creationId xmlns:a16="http://schemas.microsoft.com/office/drawing/2014/main" id="{47DF620E-56BE-9120-3453-82183DEAEA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6577" y="2641008"/>
              <a:ext cx="3547787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Line 12">
              <a:extLst>
                <a:ext uri="{FF2B5EF4-FFF2-40B4-BE49-F238E27FC236}">
                  <a16:creationId xmlns:a16="http://schemas.microsoft.com/office/drawing/2014/main" id="{4CF8E0F8-0DEF-F2A9-7D07-DD0AF97257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5285" y="2843960"/>
              <a:ext cx="3579080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Line 10">
              <a:extLst>
                <a:ext uri="{FF2B5EF4-FFF2-40B4-BE49-F238E27FC236}">
                  <a16:creationId xmlns:a16="http://schemas.microsoft.com/office/drawing/2014/main" id="{124DC2D4-9F8D-6E84-76A3-69B2745C39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6578" y="2172083"/>
              <a:ext cx="3547788" cy="0"/>
            </a:xfrm>
            <a:prstGeom prst="line">
              <a:avLst/>
            </a:prstGeom>
            <a:noFill/>
            <a:ln w="5" cap="flat">
              <a:solidFill>
                <a:schemeClr val="bg1">
                  <a:lumMod val="50000"/>
                  <a:alpha val="21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52918" tIns="26459" rIns="52918" bIns="26459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D5278812-12D6-68A5-7926-82CE1E9D86D0}"/>
              </a:ext>
            </a:extLst>
          </p:cNvPr>
          <p:cNvGrpSpPr/>
          <p:nvPr/>
        </p:nvGrpSpPr>
        <p:grpSpPr>
          <a:xfrm>
            <a:off x="4164575" y="1068685"/>
            <a:ext cx="790649" cy="1987259"/>
            <a:chOff x="5489974" y="1916832"/>
            <a:chExt cx="1209702" cy="2824944"/>
          </a:xfrm>
        </p:grpSpPr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F9D3B2E5-CC69-E43F-52A4-7363A90BC8C8}"/>
                </a:ext>
              </a:extLst>
            </p:cNvPr>
            <p:cNvCxnSpPr/>
            <p:nvPr/>
          </p:nvCxnSpPr>
          <p:spPr>
            <a:xfrm>
              <a:off x="6102733" y="1916832"/>
              <a:ext cx="0" cy="282494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DB0F715-CF6E-B4E6-8612-BC63AC69DA3E}"/>
                </a:ext>
              </a:extLst>
            </p:cNvPr>
            <p:cNvSpPr/>
            <p:nvPr/>
          </p:nvSpPr>
          <p:spPr>
            <a:xfrm>
              <a:off x="5489974" y="2562739"/>
              <a:ext cx="1209702" cy="1147008"/>
            </a:xfrm>
            <a:prstGeom prst="ellipse">
              <a:avLst/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sp>
        <p:nvSpPr>
          <p:cNvPr id="80" name="TextBox 15">
            <a:extLst>
              <a:ext uri="{FF2B5EF4-FFF2-40B4-BE49-F238E27FC236}">
                <a16:creationId xmlns:a16="http://schemas.microsoft.com/office/drawing/2014/main" id="{6042334D-A9F4-E4D6-69D3-DBD6368FE10D}"/>
              </a:ext>
            </a:extLst>
          </p:cNvPr>
          <p:cNvSpPr txBox="1"/>
          <p:nvPr/>
        </p:nvSpPr>
        <p:spPr>
          <a:xfrm>
            <a:off x="4164575" y="1452529"/>
            <a:ext cx="8942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495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vs</a:t>
            </a:r>
            <a:endParaRPr lang="zh-CN" altLang="en-US" sz="49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TextBox 221">
            <a:extLst>
              <a:ext uri="{FF2B5EF4-FFF2-40B4-BE49-F238E27FC236}">
                <a16:creationId xmlns:a16="http://schemas.microsoft.com/office/drawing/2014/main" id="{F77D96CE-F0E8-D15E-9146-357783061E57}"/>
              </a:ext>
            </a:extLst>
          </p:cNvPr>
          <p:cNvSpPr txBox="1"/>
          <p:nvPr/>
        </p:nvSpPr>
        <p:spPr>
          <a:xfrm>
            <a:off x="5791351" y="3574135"/>
            <a:ext cx="2483969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  <p:sp>
        <p:nvSpPr>
          <p:cNvPr id="82" name="TextBox 222">
            <a:extLst>
              <a:ext uri="{FF2B5EF4-FFF2-40B4-BE49-F238E27FC236}">
                <a16:creationId xmlns:a16="http://schemas.microsoft.com/office/drawing/2014/main" id="{D304CD43-6272-9596-3EDE-90CA5B7D4BEF}"/>
              </a:ext>
            </a:extLst>
          </p:cNvPr>
          <p:cNvSpPr txBox="1"/>
          <p:nvPr/>
        </p:nvSpPr>
        <p:spPr>
          <a:xfrm>
            <a:off x="5824748" y="3275283"/>
            <a:ext cx="902648" cy="292965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defTabSz="6857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2023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</a:t>
            </a:r>
          </a:p>
        </p:txBody>
      </p:sp>
      <p:sp>
        <p:nvSpPr>
          <p:cNvPr id="83" name="圆角矩形 223">
            <a:extLst>
              <a:ext uri="{FF2B5EF4-FFF2-40B4-BE49-F238E27FC236}">
                <a16:creationId xmlns:a16="http://schemas.microsoft.com/office/drawing/2014/main" id="{65011E31-3551-6579-90BE-B159A93AE199}"/>
              </a:ext>
            </a:extLst>
          </p:cNvPr>
          <p:cNvSpPr/>
          <p:nvPr/>
        </p:nvSpPr>
        <p:spPr>
          <a:xfrm>
            <a:off x="5320577" y="3366619"/>
            <a:ext cx="514325" cy="195812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50" dirty="0">
                <a:solidFill>
                  <a:prstClr val="white"/>
                </a:solidFill>
                <a:cs typeface="+mn-ea"/>
                <a:sym typeface="+mn-lt"/>
              </a:rPr>
              <a:t>明年</a:t>
            </a:r>
          </a:p>
        </p:txBody>
      </p:sp>
      <p:sp>
        <p:nvSpPr>
          <p:cNvPr id="84" name="TextBox 227">
            <a:extLst>
              <a:ext uri="{FF2B5EF4-FFF2-40B4-BE49-F238E27FC236}">
                <a16:creationId xmlns:a16="http://schemas.microsoft.com/office/drawing/2014/main" id="{D1ED4749-ED09-9062-465C-D25A72710773}"/>
              </a:ext>
            </a:extLst>
          </p:cNvPr>
          <p:cNvSpPr txBox="1"/>
          <p:nvPr/>
        </p:nvSpPr>
        <p:spPr>
          <a:xfrm>
            <a:off x="1374278" y="3574135"/>
            <a:ext cx="294626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  <p:sp>
        <p:nvSpPr>
          <p:cNvPr id="85" name="TextBox 228">
            <a:extLst>
              <a:ext uri="{FF2B5EF4-FFF2-40B4-BE49-F238E27FC236}">
                <a16:creationId xmlns:a16="http://schemas.microsoft.com/office/drawing/2014/main" id="{20B40FB3-8B03-B2C7-FF38-86EB68F6929E}"/>
              </a:ext>
            </a:extLst>
          </p:cNvPr>
          <p:cNvSpPr txBox="1"/>
          <p:nvPr/>
        </p:nvSpPr>
        <p:spPr>
          <a:xfrm>
            <a:off x="1413001" y="3275283"/>
            <a:ext cx="902648" cy="292965"/>
          </a:xfrm>
          <a:prstGeom prst="rect">
            <a:avLst/>
          </a:prstGeom>
          <a:noFill/>
        </p:spPr>
        <p:txBody>
          <a:bodyPr wrap="square" lIns="68573" tIns="0" rIns="68573" bIns="0" rtlCol="0" anchor="t">
            <a:spAutoFit/>
          </a:bodyPr>
          <a:lstStyle/>
          <a:p>
            <a:pPr defTabSz="68573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2022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</a:t>
            </a:r>
          </a:p>
        </p:txBody>
      </p:sp>
      <p:sp>
        <p:nvSpPr>
          <p:cNvPr id="86" name="圆角矩形 229">
            <a:extLst>
              <a:ext uri="{FF2B5EF4-FFF2-40B4-BE49-F238E27FC236}">
                <a16:creationId xmlns:a16="http://schemas.microsoft.com/office/drawing/2014/main" id="{8DF8542E-8BF8-BAC9-0A0D-21FAE495B979}"/>
              </a:ext>
            </a:extLst>
          </p:cNvPr>
          <p:cNvSpPr/>
          <p:nvPr/>
        </p:nvSpPr>
        <p:spPr>
          <a:xfrm>
            <a:off x="830992" y="3366619"/>
            <a:ext cx="573225" cy="19581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50" dirty="0">
                <a:solidFill>
                  <a:prstClr val="white"/>
                </a:solidFill>
                <a:cs typeface="+mn-ea"/>
                <a:sym typeface="+mn-lt"/>
              </a:rPr>
              <a:t>今年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2F92C72-5DC1-880E-C73C-5E7FA97CD30A}"/>
              </a:ext>
            </a:extLst>
          </p:cNvPr>
          <p:cNvGrpSpPr/>
          <p:nvPr/>
        </p:nvGrpSpPr>
        <p:grpSpPr>
          <a:xfrm>
            <a:off x="4175547" y="2706604"/>
            <a:ext cx="872266" cy="561788"/>
            <a:chOff x="2570470" y="3628722"/>
            <a:chExt cx="1873612" cy="1206711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CF983289-60B5-AF37-4418-DC1BCD6715E8}"/>
                </a:ext>
              </a:extLst>
            </p:cNvPr>
            <p:cNvSpPr/>
            <p:nvPr/>
          </p:nvSpPr>
          <p:spPr>
            <a:xfrm>
              <a:off x="2653431" y="4586107"/>
              <a:ext cx="614378" cy="114317"/>
            </a:xfrm>
            <a:custGeom>
              <a:avLst/>
              <a:gdLst>
                <a:gd name="connsiteX0" fmla="*/ 568432 w 568432"/>
                <a:gd name="connsiteY0" fmla="*/ 103168 h 105768"/>
                <a:gd name="connsiteX1" fmla="*/ 354 w 568432"/>
                <a:gd name="connsiteY1" fmla="*/ 105768 h 105768"/>
                <a:gd name="connsiteX2" fmla="*/ 0 w 568432"/>
                <a:gd name="connsiteY2" fmla="*/ 28302 h 105768"/>
                <a:gd name="connsiteX3" fmla="*/ 25702 w 568432"/>
                <a:gd name="connsiteY3" fmla="*/ 2361 h 105768"/>
                <a:gd name="connsiteX4" fmla="*/ 542138 w 568432"/>
                <a:gd name="connsiteY4" fmla="*/ 0 h 105768"/>
                <a:gd name="connsiteX5" fmla="*/ 568078 w 568432"/>
                <a:gd name="connsiteY5" fmla="*/ 25700 h 105768"/>
                <a:gd name="connsiteX6" fmla="*/ 568432 w 568432"/>
                <a:gd name="connsiteY6" fmla="*/ 103168 h 105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432" h="105768">
                  <a:moveTo>
                    <a:pt x="568432" y="103168"/>
                  </a:moveTo>
                  <a:lnTo>
                    <a:pt x="354" y="105768"/>
                  </a:lnTo>
                  <a:lnTo>
                    <a:pt x="0" y="28302"/>
                  </a:lnTo>
                  <a:cubicBezTo>
                    <a:pt x="-67" y="14039"/>
                    <a:pt x="11444" y="2428"/>
                    <a:pt x="25702" y="2361"/>
                  </a:cubicBezTo>
                  <a:lnTo>
                    <a:pt x="542138" y="0"/>
                  </a:lnTo>
                  <a:cubicBezTo>
                    <a:pt x="556400" y="-66"/>
                    <a:pt x="568014" y="11444"/>
                    <a:pt x="568078" y="25700"/>
                  </a:cubicBezTo>
                  <a:lnTo>
                    <a:pt x="568432" y="103168"/>
                  </a:lnTo>
                  <a:close/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3A79FD7-0C35-E4F5-3886-8330FF9760C6}"/>
                </a:ext>
              </a:extLst>
            </p:cNvPr>
            <p:cNvSpPr/>
            <p:nvPr/>
          </p:nvSpPr>
          <p:spPr>
            <a:xfrm>
              <a:off x="2598121" y="4669705"/>
              <a:ext cx="725895" cy="114699"/>
            </a:xfrm>
            <a:custGeom>
              <a:avLst/>
              <a:gdLst>
                <a:gd name="connsiteX0" fmla="*/ 671607 w 671610"/>
                <a:gd name="connsiteY0" fmla="*/ 103054 h 106121"/>
                <a:gd name="connsiteX1" fmla="*/ 237 w 671610"/>
                <a:gd name="connsiteY1" fmla="*/ 106122 h 106121"/>
                <a:gd name="connsiteX2" fmla="*/ 1 w 671610"/>
                <a:gd name="connsiteY2" fmla="*/ 54477 h 106121"/>
                <a:gd name="connsiteX3" fmla="*/ 51410 w 671610"/>
                <a:gd name="connsiteY3" fmla="*/ 2593 h 106121"/>
                <a:gd name="connsiteX4" fmla="*/ 619491 w 671610"/>
                <a:gd name="connsiteY4" fmla="*/ 1 h 106121"/>
                <a:gd name="connsiteX5" fmla="*/ 671374 w 671610"/>
                <a:gd name="connsiteY5" fmla="*/ 51406 h 106121"/>
                <a:gd name="connsiteX6" fmla="*/ 671611 w 671610"/>
                <a:gd name="connsiteY6" fmla="*/ 103054 h 106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610" h="106121">
                  <a:moveTo>
                    <a:pt x="671607" y="103054"/>
                  </a:moveTo>
                  <a:lnTo>
                    <a:pt x="237" y="106122"/>
                  </a:lnTo>
                  <a:lnTo>
                    <a:pt x="1" y="54477"/>
                  </a:lnTo>
                  <a:cubicBezTo>
                    <a:pt x="-129" y="25955"/>
                    <a:pt x="22885" y="2726"/>
                    <a:pt x="51410" y="2593"/>
                  </a:cubicBezTo>
                  <a:lnTo>
                    <a:pt x="619491" y="1"/>
                  </a:lnTo>
                  <a:cubicBezTo>
                    <a:pt x="648017" y="-131"/>
                    <a:pt x="671243" y="22878"/>
                    <a:pt x="671374" y="51406"/>
                  </a:cubicBezTo>
                  <a:lnTo>
                    <a:pt x="671611" y="103054"/>
                  </a:lnTo>
                  <a:close/>
                </a:path>
              </a:pathLst>
            </a:custGeom>
            <a:solidFill>
              <a:srgbClr val="5A49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806E894-9212-FDD7-B855-5B373CD2C2F5}"/>
                </a:ext>
              </a:extLst>
            </p:cNvPr>
            <p:cNvSpPr/>
            <p:nvPr/>
          </p:nvSpPr>
          <p:spPr>
            <a:xfrm>
              <a:off x="2570470" y="4753180"/>
              <a:ext cx="781450" cy="59135"/>
            </a:xfrm>
            <a:custGeom>
              <a:avLst/>
              <a:gdLst>
                <a:gd name="connsiteX0" fmla="*/ 697309 w 723010"/>
                <a:gd name="connsiteY0" fmla="*/ 51644 h 54713"/>
                <a:gd name="connsiteX1" fmla="*/ 25938 w 723010"/>
                <a:gd name="connsiteY1" fmla="*/ 54713 h 54713"/>
                <a:gd name="connsiteX2" fmla="*/ 0 w 723010"/>
                <a:gd name="connsiteY2" fmla="*/ 29005 h 54713"/>
                <a:gd name="connsiteX3" fmla="*/ 0 w 723010"/>
                <a:gd name="connsiteY3" fmla="*/ 29008 h 54713"/>
                <a:gd name="connsiteX4" fmla="*/ 25702 w 723010"/>
                <a:gd name="connsiteY4" fmla="*/ 3065 h 54713"/>
                <a:gd name="connsiteX5" fmla="*/ 697071 w 723010"/>
                <a:gd name="connsiteY5" fmla="*/ 0 h 54713"/>
                <a:gd name="connsiteX6" fmla="*/ 723010 w 723010"/>
                <a:gd name="connsiteY6" fmla="*/ 25700 h 54713"/>
                <a:gd name="connsiteX7" fmla="*/ 723010 w 723010"/>
                <a:gd name="connsiteY7" fmla="*/ 25702 h 54713"/>
                <a:gd name="connsiteX8" fmla="*/ 697309 w 723010"/>
                <a:gd name="connsiteY8" fmla="*/ 51644 h 5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010" h="54713">
                  <a:moveTo>
                    <a:pt x="697309" y="51644"/>
                  </a:moveTo>
                  <a:lnTo>
                    <a:pt x="25938" y="54713"/>
                  </a:lnTo>
                  <a:cubicBezTo>
                    <a:pt x="11677" y="54774"/>
                    <a:pt x="65" y="43263"/>
                    <a:pt x="0" y="29005"/>
                  </a:cubicBezTo>
                  <a:lnTo>
                    <a:pt x="0" y="29008"/>
                  </a:lnTo>
                  <a:cubicBezTo>
                    <a:pt x="-65" y="14745"/>
                    <a:pt x="11444" y="3133"/>
                    <a:pt x="25702" y="3065"/>
                  </a:cubicBezTo>
                  <a:lnTo>
                    <a:pt x="697071" y="0"/>
                  </a:lnTo>
                  <a:cubicBezTo>
                    <a:pt x="711333" y="-66"/>
                    <a:pt x="722945" y="11440"/>
                    <a:pt x="723010" y="25700"/>
                  </a:cubicBezTo>
                  <a:lnTo>
                    <a:pt x="723010" y="25702"/>
                  </a:lnTo>
                  <a:cubicBezTo>
                    <a:pt x="723077" y="39964"/>
                    <a:pt x="711567" y="51577"/>
                    <a:pt x="697309" y="51644"/>
                  </a:cubicBezTo>
                  <a:close/>
                </a:path>
              </a:pathLst>
            </a:custGeom>
            <a:solidFill>
              <a:srgbClr val="FCB8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8B94E28-17C3-7A64-E5D9-FA242176B62D}"/>
                </a:ext>
              </a:extLst>
            </p:cNvPr>
            <p:cNvSpPr/>
            <p:nvPr/>
          </p:nvSpPr>
          <p:spPr>
            <a:xfrm>
              <a:off x="2922937" y="3664451"/>
              <a:ext cx="656608" cy="883361"/>
            </a:xfrm>
            <a:custGeom>
              <a:avLst/>
              <a:gdLst>
                <a:gd name="connsiteX0" fmla="*/ 213940 w 607504"/>
                <a:gd name="connsiteY0" fmla="*/ 817300 h 817300"/>
                <a:gd name="connsiteX1" fmla="*/ 106970 w 607504"/>
                <a:gd name="connsiteY1" fmla="*/ 756846 h 817300"/>
                <a:gd name="connsiteX2" fmla="*/ 0 w 607504"/>
                <a:gd name="connsiteY2" fmla="*/ 696388 h 817300"/>
                <a:gd name="connsiteX3" fmla="*/ 393564 w 607504"/>
                <a:gd name="connsiteY3" fmla="*/ 0 h 817300"/>
                <a:gd name="connsiteX4" fmla="*/ 607504 w 607504"/>
                <a:gd name="connsiteY4" fmla="*/ 120912 h 817300"/>
                <a:gd name="connsiteX5" fmla="*/ 213940 w 607504"/>
                <a:gd name="connsiteY5" fmla="*/ 817300 h 81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7504" h="817300">
                  <a:moveTo>
                    <a:pt x="213940" y="817300"/>
                  </a:moveTo>
                  <a:lnTo>
                    <a:pt x="106970" y="756846"/>
                  </a:lnTo>
                  <a:lnTo>
                    <a:pt x="0" y="696388"/>
                  </a:lnTo>
                  <a:cubicBezTo>
                    <a:pt x="131189" y="464262"/>
                    <a:pt x="262377" y="232134"/>
                    <a:pt x="393564" y="0"/>
                  </a:cubicBezTo>
                  <a:cubicBezTo>
                    <a:pt x="464878" y="40301"/>
                    <a:pt x="536191" y="80606"/>
                    <a:pt x="607504" y="120912"/>
                  </a:cubicBezTo>
                  <a:cubicBezTo>
                    <a:pt x="476317" y="353041"/>
                    <a:pt x="345129" y="585171"/>
                    <a:pt x="213940" y="817300"/>
                  </a:cubicBezTo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0B16631-7A30-26FD-F640-8B5E3A6A4BBB}"/>
                </a:ext>
              </a:extLst>
            </p:cNvPr>
            <p:cNvSpPr/>
            <p:nvPr/>
          </p:nvSpPr>
          <p:spPr>
            <a:xfrm>
              <a:off x="3260833" y="4052728"/>
              <a:ext cx="244111" cy="278972"/>
            </a:xfrm>
            <a:custGeom>
              <a:avLst/>
              <a:gdLst>
                <a:gd name="connsiteX0" fmla="*/ 222154 w 225855"/>
                <a:gd name="connsiteY0" fmla="*/ 94957 h 258109"/>
                <a:gd name="connsiteX1" fmla="*/ 137951 w 225855"/>
                <a:gd name="connsiteY1" fmla="*/ 243657 h 258109"/>
                <a:gd name="connsiteX2" fmla="*/ 99133 w 225855"/>
                <a:gd name="connsiteY2" fmla="*/ 254407 h 258109"/>
                <a:gd name="connsiteX3" fmla="*/ 0 w 225855"/>
                <a:gd name="connsiteY3" fmla="*/ 198270 h 258109"/>
                <a:gd name="connsiteX4" fmla="*/ 112273 w 225855"/>
                <a:gd name="connsiteY4" fmla="*/ 0 h 258109"/>
                <a:gd name="connsiteX5" fmla="*/ 211405 w 225855"/>
                <a:gd name="connsiteY5" fmla="*/ 56138 h 258109"/>
                <a:gd name="connsiteX6" fmla="*/ 222154 w 225855"/>
                <a:gd name="connsiteY6" fmla="*/ 94957 h 25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855" h="258109">
                  <a:moveTo>
                    <a:pt x="222154" y="94957"/>
                  </a:moveTo>
                  <a:lnTo>
                    <a:pt x="137951" y="243657"/>
                  </a:lnTo>
                  <a:cubicBezTo>
                    <a:pt x="130200" y="257344"/>
                    <a:pt x="112818" y="262158"/>
                    <a:pt x="99133" y="254407"/>
                  </a:cubicBezTo>
                  <a:lnTo>
                    <a:pt x="0" y="198270"/>
                  </a:lnTo>
                  <a:lnTo>
                    <a:pt x="112273" y="0"/>
                  </a:lnTo>
                  <a:lnTo>
                    <a:pt x="211405" y="56138"/>
                  </a:lnTo>
                  <a:cubicBezTo>
                    <a:pt x="225090" y="63890"/>
                    <a:pt x="229903" y="81268"/>
                    <a:pt x="222154" y="94957"/>
                  </a:cubicBezTo>
                  <a:close/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6ABCD35-9627-70F5-3474-A33D33AA903E}"/>
                </a:ext>
              </a:extLst>
            </p:cNvPr>
            <p:cNvSpPr/>
            <p:nvPr/>
          </p:nvSpPr>
          <p:spPr>
            <a:xfrm>
              <a:off x="3027365" y="4156842"/>
              <a:ext cx="275873" cy="182927"/>
            </a:xfrm>
            <a:custGeom>
              <a:avLst/>
              <a:gdLst>
                <a:gd name="connsiteX0" fmla="*/ 251539 w 255242"/>
                <a:gd name="connsiteY0" fmla="*/ 154794 h 169247"/>
                <a:gd name="connsiteX1" fmla="*/ 251541 w 255242"/>
                <a:gd name="connsiteY1" fmla="*/ 154790 h 169247"/>
                <a:gd name="connsiteX2" fmla="*/ 212723 w 255242"/>
                <a:gd name="connsiteY2" fmla="*/ 165546 h 169247"/>
                <a:gd name="connsiteX3" fmla="*/ 14452 w 255242"/>
                <a:gd name="connsiteY3" fmla="*/ 53269 h 169247"/>
                <a:gd name="connsiteX4" fmla="*/ 3703 w 255242"/>
                <a:gd name="connsiteY4" fmla="*/ 14453 h 169247"/>
                <a:gd name="connsiteX5" fmla="*/ 3706 w 255242"/>
                <a:gd name="connsiteY5" fmla="*/ 14450 h 169247"/>
                <a:gd name="connsiteX6" fmla="*/ 42520 w 255242"/>
                <a:gd name="connsiteY6" fmla="*/ 3703 h 169247"/>
                <a:gd name="connsiteX7" fmla="*/ 240790 w 255242"/>
                <a:gd name="connsiteY7" fmla="*/ 115977 h 169247"/>
                <a:gd name="connsiteX8" fmla="*/ 251539 w 255242"/>
                <a:gd name="connsiteY8" fmla="*/ 154794 h 16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242" h="169247">
                  <a:moveTo>
                    <a:pt x="251539" y="154794"/>
                  </a:moveTo>
                  <a:lnTo>
                    <a:pt x="251541" y="154790"/>
                  </a:lnTo>
                  <a:cubicBezTo>
                    <a:pt x="243785" y="168482"/>
                    <a:pt x="226407" y="173295"/>
                    <a:pt x="212723" y="165546"/>
                  </a:cubicBezTo>
                  <a:lnTo>
                    <a:pt x="14452" y="53269"/>
                  </a:lnTo>
                  <a:cubicBezTo>
                    <a:pt x="764" y="45517"/>
                    <a:pt x="-4048" y="28139"/>
                    <a:pt x="3703" y="14453"/>
                  </a:cubicBezTo>
                  <a:lnTo>
                    <a:pt x="3706" y="14450"/>
                  </a:lnTo>
                  <a:cubicBezTo>
                    <a:pt x="11455" y="764"/>
                    <a:pt x="28835" y="-4048"/>
                    <a:pt x="42520" y="3703"/>
                  </a:cubicBezTo>
                  <a:lnTo>
                    <a:pt x="240790" y="115977"/>
                  </a:lnTo>
                  <a:cubicBezTo>
                    <a:pt x="254478" y="123730"/>
                    <a:pt x="259291" y="141110"/>
                    <a:pt x="251539" y="154794"/>
                  </a:cubicBezTo>
                  <a:close/>
                </a:path>
              </a:pathLst>
            </a:custGeom>
            <a:solidFill>
              <a:srgbClr val="EC9A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419707F-6645-CD58-D103-07119497FDB1}"/>
                </a:ext>
              </a:extLst>
            </p:cNvPr>
            <p:cNvSpPr/>
            <p:nvPr/>
          </p:nvSpPr>
          <p:spPr>
            <a:xfrm>
              <a:off x="3179048" y="3888975"/>
              <a:ext cx="275874" cy="182923"/>
            </a:xfrm>
            <a:custGeom>
              <a:avLst/>
              <a:gdLst>
                <a:gd name="connsiteX0" fmla="*/ 251538 w 255243"/>
                <a:gd name="connsiteY0" fmla="*/ 154793 h 169243"/>
                <a:gd name="connsiteX1" fmla="*/ 251542 w 255243"/>
                <a:gd name="connsiteY1" fmla="*/ 154790 h 169243"/>
                <a:gd name="connsiteX2" fmla="*/ 212720 w 255243"/>
                <a:gd name="connsiteY2" fmla="*/ 165540 h 169243"/>
                <a:gd name="connsiteX3" fmla="*/ 14452 w 255243"/>
                <a:gd name="connsiteY3" fmla="*/ 53267 h 169243"/>
                <a:gd name="connsiteX4" fmla="*/ 3705 w 255243"/>
                <a:gd name="connsiteY4" fmla="*/ 14454 h 169243"/>
                <a:gd name="connsiteX5" fmla="*/ 3708 w 255243"/>
                <a:gd name="connsiteY5" fmla="*/ 14454 h 169243"/>
                <a:gd name="connsiteX6" fmla="*/ 42520 w 255243"/>
                <a:gd name="connsiteY6" fmla="*/ 3701 h 169243"/>
                <a:gd name="connsiteX7" fmla="*/ 240788 w 255243"/>
                <a:gd name="connsiteY7" fmla="*/ 115973 h 169243"/>
                <a:gd name="connsiteX8" fmla="*/ 251538 w 255243"/>
                <a:gd name="connsiteY8" fmla="*/ 154793 h 16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243" h="169243">
                  <a:moveTo>
                    <a:pt x="251538" y="154793"/>
                  </a:moveTo>
                  <a:lnTo>
                    <a:pt x="251542" y="154790"/>
                  </a:lnTo>
                  <a:cubicBezTo>
                    <a:pt x="243785" y="168479"/>
                    <a:pt x="226404" y="173292"/>
                    <a:pt x="212720" y="165540"/>
                  </a:cubicBezTo>
                  <a:lnTo>
                    <a:pt x="14452" y="53267"/>
                  </a:lnTo>
                  <a:cubicBezTo>
                    <a:pt x="764" y="45519"/>
                    <a:pt x="-4050" y="28140"/>
                    <a:pt x="3705" y="14454"/>
                  </a:cubicBezTo>
                  <a:lnTo>
                    <a:pt x="3708" y="14454"/>
                  </a:lnTo>
                  <a:cubicBezTo>
                    <a:pt x="11454" y="764"/>
                    <a:pt x="28833" y="-4047"/>
                    <a:pt x="42520" y="3701"/>
                  </a:cubicBezTo>
                  <a:lnTo>
                    <a:pt x="240788" y="115973"/>
                  </a:lnTo>
                  <a:cubicBezTo>
                    <a:pt x="254481" y="123727"/>
                    <a:pt x="259292" y="141105"/>
                    <a:pt x="251538" y="154793"/>
                  </a:cubicBezTo>
                  <a:close/>
                </a:path>
              </a:pathLst>
            </a:custGeom>
            <a:solidFill>
              <a:srgbClr val="EC9A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F61A273-794E-C585-6393-8A949EACEF5A}"/>
                </a:ext>
              </a:extLst>
            </p:cNvPr>
            <p:cNvSpPr/>
            <p:nvPr/>
          </p:nvSpPr>
          <p:spPr>
            <a:xfrm>
              <a:off x="2848445" y="4325185"/>
              <a:ext cx="391018" cy="274833"/>
            </a:xfrm>
            <a:custGeom>
              <a:avLst/>
              <a:gdLst>
                <a:gd name="connsiteX0" fmla="*/ 354372 w 361776"/>
                <a:gd name="connsiteY0" fmla="*/ 225381 h 254280"/>
                <a:gd name="connsiteX1" fmla="*/ 354376 w 361776"/>
                <a:gd name="connsiteY1" fmla="*/ 225379 h 254280"/>
                <a:gd name="connsiteX2" fmla="*/ 276740 w 361776"/>
                <a:gd name="connsiteY2" fmla="*/ 246879 h 254280"/>
                <a:gd name="connsiteX3" fmla="*/ 28903 w 361776"/>
                <a:gd name="connsiteY3" fmla="*/ 106536 h 254280"/>
                <a:gd name="connsiteX4" fmla="*/ 7403 w 361776"/>
                <a:gd name="connsiteY4" fmla="*/ 28903 h 254280"/>
                <a:gd name="connsiteX5" fmla="*/ 7405 w 361776"/>
                <a:gd name="connsiteY5" fmla="*/ 28903 h 254280"/>
                <a:gd name="connsiteX6" fmla="*/ 85040 w 361776"/>
                <a:gd name="connsiteY6" fmla="*/ 7403 h 254280"/>
                <a:gd name="connsiteX7" fmla="*/ 332874 w 361776"/>
                <a:gd name="connsiteY7" fmla="*/ 147746 h 254280"/>
                <a:gd name="connsiteX8" fmla="*/ 354372 w 361776"/>
                <a:gd name="connsiteY8" fmla="*/ 225381 h 254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776" h="254280">
                  <a:moveTo>
                    <a:pt x="354372" y="225381"/>
                  </a:moveTo>
                  <a:lnTo>
                    <a:pt x="354376" y="225379"/>
                  </a:lnTo>
                  <a:cubicBezTo>
                    <a:pt x="338874" y="252750"/>
                    <a:pt x="304114" y="262375"/>
                    <a:pt x="276740" y="246879"/>
                  </a:cubicBezTo>
                  <a:lnTo>
                    <a:pt x="28903" y="106536"/>
                  </a:lnTo>
                  <a:cubicBezTo>
                    <a:pt x="1530" y="91038"/>
                    <a:pt x="-8095" y="56278"/>
                    <a:pt x="7403" y="28903"/>
                  </a:cubicBezTo>
                  <a:lnTo>
                    <a:pt x="7405" y="28903"/>
                  </a:lnTo>
                  <a:cubicBezTo>
                    <a:pt x="22903" y="1531"/>
                    <a:pt x="57664" y="-8095"/>
                    <a:pt x="85040" y="7403"/>
                  </a:cubicBezTo>
                  <a:lnTo>
                    <a:pt x="332874" y="147746"/>
                  </a:lnTo>
                  <a:cubicBezTo>
                    <a:pt x="360246" y="163245"/>
                    <a:pt x="369873" y="198005"/>
                    <a:pt x="354372" y="225381"/>
                  </a:cubicBezTo>
                  <a:close/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45F1CD7-6CCD-24FC-8701-41891E498AAF}"/>
                </a:ext>
              </a:extLst>
            </p:cNvPr>
            <p:cNvSpPr/>
            <p:nvPr/>
          </p:nvSpPr>
          <p:spPr>
            <a:xfrm>
              <a:off x="3242825" y="3628722"/>
              <a:ext cx="391020" cy="274840"/>
            </a:xfrm>
            <a:custGeom>
              <a:avLst/>
              <a:gdLst>
                <a:gd name="connsiteX0" fmla="*/ 354372 w 361778"/>
                <a:gd name="connsiteY0" fmla="*/ 225385 h 254286"/>
                <a:gd name="connsiteX1" fmla="*/ 354377 w 361778"/>
                <a:gd name="connsiteY1" fmla="*/ 225383 h 254286"/>
                <a:gd name="connsiteX2" fmla="*/ 276736 w 361778"/>
                <a:gd name="connsiteY2" fmla="*/ 246881 h 254286"/>
                <a:gd name="connsiteX3" fmla="*/ 28902 w 361778"/>
                <a:gd name="connsiteY3" fmla="*/ 106537 h 254286"/>
                <a:gd name="connsiteX4" fmla="*/ 7404 w 361778"/>
                <a:gd name="connsiteY4" fmla="*/ 28908 h 254286"/>
                <a:gd name="connsiteX5" fmla="*/ 7406 w 361778"/>
                <a:gd name="connsiteY5" fmla="*/ 28906 h 254286"/>
                <a:gd name="connsiteX6" fmla="*/ 85038 w 361778"/>
                <a:gd name="connsiteY6" fmla="*/ 7403 h 254286"/>
                <a:gd name="connsiteX7" fmla="*/ 332874 w 361778"/>
                <a:gd name="connsiteY7" fmla="*/ 147749 h 254286"/>
                <a:gd name="connsiteX8" fmla="*/ 354372 w 361778"/>
                <a:gd name="connsiteY8" fmla="*/ 225385 h 25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778" h="254286">
                  <a:moveTo>
                    <a:pt x="354372" y="225385"/>
                  </a:moveTo>
                  <a:lnTo>
                    <a:pt x="354377" y="225383"/>
                  </a:lnTo>
                  <a:cubicBezTo>
                    <a:pt x="338870" y="252755"/>
                    <a:pt x="304112" y="262384"/>
                    <a:pt x="276736" y="246881"/>
                  </a:cubicBezTo>
                  <a:lnTo>
                    <a:pt x="28902" y="106537"/>
                  </a:lnTo>
                  <a:cubicBezTo>
                    <a:pt x="1529" y="91041"/>
                    <a:pt x="-8095" y="56285"/>
                    <a:pt x="7404" y="28908"/>
                  </a:cubicBezTo>
                  <a:lnTo>
                    <a:pt x="7406" y="28906"/>
                  </a:lnTo>
                  <a:cubicBezTo>
                    <a:pt x="22904" y="1530"/>
                    <a:pt x="57662" y="-8095"/>
                    <a:pt x="85038" y="7403"/>
                  </a:cubicBezTo>
                  <a:lnTo>
                    <a:pt x="332874" y="147749"/>
                  </a:lnTo>
                  <a:cubicBezTo>
                    <a:pt x="360249" y="163254"/>
                    <a:pt x="369876" y="198011"/>
                    <a:pt x="354372" y="225385"/>
                  </a:cubicBezTo>
                  <a:close/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E183391-1B52-104F-A9C9-A6A5E09DD762}"/>
                </a:ext>
              </a:extLst>
            </p:cNvPr>
            <p:cNvSpPr/>
            <p:nvPr/>
          </p:nvSpPr>
          <p:spPr>
            <a:xfrm>
              <a:off x="2951521" y="4290778"/>
              <a:ext cx="275873" cy="182927"/>
            </a:xfrm>
            <a:custGeom>
              <a:avLst/>
              <a:gdLst>
                <a:gd name="connsiteX0" fmla="*/ 251539 w 255242"/>
                <a:gd name="connsiteY0" fmla="*/ 154794 h 169247"/>
                <a:gd name="connsiteX1" fmla="*/ 251542 w 255242"/>
                <a:gd name="connsiteY1" fmla="*/ 154794 h 169247"/>
                <a:gd name="connsiteX2" fmla="*/ 212723 w 255242"/>
                <a:gd name="connsiteY2" fmla="*/ 165543 h 169247"/>
                <a:gd name="connsiteX3" fmla="*/ 14452 w 255242"/>
                <a:gd name="connsiteY3" fmla="*/ 53269 h 169247"/>
                <a:gd name="connsiteX4" fmla="*/ 3702 w 255242"/>
                <a:gd name="connsiteY4" fmla="*/ 14452 h 169247"/>
                <a:gd name="connsiteX5" fmla="*/ 3706 w 255242"/>
                <a:gd name="connsiteY5" fmla="*/ 14455 h 169247"/>
                <a:gd name="connsiteX6" fmla="*/ 42518 w 255242"/>
                <a:gd name="connsiteY6" fmla="*/ 3703 h 169247"/>
                <a:gd name="connsiteX7" fmla="*/ 240791 w 255242"/>
                <a:gd name="connsiteY7" fmla="*/ 115973 h 169247"/>
                <a:gd name="connsiteX8" fmla="*/ 251539 w 255242"/>
                <a:gd name="connsiteY8" fmla="*/ 154794 h 16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242" h="169247">
                  <a:moveTo>
                    <a:pt x="251539" y="154794"/>
                  </a:moveTo>
                  <a:lnTo>
                    <a:pt x="251542" y="154794"/>
                  </a:lnTo>
                  <a:cubicBezTo>
                    <a:pt x="243788" y="168483"/>
                    <a:pt x="226408" y="173296"/>
                    <a:pt x="212723" y="165543"/>
                  </a:cubicBezTo>
                  <a:lnTo>
                    <a:pt x="14452" y="53269"/>
                  </a:lnTo>
                  <a:cubicBezTo>
                    <a:pt x="766" y="45519"/>
                    <a:pt x="-4048" y="28139"/>
                    <a:pt x="3702" y="14452"/>
                  </a:cubicBezTo>
                  <a:lnTo>
                    <a:pt x="3706" y="14455"/>
                  </a:lnTo>
                  <a:cubicBezTo>
                    <a:pt x="11453" y="767"/>
                    <a:pt x="28835" y="-4050"/>
                    <a:pt x="42518" y="3703"/>
                  </a:cubicBezTo>
                  <a:lnTo>
                    <a:pt x="240791" y="115973"/>
                  </a:lnTo>
                  <a:cubicBezTo>
                    <a:pt x="254478" y="123726"/>
                    <a:pt x="259290" y="141104"/>
                    <a:pt x="251539" y="154794"/>
                  </a:cubicBezTo>
                  <a:close/>
                </a:path>
              </a:pathLst>
            </a:custGeom>
            <a:solidFill>
              <a:srgbClr val="5A49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5679B86-AABF-2ACE-00F1-B560E8C3C300}"/>
                </a:ext>
              </a:extLst>
            </p:cNvPr>
            <p:cNvSpPr/>
            <p:nvPr/>
          </p:nvSpPr>
          <p:spPr>
            <a:xfrm>
              <a:off x="3254895" y="3755041"/>
              <a:ext cx="275870" cy="182927"/>
            </a:xfrm>
            <a:custGeom>
              <a:avLst/>
              <a:gdLst>
                <a:gd name="connsiteX0" fmla="*/ 251540 w 255239"/>
                <a:gd name="connsiteY0" fmla="*/ 154795 h 169247"/>
                <a:gd name="connsiteX1" fmla="*/ 251542 w 255239"/>
                <a:gd name="connsiteY1" fmla="*/ 154795 h 169247"/>
                <a:gd name="connsiteX2" fmla="*/ 212721 w 255239"/>
                <a:gd name="connsiteY2" fmla="*/ 165544 h 169247"/>
                <a:gd name="connsiteX3" fmla="*/ 14452 w 255239"/>
                <a:gd name="connsiteY3" fmla="*/ 53268 h 169247"/>
                <a:gd name="connsiteX4" fmla="*/ 3702 w 255239"/>
                <a:gd name="connsiteY4" fmla="*/ 14451 h 169247"/>
                <a:gd name="connsiteX5" fmla="*/ 3706 w 255239"/>
                <a:gd name="connsiteY5" fmla="*/ 14451 h 169247"/>
                <a:gd name="connsiteX6" fmla="*/ 42519 w 255239"/>
                <a:gd name="connsiteY6" fmla="*/ 3700 h 169247"/>
                <a:gd name="connsiteX7" fmla="*/ 240790 w 255239"/>
                <a:gd name="connsiteY7" fmla="*/ 115976 h 169247"/>
                <a:gd name="connsiteX8" fmla="*/ 251540 w 255239"/>
                <a:gd name="connsiteY8" fmla="*/ 154795 h 16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239" h="169247">
                  <a:moveTo>
                    <a:pt x="251540" y="154795"/>
                  </a:moveTo>
                  <a:lnTo>
                    <a:pt x="251542" y="154795"/>
                  </a:lnTo>
                  <a:cubicBezTo>
                    <a:pt x="243787" y="168484"/>
                    <a:pt x="226406" y="173295"/>
                    <a:pt x="212721" y="165544"/>
                  </a:cubicBezTo>
                  <a:lnTo>
                    <a:pt x="14452" y="53268"/>
                  </a:lnTo>
                  <a:cubicBezTo>
                    <a:pt x="766" y="45522"/>
                    <a:pt x="-4049" y="28138"/>
                    <a:pt x="3702" y="14451"/>
                  </a:cubicBezTo>
                  <a:lnTo>
                    <a:pt x="3706" y="14451"/>
                  </a:lnTo>
                  <a:cubicBezTo>
                    <a:pt x="11454" y="766"/>
                    <a:pt x="28832" y="-4047"/>
                    <a:pt x="42519" y="3700"/>
                  </a:cubicBezTo>
                  <a:lnTo>
                    <a:pt x="240790" y="115976"/>
                  </a:lnTo>
                  <a:cubicBezTo>
                    <a:pt x="254473" y="123727"/>
                    <a:pt x="259287" y="141107"/>
                    <a:pt x="251540" y="154795"/>
                  </a:cubicBezTo>
                  <a:close/>
                </a:path>
              </a:pathLst>
            </a:custGeom>
            <a:solidFill>
              <a:srgbClr val="5A49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86EEFCE-78C4-48A4-8A98-5FE1D59D9388}"/>
                </a:ext>
              </a:extLst>
            </p:cNvPr>
            <p:cNvSpPr/>
            <p:nvPr/>
          </p:nvSpPr>
          <p:spPr>
            <a:xfrm>
              <a:off x="3651183" y="4495523"/>
              <a:ext cx="558654" cy="57302"/>
            </a:xfrm>
            <a:custGeom>
              <a:avLst/>
              <a:gdLst>
                <a:gd name="connsiteX0" fmla="*/ 0 w 516876"/>
                <a:gd name="connsiteY0" fmla="*/ 0 h 53017"/>
                <a:gd name="connsiteX1" fmla="*/ 258439 w 516876"/>
                <a:gd name="connsiteY1" fmla="*/ 26508 h 53017"/>
                <a:gd name="connsiteX2" fmla="*/ 516877 w 516876"/>
                <a:gd name="connsiteY2" fmla="*/ 53018 h 53017"/>
                <a:gd name="connsiteX3" fmla="*/ 0 w 516876"/>
                <a:gd name="connsiteY3" fmla="*/ 0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876" h="53017">
                  <a:moveTo>
                    <a:pt x="0" y="0"/>
                  </a:moveTo>
                  <a:lnTo>
                    <a:pt x="258439" y="26508"/>
                  </a:lnTo>
                  <a:lnTo>
                    <a:pt x="516877" y="53018"/>
                  </a:lnTo>
                  <a:lnTo>
                    <a:pt x="0" y="0"/>
                  </a:lnTo>
                </a:path>
              </a:pathLst>
            </a:custGeom>
            <a:solidFill>
              <a:srgbClr val="EC9A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5C69352-97E4-367A-6285-4A62781227C6}"/>
                </a:ext>
              </a:extLst>
            </p:cNvPr>
            <p:cNvSpPr/>
            <p:nvPr/>
          </p:nvSpPr>
          <p:spPr>
            <a:xfrm>
              <a:off x="3383157" y="4140196"/>
              <a:ext cx="1060925" cy="695237"/>
            </a:xfrm>
            <a:custGeom>
              <a:avLst/>
              <a:gdLst>
                <a:gd name="connsiteX0" fmla="*/ 852134 w 981585"/>
                <a:gd name="connsiteY0" fmla="*/ 631235 h 643244"/>
                <a:gd name="connsiteX1" fmla="*/ 916531 w 981585"/>
                <a:gd name="connsiteY1" fmla="*/ 640845 h 643244"/>
                <a:gd name="connsiteX2" fmla="*/ 977007 w 981585"/>
                <a:gd name="connsiteY2" fmla="*/ 585340 h 643244"/>
                <a:gd name="connsiteX3" fmla="*/ 981213 w 981585"/>
                <a:gd name="connsiteY3" fmla="*/ 550501 h 643244"/>
                <a:gd name="connsiteX4" fmla="*/ 938128 w 981585"/>
                <a:gd name="connsiteY4" fmla="*/ 483554 h 643244"/>
                <a:gd name="connsiteX5" fmla="*/ 84205 w 981585"/>
                <a:gd name="connsiteY5" fmla="*/ 0 h 643244"/>
                <a:gd name="connsiteX6" fmla="*/ 0 w 981585"/>
                <a:gd name="connsiteY6" fmla="*/ 148697 h 643244"/>
                <a:gd name="connsiteX7" fmla="*/ 852134 w 981585"/>
                <a:gd name="connsiteY7" fmla="*/ 631235 h 643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1585" h="643244">
                  <a:moveTo>
                    <a:pt x="852134" y="631235"/>
                  </a:moveTo>
                  <a:cubicBezTo>
                    <a:pt x="871671" y="642303"/>
                    <a:pt x="894738" y="646249"/>
                    <a:pt x="916531" y="640845"/>
                  </a:cubicBezTo>
                  <a:cubicBezTo>
                    <a:pt x="944704" y="633849"/>
                    <a:pt x="967151" y="613561"/>
                    <a:pt x="977007" y="585340"/>
                  </a:cubicBezTo>
                  <a:cubicBezTo>
                    <a:pt x="980902" y="574193"/>
                    <a:pt x="982340" y="562258"/>
                    <a:pt x="981213" y="550501"/>
                  </a:cubicBezTo>
                  <a:cubicBezTo>
                    <a:pt x="978448" y="521724"/>
                    <a:pt x="962472" y="497328"/>
                    <a:pt x="938128" y="483554"/>
                  </a:cubicBezTo>
                  <a:lnTo>
                    <a:pt x="84205" y="0"/>
                  </a:lnTo>
                  <a:lnTo>
                    <a:pt x="0" y="148697"/>
                  </a:lnTo>
                  <a:lnTo>
                    <a:pt x="852134" y="631235"/>
                  </a:lnTo>
                  <a:close/>
                </a:path>
              </a:pathLst>
            </a:custGeom>
            <a:solidFill>
              <a:srgbClr val="561F1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C1912A1-F3C4-4151-4AFD-A7BA1A916A3D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2516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>
            <a:extLst>
              <a:ext uri="{FF2B5EF4-FFF2-40B4-BE49-F238E27FC236}">
                <a16:creationId xmlns:a16="http://schemas.microsoft.com/office/drawing/2014/main" id="{7651E247-3F60-205F-40B7-DE9EC112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" y="2674695"/>
            <a:ext cx="3308350" cy="209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986D0D7-ABC0-3CC8-F934-C87743F2EF9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3175" y="1034808"/>
            <a:ext cx="392112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DFA1A949-81C5-F299-8FA3-6707E2D05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55558"/>
            <a:ext cx="3262312" cy="644525"/>
          </a:xfrm>
          <a:custGeom>
            <a:avLst/>
            <a:gdLst>
              <a:gd name="T0" fmla="*/ 986 w 996"/>
              <a:gd name="T1" fmla="*/ 0 h 197"/>
              <a:gd name="T2" fmla="*/ 515 w 996"/>
              <a:gd name="T3" fmla="*/ 114 h 197"/>
              <a:gd name="T4" fmla="*/ 113 w 996"/>
              <a:gd name="T5" fmla="*/ 133 h 197"/>
              <a:gd name="T6" fmla="*/ 1 w 996"/>
              <a:gd name="T7" fmla="*/ 132 h 197"/>
              <a:gd name="T8" fmla="*/ 0 w 996"/>
              <a:gd name="T9" fmla="*/ 196 h 197"/>
              <a:gd name="T10" fmla="*/ 114 w 996"/>
              <a:gd name="T11" fmla="*/ 197 h 197"/>
              <a:gd name="T12" fmla="*/ 518 w 996"/>
              <a:gd name="T13" fmla="*/ 178 h 197"/>
              <a:gd name="T14" fmla="*/ 996 w 996"/>
              <a:gd name="T15" fmla="*/ 63 h 197"/>
              <a:gd name="T16" fmla="*/ 986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986" y="0"/>
                </a:moveTo>
                <a:cubicBezTo>
                  <a:pt x="834" y="62"/>
                  <a:pt x="676" y="96"/>
                  <a:pt x="515" y="114"/>
                </a:cubicBezTo>
                <a:cubicBezTo>
                  <a:pt x="383" y="128"/>
                  <a:pt x="248" y="133"/>
                  <a:pt x="113" y="133"/>
                </a:cubicBezTo>
                <a:cubicBezTo>
                  <a:pt x="76" y="133"/>
                  <a:pt x="38" y="132"/>
                  <a:pt x="1" y="132"/>
                </a:cubicBezTo>
                <a:cubicBezTo>
                  <a:pt x="0" y="196"/>
                  <a:pt x="0" y="196"/>
                  <a:pt x="0" y="196"/>
                </a:cubicBezTo>
                <a:cubicBezTo>
                  <a:pt x="38" y="197"/>
                  <a:pt x="76" y="197"/>
                  <a:pt x="114" y="197"/>
                </a:cubicBezTo>
                <a:cubicBezTo>
                  <a:pt x="250" y="197"/>
                  <a:pt x="385" y="193"/>
                  <a:pt x="518" y="178"/>
                </a:cubicBezTo>
                <a:cubicBezTo>
                  <a:pt x="681" y="160"/>
                  <a:pt x="842" y="126"/>
                  <a:pt x="996" y="63"/>
                </a:cubicBezTo>
                <a:cubicBezTo>
                  <a:pt x="986" y="0"/>
                  <a:pt x="986" y="0"/>
                  <a:pt x="98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952671A6-EBAC-3A11-462E-1B3F6FB62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33258"/>
            <a:ext cx="3092450" cy="968375"/>
          </a:xfrm>
          <a:custGeom>
            <a:avLst/>
            <a:gdLst>
              <a:gd name="T0" fmla="*/ 927 w 944"/>
              <a:gd name="T1" fmla="*/ 0 h 296"/>
              <a:gd name="T2" fmla="*/ 519 w 944"/>
              <a:gd name="T3" fmla="*/ 176 h 296"/>
              <a:gd name="T4" fmla="*/ 33 w 944"/>
              <a:gd name="T5" fmla="*/ 231 h 296"/>
              <a:gd name="T6" fmla="*/ 1 w 944"/>
              <a:gd name="T7" fmla="*/ 231 h 296"/>
              <a:gd name="T8" fmla="*/ 0 w 944"/>
              <a:gd name="T9" fmla="*/ 295 h 296"/>
              <a:gd name="T10" fmla="*/ 34 w 944"/>
              <a:gd name="T11" fmla="*/ 296 h 296"/>
              <a:gd name="T12" fmla="*/ 526 w 944"/>
              <a:gd name="T13" fmla="*/ 240 h 296"/>
              <a:gd name="T14" fmla="*/ 944 w 944"/>
              <a:gd name="T15" fmla="*/ 59 h 296"/>
              <a:gd name="T16" fmla="*/ 927 w 944"/>
              <a:gd name="T17" fmla="*/ 0 h 29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4"/>
              <a:gd name="T28" fmla="*/ 0 h 296"/>
              <a:gd name="T29" fmla="*/ 944 w 944"/>
              <a:gd name="T30" fmla="*/ 296 h 29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4" h="296">
                <a:moveTo>
                  <a:pt x="927" y="0"/>
                </a:moveTo>
                <a:cubicBezTo>
                  <a:pt x="802" y="83"/>
                  <a:pt x="663" y="140"/>
                  <a:pt x="519" y="176"/>
                </a:cubicBezTo>
                <a:cubicBezTo>
                  <a:pt x="361" y="216"/>
                  <a:pt x="195" y="231"/>
                  <a:pt x="33" y="231"/>
                </a:cubicBezTo>
                <a:cubicBezTo>
                  <a:pt x="22" y="231"/>
                  <a:pt x="12" y="231"/>
                  <a:pt x="1" y="231"/>
                </a:cubicBezTo>
                <a:cubicBezTo>
                  <a:pt x="0" y="295"/>
                  <a:pt x="0" y="295"/>
                  <a:pt x="0" y="295"/>
                </a:cubicBezTo>
                <a:cubicBezTo>
                  <a:pt x="11" y="296"/>
                  <a:pt x="22" y="296"/>
                  <a:pt x="34" y="296"/>
                </a:cubicBezTo>
                <a:cubicBezTo>
                  <a:pt x="198" y="296"/>
                  <a:pt x="365" y="280"/>
                  <a:pt x="526" y="240"/>
                </a:cubicBezTo>
                <a:cubicBezTo>
                  <a:pt x="673" y="203"/>
                  <a:pt x="815" y="145"/>
                  <a:pt x="944" y="59"/>
                </a:cubicBezTo>
                <a:cubicBezTo>
                  <a:pt x="927" y="0"/>
                  <a:pt x="927" y="0"/>
                  <a:pt x="927" y="0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1CD89D52-43FB-8D55-A424-330E88B80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" y="2963620"/>
            <a:ext cx="3262312" cy="644525"/>
          </a:xfrm>
          <a:custGeom>
            <a:avLst/>
            <a:gdLst>
              <a:gd name="T0" fmla="*/ 114 w 996"/>
              <a:gd name="T1" fmla="*/ 0 h 197"/>
              <a:gd name="T2" fmla="*/ 0 w 996"/>
              <a:gd name="T3" fmla="*/ 1 h 197"/>
              <a:gd name="T4" fmla="*/ 0 w 996"/>
              <a:gd name="T5" fmla="*/ 66 h 197"/>
              <a:gd name="T6" fmla="*/ 112 w 996"/>
              <a:gd name="T7" fmla="*/ 65 h 197"/>
              <a:gd name="T8" fmla="*/ 515 w 996"/>
              <a:gd name="T9" fmla="*/ 84 h 197"/>
              <a:gd name="T10" fmla="*/ 985 w 996"/>
              <a:gd name="T11" fmla="*/ 197 h 197"/>
              <a:gd name="T12" fmla="*/ 996 w 996"/>
              <a:gd name="T13" fmla="*/ 134 h 197"/>
              <a:gd name="T14" fmla="*/ 518 w 996"/>
              <a:gd name="T15" fmla="*/ 19 h 197"/>
              <a:gd name="T16" fmla="*/ 114 w 996"/>
              <a:gd name="T17" fmla="*/ 0 h 1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96"/>
              <a:gd name="T28" fmla="*/ 0 h 197"/>
              <a:gd name="T29" fmla="*/ 996 w 996"/>
              <a:gd name="T30" fmla="*/ 197 h 1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96" h="197">
                <a:moveTo>
                  <a:pt x="114" y="0"/>
                </a:moveTo>
                <a:cubicBezTo>
                  <a:pt x="76" y="0"/>
                  <a:pt x="38" y="1"/>
                  <a:pt x="0" y="1"/>
                </a:cubicBezTo>
                <a:cubicBezTo>
                  <a:pt x="0" y="66"/>
                  <a:pt x="0" y="66"/>
                  <a:pt x="0" y="66"/>
                </a:cubicBezTo>
                <a:cubicBezTo>
                  <a:pt x="37" y="65"/>
                  <a:pt x="75" y="65"/>
                  <a:pt x="112" y="65"/>
                </a:cubicBezTo>
                <a:cubicBezTo>
                  <a:pt x="247" y="65"/>
                  <a:pt x="382" y="69"/>
                  <a:pt x="515" y="84"/>
                </a:cubicBezTo>
                <a:cubicBezTo>
                  <a:pt x="676" y="101"/>
                  <a:pt x="833" y="135"/>
                  <a:pt x="985" y="197"/>
                </a:cubicBezTo>
                <a:cubicBezTo>
                  <a:pt x="996" y="134"/>
                  <a:pt x="996" y="134"/>
                  <a:pt x="996" y="134"/>
                </a:cubicBezTo>
                <a:cubicBezTo>
                  <a:pt x="841" y="72"/>
                  <a:pt x="681" y="37"/>
                  <a:pt x="518" y="19"/>
                </a:cubicBezTo>
                <a:cubicBezTo>
                  <a:pt x="385" y="4"/>
                  <a:pt x="250" y="0"/>
                  <a:pt x="114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F7D90055-6462-E03B-EFF2-A620B3FDE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" y="3265245"/>
            <a:ext cx="3089275" cy="965200"/>
          </a:xfrm>
          <a:custGeom>
            <a:avLst/>
            <a:gdLst>
              <a:gd name="T0" fmla="*/ 33 w 943"/>
              <a:gd name="T1" fmla="*/ 0 h 295"/>
              <a:gd name="T2" fmla="*/ 0 w 943"/>
              <a:gd name="T3" fmla="*/ 0 h 295"/>
              <a:gd name="T4" fmla="*/ 0 w 943"/>
              <a:gd name="T5" fmla="*/ 64 h 295"/>
              <a:gd name="T6" fmla="*/ 33 w 943"/>
              <a:gd name="T7" fmla="*/ 64 h 295"/>
              <a:gd name="T8" fmla="*/ 518 w 943"/>
              <a:gd name="T9" fmla="*/ 119 h 295"/>
              <a:gd name="T10" fmla="*/ 927 w 943"/>
              <a:gd name="T11" fmla="*/ 295 h 295"/>
              <a:gd name="T12" fmla="*/ 943 w 943"/>
              <a:gd name="T13" fmla="*/ 236 h 295"/>
              <a:gd name="T14" fmla="*/ 525 w 943"/>
              <a:gd name="T15" fmla="*/ 56 h 295"/>
              <a:gd name="T16" fmla="*/ 33 w 943"/>
              <a:gd name="T17" fmla="*/ 0 h 2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3"/>
              <a:gd name="T28" fmla="*/ 0 h 295"/>
              <a:gd name="T29" fmla="*/ 943 w 943"/>
              <a:gd name="T30" fmla="*/ 295 h 2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3" h="295">
                <a:moveTo>
                  <a:pt x="33" y="0"/>
                </a:moveTo>
                <a:cubicBezTo>
                  <a:pt x="22" y="0"/>
                  <a:pt x="11" y="0"/>
                  <a:pt x="0" y="0"/>
                </a:cubicBezTo>
                <a:cubicBezTo>
                  <a:pt x="0" y="64"/>
                  <a:pt x="0" y="64"/>
                  <a:pt x="0" y="64"/>
                </a:cubicBezTo>
                <a:cubicBezTo>
                  <a:pt x="11" y="64"/>
                  <a:pt x="22" y="64"/>
                  <a:pt x="33" y="64"/>
                </a:cubicBezTo>
                <a:cubicBezTo>
                  <a:pt x="195" y="64"/>
                  <a:pt x="360" y="80"/>
                  <a:pt x="518" y="119"/>
                </a:cubicBezTo>
                <a:cubicBezTo>
                  <a:pt x="662" y="155"/>
                  <a:pt x="801" y="212"/>
                  <a:pt x="927" y="295"/>
                </a:cubicBezTo>
                <a:cubicBezTo>
                  <a:pt x="943" y="236"/>
                  <a:pt x="943" y="236"/>
                  <a:pt x="943" y="236"/>
                </a:cubicBezTo>
                <a:cubicBezTo>
                  <a:pt x="814" y="150"/>
                  <a:pt x="672" y="93"/>
                  <a:pt x="525" y="56"/>
                </a:cubicBezTo>
                <a:cubicBezTo>
                  <a:pt x="364" y="15"/>
                  <a:pt x="197" y="0"/>
                  <a:pt x="33" y="0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3A1BDD2-585A-027E-3841-A1E4CEBFCDE1}"/>
              </a:ext>
            </a:extLst>
          </p:cNvPr>
          <p:cNvSpPr/>
          <p:nvPr/>
        </p:nvSpPr>
        <p:spPr>
          <a:xfrm>
            <a:off x="3192955" y="1217406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D419360-910A-CBDD-1C73-86BFBCDF8C19}"/>
              </a:ext>
            </a:extLst>
          </p:cNvPr>
          <p:cNvSpPr/>
          <p:nvPr/>
        </p:nvSpPr>
        <p:spPr>
          <a:xfrm>
            <a:off x="3369167" y="1875835"/>
            <a:ext cx="252000" cy="25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E56BA82-3190-4A4B-CD46-4E76CFAEEC98}"/>
              </a:ext>
            </a:extLst>
          </p:cNvPr>
          <p:cNvSpPr/>
          <p:nvPr/>
        </p:nvSpPr>
        <p:spPr>
          <a:xfrm>
            <a:off x="3455904" y="2633073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A869E73-3A0A-2F61-07F1-8DF35AE996A1}"/>
              </a:ext>
            </a:extLst>
          </p:cNvPr>
          <p:cNvSpPr/>
          <p:nvPr/>
        </p:nvSpPr>
        <p:spPr>
          <a:xfrm>
            <a:off x="3393297" y="3411746"/>
            <a:ext cx="252000" cy="252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A88366D-CE7A-3989-3F6A-FCCB9D0B2C74}"/>
              </a:ext>
            </a:extLst>
          </p:cNvPr>
          <p:cNvSpPr/>
          <p:nvPr/>
        </p:nvSpPr>
        <p:spPr>
          <a:xfrm>
            <a:off x="3218990" y="4025658"/>
            <a:ext cx="252000" cy="252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F7AE91-C632-18E8-804E-703B8524A960}"/>
              </a:ext>
            </a:extLst>
          </p:cNvPr>
          <p:cNvGrpSpPr/>
          <p:nvPr/>
        </p:nvGrpSpPr>
        <p:grpSpPr>
          <a:xfrm>
            <a:off x="3674509" y="1111060"/>
            <a:ext cx="4859891" cy="463223"/>
            <a:chOff x="5540087" y="1628844"/>
            <a:chExt cx="4859891" cy="46322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C68E534-0B5A-1BB5-400C-65142827EB09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3512F1A-D8D1-4378-9A54-762DE359151B}"/>
                </a:ext>
              </a:extLst>
            </p:cNvPr>
            <p:cNvSpPr txBox="1"/>
            <p:nvPr/>
          </p:nvSpPr>
          <p:spPr>
            <a:xfrm>
              <a:off x="5540087" y="1811413"/>
              <a:ext cx="4859891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D825A4B-DDCA-5482-894A-757E976685BF}"/>
              </a:ext>
            </a:extLst>
          </p:cNvPr>
          <p:cNvGrpSpPr/>
          <p:nvPr/>
        </p:nvGrpSpPr>
        <p:grpSpPr>
          <a:xfrm>
            <a:off x="3674509" y="1744367"/>
            <a:ext cx="4859891" cy="463223"/>
            <a:chOff x="5540087" y="1628844"/>
            <a:chExt cx="4859891" cy="46322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12BE26F-35EB-01C6-6C39-63C5C7967704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78C8C7A-6480-B099-AF55-4F951583DD70}"/>
                </a:ext>
              </a:extLst>
            </p:cNvPr>
            <p:cNvSpPr txBox="1"/>
            <p:nvPr/>
          </p:nvSpPr>
          <p:spPr>
            <a:xfrm>
              <a:off x="5540087" y="1811413"/>
              <a:ext cx="4859891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C1CEE57-8C4B-1AEF-0FED-970FADEA9D6E}"/>
              </a:ext>
            </a:extLst>
          </p:cNvPr>
          <p:cNvGrpSpPr/>
          <p:nvPr/>
        </p:nvGrpSpPr>
        <p:grpSpPr>
          <a:xfrm>
            <a:off x="3674509" y="2500397"/>
            <a:ext cx="4859891" cy="463223"/>
            <a:chOff x="5540087" y="1628844"/>
            <a:chExt cx="4859891" cy="4632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03511D7-2BA0-5929-6F66-7ECE104CB060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427CDE-C200-2705-C7A9-D4D8EAFBCC6D}"/>
                </a:ext>
              </a:extLst>
            </p:cNvPr>
            <p:cNvSpPr txBox="1"/>
            <p:nvPr/>
          </p:nvSpPr>
          <p:spPr>
            <a:xfrm>
              <a:off x="5540087" y="1811413"/>
              <a:ext cx="4859891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47E0138-79D7-EE80-7A42-E39626AE06AB}"/>
              </a:ext>
            </a:extLst>
          </p:cNvPr>
          <p:cNvGrpSpPr/>
          <p:nvPr/>
        </p:nvGrpSpPr>
        <p:grpSpPr>
          <a:xfrm>
            <a:off x="3674509" y="3278345"/>
            <a:ext cx="4859891" cy="463223"/>
            <a:chOff x="5540087" y="1628844"/>
            <a:chExt cx="4859891" cy="46322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CB9E9F9-4EEB-DBDE-233F-8DF3A5B2616B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805069F-B37E-68D9-6F66-E711DB0B5000}"/>
                </a:ext>
              </a:extLst>
            </p:cNvPr>
            <p:cNvSpPr txBox="1"/>
            <p:nvPr/>
          </p:nvSpPr>
          <p:spPr>
            <a:xfrm>
              <a:off x="5540087" y="1811413"/>
              <a:ext cx="4859891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4E85B3A-3D80-8EC6-F207-157E348D0FB4}"/>
              </a:ext>
            </a:extLst>
          </p:cNvPr>
          <p:cNvGrpSpPr/>
          <p:nvPr/>
        </p:nvGrpSpPr>
        <p:grpSpPr>
          <a:xfrm>
            <a:off x="3674509" y="3920046"/>
            <a:ext cx="4859891" cy="463223"/>
            <a:chOff x="5540087" y="1628844"/>
            <a:chExt cx="4859891" cy="4632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1B9B97C-812B-EB69-6E2F-D3D4C4B0270A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5F13326-0B14-AB36-0C67-55EF445D1094}"/>
                </a:ext>
              </a:extLst>
            </p:cNvPr>
            <p:cNvSpPr txBox="1"/>
            <p:nvPr/>
          </p:nvSpPr>
          <p:spPr>
            <a:xfrm>
              <a:off x="5540087" y="1811413"/>
              <a:ext cx="4859891" cy="280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93AF2441-A3A7-6AEB-AEAB-23A83B3BCE13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5326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D34F96F-A0EE-5012-DD0C-A68D080E53E9}"/>
              </a:ext>
            </a:extLst>
          </p:cNvPr>
          <p:cNvGrpSpPr/>
          <p:nvPr/>
        </p:nvGrpSpPr>
        <p:grpSpPr>
          <a:xfrm>
            <a:off x="2232276" y="2038404"/>
            <a:ext cx="1622042" cy="1461626"/>
            <a:chOff x="2975573" y="2990925"/>
            <a:chExt cx="2162723" cy="1948834"/>
          </a:xfrm>
        </p:grpSpPr>
        <p:sp>
          <p:nvSpPr>
            <p:cNvPr id="5" name="Oval 21">
              <a:extLst>
                <a:ext uri="{FF2B5EF4-FFF2-40B4-BE49-F238E27FC236}">
                  <a16:creationId xmlns:a16="http://schemas.microsoft.com/office/drawing/2014/main" id="{63279979-27B3-487F-5EFA-06373ADE37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0F34CF6F-ABAB-D5AA-770F-0D5342013A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28">
              <a:extLst>
                <a:ext uri="{FF2B5EF4-FFF2-40B4-BE49-F238E27FC236}">
                  <a16:creationId xmlns:a16="http://schemas.microsoft.com/office/drawing/2014/main" id="{D0E88D01-1CB3-5A44-D44C-F5D2842CD8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F9507D-BDDE-0249-672A-EEA31A0A809F}"/>
              </a:ext>
            </a:extLst>
          </p:cNvPr>
          <p:cNvGrpSpPr/>
          <p:nvPr/>
        </p:nvGrpSpPr>
        <p:grpSpPr>
          <a:xfrm>
            <a:off x="3513479" y="1295997"/>
            <a:ext cx="1410725" cy="1945709"/>
            <a:chOff x="4683845" y="2001050"/>
            <a:chExt cx="1880966" cy="2594278"/>
          </a:xfrm>
        </p:grpSpPr>
        <p:sp>
          <p:nvSpPr>
            <p:cNvPr id="9" name="Freeform 23">
              <a:extLst>
                <a:ext uri="{FF2B5EF4-FFF2-40B4-BE49-F238E27FC236}">
                  <a16:creationId xmlns:a16="http://schemas.microsoft.com/office/drawing/2014/main" id="{9AEC737F-2374-E83E-004C-637F298FF7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24">
              <a:extLst>
                <a:ext uri="{FF2B5EF4-FFF2-40B4-BE49-F238E27FC236}">
                  <a16:creationId xmlns:a16="http://schemas.microsoft.com/office/drawing/2014/main" id="{C50AE231-C51E-7BEB-8895-D00F6A7D9AC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29">
              <a:extLst>
                <a:ext uri="{FF2B5EF4-FFF2-40B4-BE49-F238E27FC236}">
                  <a16:creationId xmlns:a16="http://schemas.microsoft.com/office/drawing/2014/main" id="{B825AE23-FAE3-0F23-4170-593D9E3F16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40669A1-BC82-126E-F75E-17F3A7533D7A}"/>
              </a:ext>
            </a:extLst>
          </p:cNvPr>
          <p:cNvGrpSpPr/>
          <p:nvPr/>
        </p:nvGrpSpPr>
        <p:grpSpPr>
          <a:xfrm>
            <a:off x="4121964" y="2568744"/>
            <a:ext cx="1978853" cy="1805441"/>
            <a:chOff x="5495158" y="3698044"/>
            <a:chExt cx="2638470" cy="2407255"/>
          </a:xfrm>
        </p:grpSpPr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id="{E24D2135-39CB-4D5C-635F-D8008E4A86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1EDEF1D1-6675-971C-69A0-590CB4A031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30">
              <a:extLst>
                <a:ext uri="{FF2B5EF4-FFF2-40B4-BE49-F238E27FC236}">
                  <a16:creationId xmlns:a16="http://schemas.microsoft.com/office/drawing/2014/main" id="{3D25882C-373E-9F39-11A0-5666211FC88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28DDFA5-6A87-765A-5F6E-6EC4DA5633FD}"/>
              </a:ext>
            </a:extLst>
          </p:cNvPr>
          <p:cNvGrpSpPr/>
          <p:nvPr/>
        </p:nvGrpSpPr>
        <p:grpSpPr>
          <a:xfrm>
            <a:off x="5645678" y="1580330"/>
            <a:ext cx="1629348" cy="1629271"/>
            <a:chOff x="7526776" y="2380159"/>
            <a:chExt cx="2172464" cy="2172361"/>
          </a:xfrm>
        </p:grpSpPr>
        <p:sp>
          <p:nvSpPr>
            <p:cNvPr id="17" name="Oval 27">
              <a:extLst>
                <a:ext uri="{FF2B5EF4-FFF2-40B4-BE49-F238E27FC236}">
                  <a16:creationId xmlns:a16="http://schemas.microsoft.com/office/drawing/2014/main" id="{19A9DE9F-3AFF-B201-1CDA-25E9D5EEE43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zh-CN" sz="142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31">
              <a:extLst>
                <a:ext uri="{FF2B5EF4-FFF2-40B4-BE49-F238E27FC236}">
                  <a16:creationId xmlns:a16="http://schemas.microsoft.com/office/drawing/2014/main" id="{B516B171-73FD-1E2D-8A90-09534F5EA5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4624F76-7DEE-7BB0-6C6B-ABF409FE6BE4}"/>
              </a:ext>
            </a:extLst>
          </p:cNvPr>
          <p:cNvGrpSpPr/>
          <p:nvPr/>
        </p:nvGrpSpPr>
        <p:grpSpPr>
          <a:xfrm>
            <a:off x="2401377" y="2585942"/>
            <a:ext cx="787395" cy="676597"/>
            <a:chOff x="3201039" y="3720976"/>
            <a:chExt cx="1049860" cy="902130"/>
          </a:xfrm>
        </p:grpSpPr>
        <p:sp>
          <p:nvSpPr>
            <p:cNvPr id="20" name="TextBox 8">
              <a:extLst>
                <a:ext uri="{FF2B5EF4-FFF2-40B4-BE49-F238E27FC236}">
                  <a16:creationId xmlns:a16="http://schemas.microsoft.com/office/drawing/2014/main" id="{5FAF7E73-3C75-7D39-8531-47F53F3DB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1039" y="4253774"/>
              <a:ext cx="10498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添加标题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1" name="TextBox 38">
              <a:extLst>
                <a:ext uri="{FF2B5EF4-FFF2-40B4-BE49-F238E27FC236}">
                  <a16:creationId xmlns:a16="http://schemas.microsoft.com/office/drawing/2014/main" id="{F9882604-5212-0BE8-313E-1954CA4BB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668" y="3720976"/>
              <a:ext cx="73336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spc="-113" dirty="0">
                  <a:solidFill>
                    <a:srgbClr val="CB1B3D"/>
                  </a:solidFill>
                  <a:cs typeface="+mn-ea"/>
                  <a:sym typeface="+mn-lt"/>
                </a:rPr>
                <a:t>01</a:t>
              </a:r>
              <a:endParaRPr lang="zh-CN" altLang="en-US" sz="2700" spc="-113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DD64D9-9595-9CE2-1215-A811E3195A70}"/>
              </a:ext>
            </a:extLst>
          </p:cNvPr>
          <p:cNvGrpSpPr/>
          <p:nvPr/>
        </p:nvGrpSpPr>
        <p:grpSpPr>
          <a:xfrm>
            <a:off x="3772531" y="1552692"/>
            <a:ext cx="898124" cy="707645"/>
            <a:chOff x="5029247" y="2343309"/>
            <a:chExt cx="1197499" cy="943526"/>
          </a:xfrm>
        </p:grpSpPr>
        <p:sp>
          <p:nvSpPr>
            <p:cNvPr id="23" name="TextBox 8">
              <a:extLst>
                <a:ext uri="{FF2B5EF4-FFF2-40B4-BE49-F238E27FC236}">
                  <a16:creationId xmlns:a16="http://schemas.microsoft.com/office/drawing/2014/main" id="{524A02D1-A815-6A11-FB78-90C196E381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47" y="2917503"/>
              <a:ext cx="11974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添加标题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A3FB28FD-493E-700E-0B32-19B292453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468" y="2343309"/>
              <a:ext cx="789106" cy="677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dirty="0">
                  <a:solidFill>
                    <a:srgbClr val="CB1B3D"/>
                  </a:solidFill>
                  <a:cs typeface="+mn-ea"/>
                  <a:sym typeface="+mn-lt"/>
                </a:rPr>
                <a:t>02</a:t>
              </a:r>
              <a:endParaRPr lang="zh-CN" altLang="en-US" sz="27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19927AF-AF2E-D5A1-A8DB-AFF82DE4B906}"/>
              </a:ext>
            </a:extLst>
          </p:cNvPr>
          <p:cNvGrpSpPr/>
          <p:nvPr/>
        </p:nvGrpSpPr>
        <p:grpSpPr>
          <a:xfrm>
            <a:off x="4426001" y="3346879"/>
            <a:ext cx="787395" cy="714636"/>
            <a:chOff x="5900537" y="4735561"/>
            <a:chExt cx="1049860" cy="952848"/>
          </a:xfrm>
        </p:grpSpPr>
        <p:sp>
          <p:nvSpPr>
            <p:cNvPr id="26" name="TextBox 8">
              <a:extLst>
                <a:ext uri="{FF2B5EF4-FFF2-40B4-BE49-F238E27FC236}">
                  <a16:creationId xmlns:a16="http://schemas.microsoft.com/office/drawing/2014/main" id="{B0D25EAD-F498-E260-32A3-EEF238B94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0537" y="5319077"/>
              <a:ext cx="10498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添加标题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TextBox 40">
              <a:extLst>
                <a:ext uri="{FF2B5EF4-FFF2-40B4-BE49-F238E27FC236}">
                  <a16:creationId xmlns:a16="http://schemas.microsoft.com/office/drawing/2014/main" id="{20774A49-C098-C0B3-4E94-4E3926C79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0914" y="4735561"/>
              <a:ext cx="78910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dirty="0">
                  <a:solidFill>
                    <a:srgbClr val="CB1B3D"/>
                  </a:solidFill>
                  <a:cs typeface="+mn-ea"/>
                  <a:sym typeface="+mn-lt"/>
                </a:rPr>
                <a:t>03</a:t>
              </a:r>
              <a:endParaRPr lang="zh-CN" altLang="en-US" sz="27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1CECEDF-139D-E8AD-E50B-CB145D29EE30}"/>
              </a:ext>
            </a:extLst>
          </p:cNvPr>
          <p:cNvGrpSpPr/>
          <p:nvPr/>
        </p:nvGrpSpPr>
        <p:grpSpPr>
          <a:xfrm>
            <a:off x="6094400" y="2041467"/>
            <a:ext cx="787395" cy="761748"/>
            <a:chOff x="8125069" y="2995009"/>
            <a:chExt cx="1049860" cy="1015664"/>
          </a:xfrm>
        </p:grpSpPr>
        <p:sp>
          <p:nvSpPr>
            <p:cNvPr id="29" name="TextBox 8">
              <a:extLst>
                <a:ext uri="{FF2B5EF4-FFF2-40B4-BE49-F238E27FC236}">
                  <a16:creationId xmlns:a16="http://schemas.microsoft.com/office/drawing/2014/main" id="{1294306F-F475-51B1-CF7B-860CDFE43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5069" y="3641341"/>
              <a:ext cx="104986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添加标题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30" name="TextBox 41">
              <a:extLst>
                <a:ext uri="{FF2B5EF4-FFF2-40B4-BE49-F238E27FC236}">
                  <a16:creationId xmlns:a16="http://schemas.microsoft.com/office/drawing/2014/main" id="{20A488F4-EB66-A380-83E6-FD4B3ED13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5446" y="2995009"/>
              <a:ext cx="78910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700" dirty="0">
                  <a:solidFill>
                    <a:srgbClr val="CB1B3D"/>
                  </a:solidFill>
                  <a:cs typeface="+mn-ea"/>
                  <a:sym typeface="+mn-lt"/>
                </a:rPr>
                <a:t>04</a:t>
              </a:r>
              <a:endParaRPr lang="zh-CN" altLang="en-US" sz="2700" dirty="0">
                <a:solidFill>
                  <a:srgbClr val="CB1B3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5E909B6-122E-9E80-744D-2726D13017B9}"/>
              </a:ext>
            </a:extLst>
          </p:cNvPr>
          <p:cNvGrpSpPr/>
          <p:nvPr/>
        </p:nvGrpSpPr>
        <p:grpSpPr>
          <a:xfrm>
            <a:off x="4512158" y="836000"/>
            <a:ext cx="2455979" cy="716692"/>
            <a:chOff x="5540087" y="1628844"/>
            <a:chExt cx="2455979" cy="71669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069BDB0-8F62-F23E-FB02-078EF9A63EB2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F381C74-E742-A388-DB6E-6430C0B0879C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8874DF3-AE21-381A-009F-C352543BDDA3}"/>
              </a:ext>
            </a:extLst>
          </p:cNvPr>
          <p:cNvGrpSpPr/>
          <p:nvPr/>
        </p:nvGrpSpPr>
        <p:grpSpPr>
          <a:xfrm>
            <a:off x="1765732" y="3673746"/>
            <a:ext cx="2381944" cy="716692"/>
            <a:chOff x="5783688" y="1628844"/>
            <a:chExt cx="2381944" cy="71669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B14FF83-6B4E-B610-6611-96AAFFF70505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09270E3-7D02-C3A0-61EC-76F653E01D9A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F31128C-DDA2-0324-A61C-5864EAB2E0AC}"/>
              </a:ext>
            </a:extLst>
          </p:cNvPr>
          <p:cNvGrpSpPr/>
          <p:nvPr/>
        </p:nvGrpSpPr>
        <p:grpSpPr>
          <a:xfrm>
            <a:off x="5932371" y="3341766"/>
            <a:ext cx="2455979" cy="716692"/>
            <a:chOff x="5540087" y="1628844"/>
            <a:chExt cx="2455979" cy="71669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FFADCC-38E3-2D03-61B1-AF4413F4A630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8EA7E25-0114-795D-A704-5FF1FB5891BB}"/>
                </a:ext>
              </a:extLst>
            </p:cNvPr>
            <p:cNvSpPr txBox="1"/>
            <p:nvPr/>
          </p:nvSpPr>
          <p:spPr>
            <a:xfrm>
              <a:off x="5540087" y="1857133"/>
              <a:ext cx="245597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F34F516-2A2B-93F9-0E82-25F7BF8E4DF1}"/>
              </a:ext>
            </a:extLst>
          </p:cNvPr>
          <p:cNvGrpSpPr/>
          <p:nvPr/>
        </p:nvGrpSpPr>
        <p:grpSpPr>
          <a:xfrm>
            <a:off x="287477" y="1624992"/>
            <a:ext cx="2381944" cy="716692"/>
            <a:chOff x="5783688" y="1628844"/>
            <a:chExt cx="2381944" cy="71669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FC3ADF2-D51C-90A1-F7B1-0433E2E3BF03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D4B8463-0649-3812-BDD1-7C0BD459BB7E}"/>
                </a:ext>
              </a:extLst>
            </p:cNvPr>
            <p:cNvSpPr txBox="1"/>
            <p:nvPr/>
          </p:nvSpPr>
          <p:spPr>
            <a:xfrm>
              <a:off x="5783688" y="1857133"/>
              <a:ext cx="238194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51560810-4575-D11A-3897-BBBEFB2DD593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2042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868" y="-17698"/>
            <a:ext cx="8244132" cy="243097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31751" y="1346140"/>
            <a:ext cx="488050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gradFill flip="none" rotWithShape="1">
                  <a:gsLst>
                    <a:gs pos="0">
                      <a:srgbClr val="C00000"/>
                    </a:gs>
                    <a:gs pos="46000">
                      <a:srgbClr val="EF393C"/>
                    </a:gs>
                    <a:gs pos="100000">
                      <a:srgbClr val="FFFF00">
                        <a:alpha val="18000"/>
                      </a:srgbClr>
                    </a:gs>
                  </a:gsLst>
                  <a:lin ang="16200000" scaled="1"/>
                  <a:tileRect/>
                </a:gradFill>
                <a:effectLst>
                  <a:outerShdw dist="88900" dir="2700000" algn="tl" rotWithShape="0">
                    <a:prstClr val="black">
                      <a:alpha val="8000"/>
                    </a:prst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THANKS</a:t>
            </a:r>
            <a:endParaRPr lang="zh-CN" altLang="en-US" sz="8800" b="1" dirty="0">
              <a:gradFill flip="none" rotWithShape="1">
                <a:gsLst>
                  <a:gs pos="0">
                    <a:srgbClr val="C00000"/>
                  </a:gs>
                  <a:gs pos="46000">
                    <a:srgbClr val="EF393C"/>
                  </a:gs>
                  <a:gs pos="100000">
                    <a:srgbClr val="FFFF00">
                      <a:alpha val="18000"/>
                    </a:srgbClr>
                  </a:gs>
                </a:gsLst>
                <a:lin ang="16200000" scaled="1"/>
                <a:tileRect/>
              </a:gradFill>
              <a:effectLst>
                <a:outerShdw dist="88900" dir="2700000" algn="tl" rotWithShape="0">
                  <a:prstClr val="black">
                    <a:alpha val="8000"/>
                  </a:prst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719" y="3433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074" y="1913558"/>
            <a:ext cx="2634426" cy="282386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7146" y="3708893"/>
            <a:ext cx="2689185" cy="14092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C5BEC9C-E05F-B3FD-AB00-026FDC844DF6}"/>
              </a:ext>
            </a:extLst>
          </p:cNvPr>
          <p:cNvSpPr txBox="1"/>
          <p:nvPr/>
        </p:nvSpPr>
        <p:spPr>
          <a:xfrm>
            <a:off x="2747628" y="1066925"/>
            <a:ext cx="36487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普法教育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法制宣传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教育活动  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法律知识课件 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289406C-0812-F3B7-B7BD-B55C4B935221}"/>
              </a:ext>
            </a:extLst>
          </p:cNvPr>
          <p:cNvGrpSpPr/>
          <p:nvPr/>
        </p:nvGrpSpPr>
        <p:grpSpPr>
          <a:xfrm>
            <a:off x="4091623" y="636387"/>
            <a:ext cx="968878" cy="232316"/>
            <a:chOff x="1591069" y="1023417"/>
            <a:chExt cx="968878" cy="232316"/>
          </a:xfrm>
        </p:grpSpPr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1591069" y="1048301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>
                <a:alphaModFix amt="4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iconfont-1096-617929">
              <a:extLst>
                <a:ext uri="{FF2B5EF4-FFF2-40B4-BE49-F238E27FC236}">
                  <a16:creationId xmlns:a16="http://schemas.microsoft.com/office/drawing/2014/main" id="{B69D05BD-B4F4-7BDB-48CC-D8FEEAA8FC92}"/>
                </a:ext>
              </a:extLst>
            </p:cNvPr>
            <p:cNvSpPr/>
            <p:nvPr/>
          </p:nvSpPr>
          <p:spPr>
            <a:xfrm>
              <a:off x="1958897" y="1023417"/>
              <a:ext cx="233222" cy="232316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iconfont-1096-617929">
              <a:extLst>
                <a:ext uri="{FF2B5EF4-FFF2-40B4-BE49-F238E27FC236}">
                  <a16:creationId xmlns:a16="http://schemas.microsoft.com/office/drawing/2014/main" id="{1231F0A8-9FC4-9443-1C42-6F9F8CD6AF2F}"/>
                </a:ext>
              </a:extLst>
            </p:cNvPr>
            <p:cNvSpPr/>
            <p:nvPr/>
          </p:nvSpPr>
          <p:spPr>
            <a:xfrm>
              <a:off x="2376688" y="1048301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blipFill dpi="0" rotWithShape="1">
              <a:blip r:embed="rId13">
                <a:alphaModFix amt="43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5BCED72-6D18-A79F-CB7C-F965682D88CA}"/>
              </a:ext>
            </a:extLst>
          </p:cNvPr>
          <p:cNvGrpSpPr/>
          <p:nvPr/>
        </p:nvGrpSpPr>
        <p:grpSpPr>
          <a:xfrm>
            <a:off x="2686298" y="2931574"/>
            <a:ext cx="3857378" cy="381919"/>
            <a:chOff x="2686298" y="2931574"/>
            <a:chExt cx="3857378" cy="38191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1B94D626-4452-1773-6032-45A6931CA3F4}"/>
                </a:ext>
              </a:extLst>
            </p:cNvPr>
            <p:cNvSpPr/>
            <p:nvPr/>
          </p:nvSpPr>
          <p:spPr>
            <a:xfrm>
              <a:off x="2686298" y="2931574"/>
              <a:ext cx="3857378" cy="3819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52025" y="3018586"/>
              <a:ext cx="275588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汇报：</a:t>
              </a:r>
              <a:r>
                <a:rPr lang="en-US" altLang="zh-CN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模板网             时间：</a:t>
              </a:r>
              <a:r>
                <a:rPr lang="en-US" altLang="zh-CN" sz="105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2022.12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86FF999-4869-53C6-FA46-7FE28982C034}"/>
                </a:ext>
              </a:extLst>
            </p:cNvPr>
            <p:cNvGrpSpPr/>
            <p:nvPr/>
          </p:nvGrpSpPr>
          <p:grpSpPr>
            <a:xfrm>
              <a:off x="4904111" y="3010054"/>
              <a:ext cx="224130" cy="224130"/>
              <a:chOff x="4160429" y="2160179"/>
              <a:chExt cx="823145" cy="823145"/>
            </a:xfrm>
            <a:gradFill>
              <a:gsLst>
                <a:gs pos="100000">
                  <a:srgbClr val="EE3A3D"/>
                </a:gs>
                <a:gs pos="0">
                  <a:srgbClr val="F79FA1"/>
                </a:gs>
              </a:gsLst>
              <a:lin ang="5400000" scaled="1"/>
            </a:gra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1A615D7-76E3-A96B-B354-EC767C2254A5}"/>
                  </a:ext>
                </a:extLst>
              </p:cNvPr>
              <p:cNvSpPr/>
              <p:nvPr/>
            </p:nvSpPr>
            <p:spPr>
              <a:xfrm>
                <a:off x="4160429" y="2160179"/>
                <a:ext cx="823145" cy="823145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EBC9C33-E589-950D-B3C8-AA725DD3BAC5}"/>
                  </a:ext>
                </a:extLst>
              </p:cNvPr>
              <p:cNvSpPr/>
              <p:nvPr/>
            </p:nvSpPr>
            <p:spPr>
              <a:xfrm>
                <a:off x="4552950" y="2381250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303A223-63BF-AEB2-93BE-EC9EE0E79260}"/>
                  </a:ext>
                </a:extLst>
              </p:cNvPr>
              <p:cNvSpPr/>
              <p:nvPr/>
            </p:nvSpPr>
            <p:spPr>
              <a:xfrm>
                <a:off x="4552950" y="230505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CC8C3312-758B-0682-4150-E704E925EC18}"/>
                  </a:ext>
                </a:extLst>
              </p:cNvPr>
              <p:cNvSpPr/>
              <p:nvPr/>
            </p:nvSpPr>
            <p:spPr>
              <a:xfrm>
                <a:off x="4552950" y="280035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BF915B80-6CBE-353D-2FAF-D5619199AF0F}"/>
                  </a:ext>
                </a:extLst>
              </p:cNvPr>
              <p:cNvSpPr/>
              <p:nvPr/>
            </p:nvSpPr>
            <p:spPr>
              <a:xfrm>
                <a:off x="4305300" y="255270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47422D7-823A-40F4-F5B8-23DDA4D82B37}"/>
                  </a:ext>
                </a:extLst>
              </p:cNvPr>
              <p:cNvSpPr/>
              <p:nvPr/>
            </p:nvSpPr>
            <p:spPr>
              <a:xfrm>
                <a:off x="4800600" y="2552700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E08EE74-4D95-CF6F-1C70-7E5191F1FB94}"/>
                </a:ext>
              </a:extLst>
            </p:cNvPr>
            <p:cNvGrpSpPr/>
            <p:nvPr/>
          </p:nvGrpSpPr>
          <p:grpSpPr>
            <a:xfrm>
              <a:off x="3141123" y="3021406"/>
              <a:ext cx="310901" cy="205847"/>
              <a:chOff x="1480702" y="2580068"/>
              <a:chExt cx="834390" cy="552449"/>
            </a:xfrm>
            <a:gradFill flip="none" rotWithShape="1">
              <a:gsLst>
                <a:gs pos="100000">
                  <a:srgbClr val="EE3A3D"/>
                </a:gs>
                <a:gs pos="0">
                  <a:srgbClr val="F79FA1"/>
                </a:gs>
              </a:gsLst>
              <a:lin ang="5400000" scaled="1"/>
              <a:tileRect/>
            </a:gra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B52FFCC-D51B-F215-5B7C-97250667E209}"/>
                  </a:ext>
                </a:extLst>
              </p:cNvPr>
              <p:cNvSpPr/>
              <p:nvPr/>
            </p:nvSpPr>
            <p:spPr>
              <a:xfrm>
                <a:off x="1629292" y="2580068"/>
                <a:ext cx="685800" cy="476250"/>
              </a:xfrm>
              <a:custGeom>
                <a:avLst/>
                <a:gdLst>
                  <a:gd name="connsiteX0" fmla="*/ 647700 w 685800"/>
                  <a:gd name="connsiteY0" fmla="*/ 0 h 476250"/>
                  <a:gd name="connsiteX1" fmla="*/ 38100 w 685800"/>
                  <a:gd name="connsiteY1" fmla="*/ 0 h 476250"/>
                  <a:gd name="connsiteX2" fmla="*/ 0 w 685800"/>
                  <a:gd name="connsiteY2" fmla="*/ 38100 h 476250"/>
                  <a:gd name="connsiteX3" fmla="*/ 0 w 685800"/>
                  <a:gd name="connsiteY3" fmla="*/ 176213 h 476250"/>
                  <a:gd name="connsiteX4" fmla="*/ 34290 w 685800"/>
                  <a:gd name="connsiteY4" fmla="*/ 171450 h 476250"/>
                  <a:gd name="connsiteX5" fmla="*/ 57150 w 685800"/>
                  <a:gd name="connsiteY5" fmla="*/ 173355 h 476250"/>
                  <a:gd name="connsiteX6" fmla="*/ 57150 w 685800"/>
                  <a:gd name="connsiteY6" fmla="*/ 57150 h 476250"/>
                  <a:gd name="connsiteX7" fmla="*/ 628650 w 685800"/>
                  <a:gd name="connsiteY7" fmla="*/ 57150 h 476250"/>
                  <a:gd name="connsiteX8" fmla="*/ 628650 w 685800"/>
                  <a:gd name="connsiteY8" fmla="*/ 419100 h 476250"/>
                  <a:gd name="connsiteX9" fmla="*/ 305753 w 685800"/>
                  <a:gd name="connsiteY9" fmla="*/ 419100 h 476250"/>
                  <a:gd name="connsiteX10" fmla="*/ 251460 w 685800"/>
                  <a:gd name="connsiteY10" fmla="*/ 476250 h 476250"/>
                  <a:gd name="connsiteX11" fmla="*/ 647700 w 685800"/>
                  <a:gd name="connsiteY11" fmla="*/ 476250 h 476250"/>
                  <a:gd name="connsiteX12" fmla="*/ 685800 w 685800"/>
                  <a:gd name="connsiteY12" fmla="*/ 438150 h 476250"/>
                  <a:gd name="connsiteX13" fmla="*/ 685800 w 685800"/>
                  <a:gd name="connsiteY13" fmla="*/ 38100 h 476250"/>
                  <a:gd name="connsiteX14" fmla="*/ 647700 w 685800"/>
                  <a:gd name="connsiteY14" fmla="*/ 0 h 476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85800" h="476250">
                    <a:moveTo>
                      <a:pt x="647700" y="0"/>
                    </a:moveTo>
                    <a:lnTo>
                      <a:pt x="38100" y="0"/>
                    </a:lnTo>
                    <a:cubicBezTo>
                      <a:pt x="17145" y="0"/>
                      <a:pt x="0" y="17145"/>
                      <a:pt x="0" y="38100"/>
                    </a:cubicBezTo>
                    <a:lnTo>
                      <a:pt x="0" y="176213"/>
                    </a:lnTo>
                    <a:cubicBezTo>
                      <a:pt x="10478" y="173355"/>
                      <a:pt x="22860" y="171450"/>
                      <a:pt x="34290" y="171450"/>
                    </a:cubicBezTo>
                    <a:cubicBezTo>
                      <a:pt x="41910" y="171450"/>
                      <a:pt x="49530" y="172402"/>
                      <a:pt x="57150" y="173355"/>
                    </a:cubicBezTo>
                    <a:lnTo>
                      <a:pt x="57150" y="57150"/>
                    </a:lnTo>
                    <a:lnTo>
                      <a:pt x="628650" y="57150"/>
                    </a:lnTo>
                    <a:lnTo>
                      <a:pt x="628650" y="419100"/>
                    </a:lnTo>
                    <a:lnTo>
                      <a:pt x="305753" y="419100"/>
                    </a:lnTo>
                    <a:lnTo>
                      <a:pt x="251460" y="476250"/>
                    </a:lnTo>
                    <a:lnTo>
                      <a:pt x="647700" y="476250"/>
                    </a:lnTo>
                    <a:cubicBezTo>
                      <a:pt x="668655" y="476250"/>
                      <a:pt x="685800" y="459105"/>
                      <a:pt x="685800" y="438150"/>
                    </a:cubicBezTo>
                    <a:lnTo>
                      <a:pt x="685800" y="38100"/>
                    </a:lnTo>
                    <a:cubicBezTo>
                      <a:pt x="685800" y="17145"/>
                      <a:pt x="668655" y="0"/>
                      <a:pt x="647700" y="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7A85BCF-0664-594D-2ECC-C2AED6BA3F2F}"/>
                  </a:ext>
                </a:extLst>
              </p:cNvPr>
              <p:cNvSpPr/>
              <p:nvPr/>
            </p:nvSpPr>
            <p:spPr>
              <a:xfrm>
                <a:off x="1583555" y="2789618"/>
                <a:ext cx="161942" cy="161925"/>
              </a:xfrm>
              <a:custGeom>
                <a:avLst/>
                <a:gdLst>
                  <a:gd name="connsiteX0" fmla="*/ 80980 w 161942"/>
                  <a:gd name="connsiteY0" fmla="*/ 161925 h 161925"/>
                  <a:gd name="connsiteX1" fmla="*/ 161943 w 161942"/>
                  <a:gd name="connsiteY1" fmla="*/ 80963 h 161925"/>
                  <a:gd name="connsiteX2" fmla="*/ 80980 w 161942"/>
                  <a:gd name="connsiteY2" fmla="*/ 0 h 161925"/>
                  <a:gd name="connsiteX3" fmla="*/ 18 w 161942"/>
                  <a:gd name="connsiteY3" fmla="*/ 80963 h 161925"/>
                  <a:gd name="connsiteX4" fmla="*/ 80980 w 161942"/>
                  <a:gd name="connsiteY4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942" h="161925">
                    <a:moveTo>
                      <a:pt x="80980" y="161925"/>
                    </a:moveTo>
                    <a:cubicBezTo>
                      <a:pt x="125748" y="161925"/>
                      <a:pt x="161943" y="125730"/>
                      <a:pt x="161943" y="80963"/>
                    </a:cubicBezTo>
                    <a:cubicBezTo>
                      <a:pt x="161943" y="36195"/>
                      <a:pt x="125748" y="0"/>
                      <a:pt x="80980" y="0"/>
                    </a:cubicBezTo>
                    <a:cubicBezTo>
                      <a:pt x="36213" y="0"/>
                      <a:pt x="18" y="36195"/>
                      <a:pt x="18" y="80963"/>
                    </a:cubicBezTo>
                    <a:cubicBezTo>
                      <a:pt x="-935" y="125730"/>
                      <a:pt x="36213" y="161925"/>
                      <a:pt x="80980" y="16192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9373C79-8E1E-DC9B-A6EE-EA0C3E7CEC95}"/>
                  </a:ext>
                </a:extLst>
              </p:cNvPr>
              <p:cNvSpPr/>
              <p:nvPr/>
            </p:nvSpPr>
            <p:spPr>
              <a:xfrm>
                <a:off x="1480702" y="2838725"/>
                <a:ext cx="501442" cy="293792"/>
              </a:xfrm>
              <a:custGeom>
                <a:avLst/>
                <a:gdLst>
                  <a:gd name="connsiteX0" fmla="*/ 495300 w 501442"/>
                  <a:gd name="connsiteY0" fmla="*/ 18520 h 293792"/>
                  <a:gd name="connsiteX1" fmla="*/ 439103 w 501442"/>
                  <a:gd name="connsiteY1" fmla="*/ 6138 h 293792"/>
                  <a:gd name="connsiteX2" fmla="*/ 431483 w 501442"/>
                  <a:gd name="connsiteY2" fmla="*/ 13758 h 293792"/>
                  <a:gd name="connsiteX3" fmla="*/ 292418 w 501442"/>
                  <a:gd name="connsiteY3" fmla="*/ 158538 h 293792"/>
                  <a:gd name="connsiteX4" fmla="*/ 250508 w 501442"/>
                  <a:gd name="connsiteY4" fmla="*/ 141393 h 293792"/>
                  <a:gd name="connsiteX5" fmla="*/ 183833 w 501442"/>
                  <a:gd name="connsiteY5" fmla="*/ 132820 h 293792"/>
                  <a:gd name="connsiteX6" fmla="*/ 117158 w 501442"/>
                  <a:gd name="connsiteY6" fmla="*/ 143298 h 293792"/>
                  <a:gd name="connsiteX7" fmla="*/ 32385 w 501442"/>
                  <a:gd name="connsiteY7" fmla="*/ 188065 h 293792"/>
                  <a:gd name="connsiteX8" fmla="*/ 20003 w 501442"/>
                  <a:gd name="connsiteY8" fmla="*/ 209973 h 293792"/>
                  <a:gd name="connsiteX9" fmla="*/ 0 w 501442"/>
                  <a:gd name="connsiteY9" fmla="*/ 293793 h 293792"/>
                  <a:gd name="connsiteX10" fmla="*/ 284798 w 501442"/>
                  <a:gd name="connsiteY10" fmla="*/ 293793 h 293792"/>
                  <a:gd name="connsiteX11" fmla="*/ 284798 w 501442"/>
                  <a:gd name="connsiteY11" fmla="*/ 292840 h 293792"/>
                  <a:gd name="connsiteX12" fmla="*/ 365760 w 501442"/>
                  <a:gd name="connsiteY12" fmla="*/ 198543 h 293792"/>
                  <a:gd name="connsiteX13" fmla="*/ 490538 w 501442"/>
                  <a:gd name="connsiteY13" fmla="*/ 67098 h 293792"/>
                  <a:gd name="connsiteX14" fmla="*/ 495300 w 501442"/>
                  <a:gd name="connsiteY14" fmla="*/ 18520 h 29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1442" h="293792">
                    <a:moveTo>
                      <a:pt x="495300" y="18520"/>
                    </a:moveTo>
                    <a:cubicBezTo>
                      <a:pt x="482918" y="-530"/>
                      <a:pt x="458153" y="-5292"/>
                      <a:pt x="439103" y="6138"/>
                    </a:cubicBezTo>
                    <a:cubicBezTo>
                      <a:pt x="435293" y="8043"/>
                      <a:pt x="433388" y="11853"/>
                      <a:pt x="431483" y="13758"/>
                    </a:cubicBezTo>
                    <a:lnTo>
                      <a:pt x="292418" y="158538"/>
                    </a:lnTo>
                    <a:cubicBezTo>
                      <a:pt x="279083" y="151870"/>
                      <a:pt x="264795" y="146155"/>
                      <a:pt x="250508" y="141393"/>
                    </a:cubicBezTo>
                    <a:cubicBezTo>
                      <a:pt x="228600" y="137583"/>
                      <a:pt x="205740" y="132820"/>
                      <a:pt x="183833" y="132820"/>
                    </a:cubicBezTo>
                    <a:cubicBezTo>
                      <a:pt x="161925" y="132820"/>
                      <a:pt x="139065" y="136630"/>
                      <a:pt x="117158" y="143298"/>
                    </a:cubicBezTo>
                    <a:cubicBezTo>
                      <a:pt x="84773" y="151870"/>
                      <a:pt x="56198" y="168063"/>
                      <a:pt x="32385" y="188065"/>
                    </a:cubicBezTo>
                    <a:cubicBezTo>
                      <a:pt x="26670" y="193780"/>
                      <a:pt x="21908" y="202353"/>
                      <a:pt x="20003" y="209973"/>
                    </a:cubicBezTo>
                    <a:lnTo>
                      <a:pt x="0" y="293793"/>
                    </a:lnTo>
                    <a:lnTo>
                      <a:pt x="284798" y="293793"/>
                    </a:lnTo>
                    <a:lnTo>
                      <a:pt x="284798" y="292840"/>
                    </a:lnTo>
                    <a:lnTo>
                      <a:pt x="365760" y="198543"/>
                    </a:lnTo>
                    <a:lnTo>
                      <a:pt x="490538" y="67098"/>
                    </a:lnTo>
                    <a:cubicBezTo>
                      <a:pt x="501968" y="55668"/>
                      <a:pt x="505778" y="33760"/>
                      <a:pt x="495300" y="1852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8CEABC5-4FEB-93AF-54D6-85BAE5D25788}"/>
              </a:ext>
            </a:extLst>
          </p:cNvPr>
          <p:cNvSpPr/>
          <p:nvPr/>
        </p:nvSpPr>
        <p:spPr>
          <a:xfrm rot="764401">
            <a:off x="-1577797" y="76215"/>
            <a:ext cx="2972038" cy="1857160"/>
          </a:xfrm>
          <a:custGeom>
            <a:avLst/>
            <a:gdLst>
              <a:gd name="connsiteX0" fmla="*/ 1395349 w 2140521"/>
              <a:gd name="connsiteY0" fmla="*/ 1206246 h 1337564"/>
              <a:gd name="connsiteX1" fmla="*/ 1395349 w 2140521"/>
              <a:gd name="connsiteY1" fmla="*/ 1209104 h 1337564"/>
              <a:gd name="connsiteX2" fmla="*/ 1387475 w 2140521"/>
              <a:gd name="connsiteY2" fmla="*/ 1204849 h 1337564"/>
              <a:gd name="connsiteX3" fmla="*/ 1391793 w 2140521"/>
              <a:gd name="connsiteY3" fmla="*/ 1204087 h 1337564"/>
              <a:gd name="connsiteX4" fmla="*/ 1395349 w 2140521"/>
              <a:gd name="connsiteY4" fmla="*/ 1206246 h 1337564"/>
              <a:gd name="connsiteX5" fmla="*/ 1263333 w 2140521"/>
              <a:gd name="connsiteY5" fmla="*/ 1147763 h 1337564"/>
              <a:gd name="connsiteX6" fmla="*/ 1298258 w 2140521"/>
              <a:gd name="connsiteY6" fmla="*/ 1161987 h 1337564"/>
              <a:gd name="connsiteX7" fmla="*/ 1351090 w 2140521"/>
              <a:gd name="connsiteY7" fmla="*/ 1176973 h 1337564"/>
              <a:gd name="connsiteX8" fmla="*/ 1407478 w 2140521"/>
              <a:gd name="connsiteY8" fmla="*/ 1186244 h 1337564"/>
              <a:gd name="connsiteX9" fmla="*/ 1448181 w 2140521"/>
              <a:gd name="connsiteY9" fmla="*/ 1201293 h 1337564"/>
              <a:gd name="connsiteX10" fmla="*/ 1520952 w 2140521"/>
              <a:gd name="connsiteY10" fmla="*/ 1224788 h 1337564"/>
              <a:gd name="connsiteX11" fmla="*/ 1540954 w 2140521"/>
              <a:gd name="connsiteY11" fmla="*/ 1232662 h 1337564"/>
              <a:gd name="connsiteX12" fmla="*/ 1550225 w 2140521"/>
              <a:gd name="connsiteY12" fmla="*/ 1231265 h 1337564"/>
              <a:gd name="connsiteX13" fmla="*/ 1596644 w 2140521"/>
              <a:gd name="connsiteY13" fmla="*/ 1263333 h 1337564"/>
              <a:gd name="connsiteX14" fmla="*/ 1592326 w 2140521"/>
              <a:gd name="connsiteY14" fmla="*/ 1263333 h 1337564"/>
              <a:gd name="connsiteX15" fmla="*/ 1544511 w 2140521"/>
              <a:gd name="connsiteY15" fmla="*/ 1249109 h 1337564"/>
              <a:gd name="connsiteX16" fmla="*/ 1484566 w 2140521"/>
              <a:gd name="connsiteY16" fmla="*/ 1224788 h 1337564"/>
              <a:gd name="connsiteX17" fmla="*/ 1477454 w 2140521"/>
              <a:gd name="connsiteY17" fmla="*/ 1221931 h 1337564"/>
              <a:gd name="connsiteX18" fmla="*/ 1457452 w 2140521"/>
              <a:gd name="connsiteY18" fmla="*/ 1218375 h 1337564"/>
              <a:gd name="connsiteX19" fmla="*/ 1414653 w 2140521"/>
              <a:gd name="connsiteY19" fmla="*/ 1209802 h 1337564"/>
              <a:gd name="connsiteX20" fmla="*/ 1388935 w 2140521"/>
              <a:gd name="connsiteY20" fmla="*/ 1196975 h 1337564"/>
              <a:gd name="connsiteX21" fmla="*/ 1369632 w 2140521"/>
              <a:gd name="connsiteY21" fmla="*/ 1196975 h 1337564"/>
              <a:gd name="connsiteX22" fmla="*/ 1306830 w 2140521"/>
              <a:gd name="connsiteY22" fmla="*/ 1183450 h 1337564"/>
              <a:gd name="connsiteX23" fmla="*/ 1287590 w 2140521"/>
              <a:gd name="connsiteY23" fmla="*/ 1176973 h 1337564"/>
              <a:gd name="connsiteX24" fmla="*/ 1229042 w 2140521"/>
              <a:gd name="connsiteY24" fmla="*/ 1157732 h 1337564"/>
              <a:gd name="connsiteX25" fmla="*/ 1207643 w 2140521"/>
              <a:gd name="connsiteY25" fmla="*/ 1149160 h 1337564"/>
              <a:gd name="connsiteX26" fmla="*/ 1217613 w 2140521"/>
              <a:gd name="connsiteY26" fmla="*/ 1147001 h 1337564"/>
              <a:gd name="connsiteX27" fmla="*/ 1241870 w 2140521"/>
              <a:gd name="connsiteY27" fmla="*/ 1146302 h 1337564"/>
              <a:gd name="connsiteX28" fmla="*/ 1263333 w 2140521"/>
              <a:gd name="connsiteY28" fmla="*/ 1147763 h 1337564"/>
              <a:gd name="connsiteX29" fmla="*/ 1558100 w 2140521"/>
              <a:gd name="connsiteY29" fmla="*/ 1141286 h 1337564"/>
              <a:gd name="connsiteX30" fmla="*/ 1540954 w 2140521"/>
              <a:gd name="connsiteY30" fmla="*/ 1169861 h 1337564"/>
              <a:gd name="connsiteX31" fmla="*/ 1538097 w 2140521"/>
              <a:gd name="connsiteY31" fmla="*/ 1165606 h 1337564"/>
              <a:gd name="connsiteX32" fmla="*/ 1557401 w 2140521"/>
              <a:gd name="connsiteY32" fmla="*/ 1139889 h 1337564"/>
              <a:gd name="connsiteX33" fmla="*/ 1558100 w 2140521"/>
              <a:gd name="connsiteY33" fmla="*/ 1141286 h 1337564"/>
              <a:gd name="connsiteX34" fmla="*/ 902145 w 2140521"/>
              <a:gd name="connsiteY34" fmla="*/ 1134173 h 1337564"/>
              <a:gd name="connsiteX35" fmla="*/ 902843 w 2140521"/>
              <a:gd name="connsiteY35" fmla="*/ 1136333 h 1337564"/>
              <a:gd name="connsiteX36" fmla="*/ 899287 w 2140521"/>
              <a:gd name="connsiteY36" fmla="*/ 1141286 h 1337564"/>
              <a:gd name="connsiteX37" fmla="*/ 897128 w 2140521"/>
              <a:gd name="connsiteY37" fmla="*/ 1141286 h 1337564"/>
              <a:gd name="connsiteX38" fmla="*/ 895731 w 2140521"/>
              <a:gd name="connsiteY38" fmla="*/ 1138428 h 1337564"/>
              <a:gd name="connsiteX39" fmla="*/ 899287 w 2140521"/>
              <a:gd name="connsiteY39" fmla="*/ 1134173 h 1337564"/>
              <a:gd name="connsiteX40" fmla="*/ 902145 w 2140521"/>
              <a:gd name="connsiteY40" fmla="*/ 1134173 h 1337564"/>
              <a:gd name="connsiteX41" fmla="*/ 1222629 w 2140521"/>
              <a:gd name="connsiteY41" fmla="*/ 1132713 h 1337564"/>
              <a:gd name="connsiteX42" fmla="*/ 1214057 w 2140521"/>
              <a:gd name="connsiteY42" fmla="*/ 1135571 h 1337564"/>
              <a:gd name="connsiteX43" fmla="*/ 1177671 w 2140521"/>
              <a:gd name="connsiteY43" fmla="*/ 1121347 h 1337564"/>
              <a:gd name="connsiteX44" fmla="*/ 1184085 w 2140521"/>
              <a:gd name="connsiteY44" fmla="*/ 1118489 h 1337564"/>
              <a:gd name="connsiteX45" fmla="*/ 1222629 w 2140521"/>
              <a:gd name="connsiteY45" fmla="*/ 1132713 h 1337564"/>
              <a:gd name="connsiteX46" fmla="*/ 1094867 w 2140521"/>
              <a:gd name="connsiteY46" fmla="*/ 1108456 h 1337564"/>
              <a:gd name="connsiteX47" fmla="*/ 1137666 w 2140521"/>
              <a:gd name="connsiteY47" fmla="*/ 1127062 h 1337564"/>
              <a:gd name="connsiteX48" fmla="*/ 1178370 w 2140521"/>
              <a:gd name="connsiteY48" fmla="*/ 1139889 h 1337564"/>
              <a:gd name="connsiteX49" fmla="*/ 1176210 w 2140521"/>
              <a:gd name="connsiteY49" fmla="*/ 1142048 h 1337564"/>
              <a:gd name="connsiteX50" fmla="*/ 1162685 w 2140521"/>
              <a:gd name="connsiteY50" fmla="*/ 1142048 h 1337564"/>
              <a:gd name="connsiteX51" fmla="*/ 1142683 w 2140521"/>
              <a:gd name="connsiteY51" fmla="*/ 1136333 h 1337564"/>
              <a:gd name="connsiteX52" fmla="*/ 1130554 w 2140521"/>
              <a:gd name="connsiteY52" fmla="*/ 1130617 h 1337564"/>
              <a:gd name="connsiteX53" fmla="*/ 1070610 w 2140521"/>
              <a:gd name="connsiteY53" fmla="*/ 1107758 h 1337564"/>
              <a:gd name="connsiteX54" fmla="*/ 1080579 w 2140521"/>
              <a:gd name="connsiteY54" fmla="*/ 1105598 h 1337564"/>
              <a:gd name="connsiteX55" fmla="*/ 1094867 w 2140521"/>
              <a:gd name="connsiteY55" fmla="*/ 1108456 h 1337564"/>
              <a:gd name="connsiteX56" fmla="*/ 1577340 w 2140521"/>
              <a:gd name="connsiteY56" fmla="*/ 1101344 h 1337564"/>
              <a:gd name="connsiteX57" fmla="*/ 1569529 w 2140521"/>
              <a:gd name="connsiteY57" fmla="*/ 1112774 h 1337564"/>
              <a:gd name="connsiteX58" fmla="*/ 1569529 w 2140521"/>
              <a:gd name="connsiteY58" fmla="*/ 1109917 h 1337564"/>
              <a:gd name="connsiteX59" fmla="*/ 1577340 w 2140521"/>
              <a:gd name="connsiteY59" fmla="*/ 1099884 h 1337564"/>
              <a:gd name="connsiteX60" fmla="*/ 1577340 w 2140521"/>
              <a:gd name="connsiteY60" fmla="*/ 1101344 h 1337564"/>
              <a:gd name="connsiteX61" fmla="*/ 717995 w 2140521"/>
              <a:gd name="connsiteY61" fmla="*/ 1108456 h 1337564"/>
              <a:gd name="connsiteX62" fmla="*/ 713740 w 2140521"/>
              <a:gd name="connsiteY62" fmla="*/ 1113473 h 1337564"/>
              <a:gd name="connsiteX63" fmla="*/ 690182 w 2140521"/>
              <a:gd name="connsiteY63" fmla="*/ 1099185 h 1337564"/>
              <a:gd name="connsiteX64" fmla="*/ 700151 w 2140521"/>
              <a:gd name="connsiteY64" fmla="*/ 1095629 h 1337564"/>
              <a:gd name="connsiteX65" fmla="*/ 717995 w 2140521"/>
              <a:gd name="connsiteY65" fmla="*/ 1108456 h 1337564"/>
              <a:gd name="connsiteX66" fmla="*/ 906463 w 2140521"/>
              <a:gd name="connsiteY66" fmla="*/ 1093470 h 1337564"/>
              <a:gd name="connsiteX67" fmla="*/ 919988 w 2140521"/>
              <a:gd name="connsiteY67" fmla="*/ 1093470 h 1337564"/>
              <a:gd name="connsiteX68" fmla="*/ 906463 w 2140521"/>
              <a:gd name="connsiteY68" fmla="*/ 1093470 h 1337564"/>
              <a:gd name="connsiteX69" fmla="*/ 1580896 w 2140521"/>
              <a:gd name="connsiteY69" fmla="*/ 1091375 h 1337564"/>
              <a:gd name="connsiteX70" fmla="*/ 1579499 w 2140521"/>
              <a:gd name="connsiteY70" fmla="*/ 1094169 h 1337564"/>
              <a:gd name="connsiteX71" fmla="*/ 1576641 w 2140521"/>
              <a:gd name="connsiteY71" fmla="*/ 1094169 h 1337564"/>
              <a:gd name="connsiteX72" fmla="*/ 1580198 w 2140521"/>
              <a:gd name="connsiteY72" fmla="*/ 1089216 h 1337564"/>
              <a:gd name="connsiteX73" fmla="*/ 1580896 w 2140521"/>
              <a:gd name="connsiteY73" fmla="*/ 1091375 h 1337564"/>
              <a:gd name="connsiteX74" fmla="*/ 1599501 w 2140521"/>
              <a:gd name="connsiteY74" fmla="*/ 1061339 h 1337564"/>
              <a:gd name="connsiteX75" fmla="*/ 1595946 w 2140521"/>
              <a:gd name="connsiteY75" fmla="*/ 1064959 h 1337564"/>
              <a:gd name="connsiteX76" fmla="*/ 1599501 w 2140521"/>
              <a:gd name="connsiteY76" fmla="*/ 1058482 h 1337564"/>
              <a:gd name="connsiteX77" fmla="*/ 1599501 w 2140521"/>
              <a:gd name="connsiteY77" fmla="*/ 1061339 h 1337564"/>
              <a:gd name="connsiteX78" fmla="*/ 938530 w 2140521"/>
              <a:gd name="connsiteY78" fmla="*/ 1063498 h 1337564"/>
              <a:gd name="connsiteX79" fmla="*/ 962089 w 2140521"/>
              <a:gd name="connsiteY79" fmla="*/ 1067816 h 1337564"/>
              <a:gd name="connsiteX80" fmla="*/ 997776 w 2140521"/>
              <a:gd name="connsiteY80" fmla="*/ 1082802 h 1337564"/>
              <a:gd name="connsiteX81" fmla="*/ 1050608 w 2140521"/>
              <a:gd name="connsiteY81" fmla="*/ 1102042 h 1337564"/>
              <a:gd name="connsiteX82" fmla="*/ 1053465 w 2140521"/>
              <a:gd name="connsiteY82" fmla="*/ 1106361 h 1337564"/>
              <a:gd name="connsiteX83" fmla="*/ 1049909 w 2140521"/>
              <a:gd name="connsiteY83" fmla="*/ 1107059 h 1337564"/>
              <a:gd name="connsiteX84" fmla="*/ 1027049 w 2140521"/>
              <a:gd name="connsiteY84" fmla="*/ 1101344 h 1337564"/>
              <a:gd name="connsiteX85" fmla="*/ 996378 w 2140521"/>
              <a:gd name="connsiteY85" fmla="*/ 1094931 h 1337564"/>
              <a:gd name="connsiteX86" fmla="*/ 968502 w 2140521"/>
              <a:gd name="connsiteY86" fmla="*/ 1088517 h 1337564"/>
              <a:gd name="connsiteX87" fmla="*/ 917829 w 2140521"/>
              <a:gd name="connsiteY87" fmla="*/ 1074229 h 1337564"/>
              <a:gd name="connsiteX88" fmla="*/ 905002 w 2140521"/>
              <a:gd name="connsiteY88" fmla="*/ 1074229 h 1337564"/>
              <a:gd name="connsiteX89" fmla="*/ 885761 w 2140521"/>
              <a:gd name="connsiteY89" fmla="*/ 1068515 h 1337564"/>
              <a:gd name="connsiteX90" fmla="*/ 914972 w 2140521"/>
              <a:gd name="connsiteY90" fmla="*/ 1055688 h 1337564"/>
              <a:gd name="connsiteX91" fmla="*/ 938530 w 2140521"/>
              <a:gd name="connsiteY91" fmla="*/ 1063498 h 1337564"/>
              <a:gd name="connsiteX92" fmla="*/ 661607 w 2140521"/>
              <a:gd name="connsiteY92" fmla="*/ 1048512 h 1337564"/>
              <a:gd name="connsiteX93" fmla="*/ 651637 w 2140521"/>
              <a:gd name="connsiteY93" fmla="*/ 1049211 h 1337564"/>
              <a:gd name="connsiteX94" fmla="*/ 656653 w 2140521"/>
              <a:gd name="connsiteY94" fmla="*/ 1047814 h 1337564"/>
              <a:gd name="connsiteX95" fmla="*/ 661607 w 2140521"/>
              <a:gd name="connsiteY95" fmla="*/ 1048512 h 1337564"/>
              <a:gd name="connsiteX96" fmla="*/ 962851 w 2140521"/>
              <a:gd name="connsiteY96" fmla="*/ 1041400 h 1337564"/>
              <a:gd name="connsiteX97" fmla="*/ 1064895 w 2140521"/>
              <a:gd name="connsiteY97" fmla="*/ 1079945 h 1337564"/>
              <a:gd name="connsiteX98" fmla="*/ 1097026 w 2140521"/>
              <a:gd name="connsiteY98" fmla="*/ 1088517 h 1337564"/>
              <a:gd name="connsiteX99" fmla="*/ 1141285 w 2140521"/>
              <a:gd name="connsiteY99" fmla="*/ 1099884 h 1337564"/>
              <a:gd name="connsiteX100" fmla="*/ 1161225 w 2140521"/>
              <a:gd name="connsiteY100" fmla="*/ 1099884 h 1337564"/>
              <a:gd name="connsiteX101" fmla="*/ 1190498 w 2140521"/>
              <a:gd name="connsiteY101" fmla="*/ 1111314 h 1337564"/>
              <a:gd name="connsiteX102" fmla="*/ 1179830 w 2140521"/>
              <a:gd name="connsiteY102" fmla="*/ 1114870 h 1337564"/>
              <a:gd name="connsiteX103" fmla="*/ 1157669 w 2140521"/>
              <a:gd name="connsiteY103" fmla="*/ 1107758 h 1337564"/>
              <a:gd name="connsiteX104" fmla="*/ 1154811 w 2140521"/>
              <a:gd name="connsiteY104" fmla="*/ 1107758 h 1337564"/>
              <a:gd name="connsiteX105" fmla="*/ 1154113 w 2140521"/>
              <a:gd name="connsiteY105" fmla="*/ 1109218 h 1337564"/>
              <a:gd name="connsiteX106" fmla="*/ 1161225 w 2140521"/>
              <a:gd name="connsiteY106" fmla="*/ 1119886 h 1337564"/>
              <a:gd name="connsiteX107" fmla="*/ 1151255 w 2140521"/>
              <a:gd name="connsiteY107" fmla="*/ 1119886 h 1337564"/>
              <a:gd name="connsiteX108" fmla="*/ 1086295 w 2140521"/>
              <a:gd name="connsiteY108" fmla="*/ 1094931 h 1337564"/>
              <a:gd name="connsiteX109" fmla="*/ 997776 w 2140521"/>
              <a:gd name="connsiteY109" fmla="*/ 1071372 h 1337564"/>
              <a:gd name="connsiteX110" fmla="*/ 966407 w 2140521"/>
              <a:gd name="connsiteY110" fmla="*/ 1056386 h 1337564"/>
              <a:gd name="connsiteX111" fmla="*/ 945007 w 2140521"/>
              <a:gd name="connsiteY111" fmla="*/ 1053529 h 1337564"/>
              <a:gd name="connsiteX112" fmla="*/ 917829 w 2140521"/>
              <a:gd name="connsiteY112" fmla="*/ 1047115 h 1337564"/>
              <a:gd name="connsiteX113" fmla="*/ 877888 w 2140521"/>
              <a:gd name="connsiteY113" fmla="*/ 1058482 h 1337564"/>
              <a:gd name="connsiteX114" fmla="*/ 875728 w 2140521"/>
              <a:gd name="connsiteY114" fmla="*/ 1057783 h 1337564"/>
              <a:gd name="connsiteX115" fmla="*/ 875728 w 2140521"/>
              <a:gd name="connsiteY115" fmla="*/ 1054926 h 1337564"/>
              <a:gd name="connsiteX116" fmla="*/ 898589 w 2140521"/>
              <a:gd name="connsiteY116" fmla="*/ 1037082 h 1337564"/>
              <a:gd name="connsiteX117" fmla="*/ 922846 w 2140521"/>
              <a:gd name="connsiteY117" fmla="*/ 1028510 h 1337564"/>
              <a:gd name="connsiteX118" fmla="*/ 962851 w 2140521"/>
              <a:gd name="connsiteY118" fmla="*/ 1041400 h 1337564"/>
              <a:gd name="connsiteX119" fmla="*/ 1628775 w 2140521"/>
              <a:gd name="connsiteY119" fmla="*/ 1002855 h 1337564"/>
              <a:gd name="connsiteX120" fmla="*/ 1613027 w 2140521"/>
              <a:gd name="connsiteY120" fmla="*/ 1027113 h 1337564"/>
              <a:gd name="connsiteX121" fmla="*/ 1613027 w 2140521"/>
              <a:gd name="connsiteY121" fmla="*/ 1022795 h 1337564"/>
              <a:gd name="connsiteX122" fmla="*/ 1628775 w 2140521"/>
              <a:gd name="connsiteY122" fmla="*/ 997839 h 1337564"/>
              <a:gd name="connsiteX123" fmla="*/ 1628775 w 2140521"/>
              <a:gd name="connsiteY123" fmla="*/ 1002855 h 1337564"/>
              <a:gd name="connsiteX124" fmla="*/ 953516 w 2140521"/>
              <a:gd name="connsiteY124" fmla="*/ 971423 h 1337564"/>
              <a:gd name="connsiteX125" fmla="*/ 1015619 w 2140521"/>
              <a:gd name="connsiteY125" fmla="*/ 1003554 h 1337564"/>
              <a:gd name="connsiteX126" fmla="*/ 1044194 w 2140521"/>
              <a:gd name="connsiteY126" fmla="*/ 1014984 h 1337564"/>
              <a:gd name="connsiteX127" fmla="*/ 1086295 w 2140521"/>
              <a:gd name="connsiteY127" fmla="*/ 1023557 h 1337564"/>
              <a:gd name="connsiteX128" fmla="*/ 1113409 w 2140521"/>
              <a:gd name="connsiteY128" fmla="*/ 1030669 h 1337564"/>
              <a:gd name="connsiteX129" fmla="*/ 1126998 w 2140521"/>
              <a:gd name="connsiteY129" fmla="*/ 1038542 h 1337564"/>
              <a:gd name="connsiteX130" fmla="*/ 1154113 w 2140521"/>
              <a:gd name="connsiteY130" fmla="*/ 1049211 h 1337564"/>
              <a:gd name="connsiteX131" fmla="*/ 1170496 w 2140521"/>
              <a:gd name="connsiteY131" fmla="*/ 1052830 h 1337564"/>
              <a:gd name="connsiteX132" fmla="*/ 1243330 w 2140521"/>
              <a:gd name="connsiteY132" fmla="*/ 1077087 h 1337564"/>
              <a:gd name="connsiteX133" fmla="*/ 1251204 w 2140521"/>
              <a:gd name="connsiteY133" fmla="*/ 1082040 h 1337564"/>
              <a:gd name="connsiteX134" fmla="*/ 1240472 w 2140521"/>
              <a:gd name="connsiteY134" fmla="*/ 1084898 h 1337564"/>
              <a:gd name="connsiteX135" fmla="*/ 1169098 w 2140521"/>
              <a:gd name="connsiteY135" fmla="*/ 1068515 h 1337564"/>
              <a:gd name="connsiteX136" fmla="*/ 1138428 w 2140521"/>
              <a:gd name="connsiteY136" fmla="*/ 1056386 h 1337564"/>
              <a:gd name="connsiteX137" fmla="*/ 1123442 w 2140521"/>
              <a:gd name="connsiteY137" fmla="*/ 1054227 h 1337564"/>
              <a:gd name="connsiteX138" fmla="*/ 1057720 w 2140521"/>
              <a:gd name="connsiteY138" fmla="*/ 1027811 h 1337564"/>
              <a:gd name="connsiteX139" fmla="*/ 1022033 w 2140521"/>
              <a:gd name="connsiteY139" fmla="*/ 1020001 h 1337564"/>
              <a:gd name="connsiteX140" fmla="*/ 1004951 w 2140521"/>
              <a:gd name="connsiteY140" fmla="*/ 1015683 h 1337564"/>
              <a:gd name="connsiteX141" fmla="*/ 983552 w 2140521"/>
              <a:gd name="connsiteY141" fmla="*/ 1006411 h 1337564"/>
              <a:gd name="connsiteX142" fmla="*/ 973519 w 2140521"/>
              <a:gd name="connsiteY142" fmla="*/ 1000697 h 1337564"/>
              <a:gd name="connsiteX143" fmla="*/ 949960 w 2140521"/>
              <a:gd name="connsiteY143" fmla="*/ 985711 h 1337564"/>
              <a:gd name="connsiteX144" fmla="*/ 907860 w 2140521"/>
              <a:gd name="connsiteY144" fmla="*/ 996442 h 1337564"/>
              <a:gd name="connsiteX145" fmla="*/ 888619 w 2140521"/>
              <a:gd name="connsiteY145" fmla="*/ 999300 h 1337564"/>
              <a:gd name="connsiteX146" fmla="*/ 857885 w 2140521"/>
              <a:gd name="connsiteY146" fmla="*/ 1032828 h 1337564"/>
              <a:gd name="connsiteX147" fmla="*/ 845757 w 2140521"/>
              <a:gd name="connsiteY147" fmla="*/ 1049211 h 1337564"/>
              <a:gd name="connsiteX148" fmla="*/ 840041 w 2140521"/>
              <a:gd name="connsiteY148" fmla="*/ 1035685 h 1337564"/>
              <a:gd name="connsiteX149" fmla="*/ 840041 w 2140521"/>
              <a:gd name="connsiteY149" fmla="*/ 1032129 h 1337564"/>
              <a:gd name="connsiteX150" fmla="*/ 852170 w 2140521"/>
              <a:gd name="connsiteY150" fmla="*/ 1019239 h 1337564"/>
              <a:gd name="connsiteX151" fmla="*/ 887159 w 2140521"/>
              <a:gd name="connsiteY151" fmla="*/ 982154 h 1337564"/>
              <a:gd name="connsiteX152" fmla="*/ 926402 w 2140521"/>
              <a:gd name="connsiteY152" fmla="*/ 964311 h 1337564"/>
              <a:gd name="connsiteX153" fmla="*/ 953516 w 2140521"/>
              <a:gd name="connsiteY153" fmla="*/ 971423 h 1337564"/>
              <a:gd name="connsiteX154" fmla="*/ 822897 w 2140521"/>
              <a:gd name="connsiteY154" fmla="*/ 992124 h 1337564"/>
              <a:gd name="connsiteX155" fmla="*/ 820801 w 2140521"/>
              <a:gd name="connsiteY155" fmla="*/ 992124 h 1337564"/>
              <a:gd name="connsiteX156" fmla="*/ 795084 w 2140521"/>
              <a:gd name="connsiteY156" fmla="*/ 967867 h 1337564"/>
              <a:gd name="connsiteX157" fmla="*/ 797242 w 2140521"/>
              <a:gd name="connsiteY157" fmla="*/ 964311 h 1337564"/>
              <a:gd name="connsiteX158" fmla="*/ 822897 w 2140521"/>
              <a:gd name="connsiteY158" fmla="*/ 992124 h 1337564"/>
              <a:gd name="connsiteX159" fmla="*/ 817944 w 2140521"/>
              <a:gd name="connsiteY159" fmla="*/ 952183 h 1337564"/>
              <a:gd name="connsiteX160" fmla="*/ 826516 w 2140521"/>
              <a:gd name="connsiteY160" fmla="*/ 957898 h 1337564"/>
              <a:gd name="connsiteX161" fmla="*/ 834327 w 2140521"/>
              <a:gd name="connsiteY161" fmla="*/ 961454 h 1337564"/>
              <a:gd name="connsiteX162" fmla="*/ 836485 w 2140521"/>
              <a:gd name="connsiteY162" fmla="*/ 965708 h 1337564"/>
              <a:gd name="connsiteX163" fmla="*/ 832929 w 2140521"/>
              <a:gd name="connsiteY163" fmla="*/ 970026 h 1337564"/>
              <a:gd name="connsiteX164" fmla="*/ 815086 w 2140521"/>
              <a:gd name="connsiteY164" fmla="*/ 953579 h 1337564"/>
              <a:gd name="connsiteX165" fmla="*/ 815785 w 2140521"/>
              <a:gd name="connsiteY165" fmla="*/ 952183 h 1337564"/>
              <a:gd name="connsiteX166" fmla="*/ 817944 w 2140521"/>
              <a:gd name="connsiteY166" fmla="*/ 952183 h 1337564"/>
              <a:gd name="connsiteX167" fmla="*/ 183388 w 2140521"/>
              <a:gd name="connsiteY167" fmla="*/ 931482 h 1337564"/>
              <a:gd name="connsiteX168" fmla="*/ 246952 w 2140521"/>
              <a:gd name="connsiteY168" fmla="*/ 942911 h 1337564"/>
              <a:gd name="connsiteX169" fmla="*/ 358267 w 2140521"/>
              <a:gd name="connsiteY169" fmla="*/ 941451 h 1337564"/>
              <a:gd name="connsiteX170" fmla="*/ 507428 w 2140521"/>
              <a:gd name="connsiteY170" fmla="*/ 942911 h 1337564"/>
              <a:gd name="connsiteX171" fmla="*/ 697992 w 2140521"/>
              <a:gd name="connsiteY171" fmla="*/ 936435 h 1337564"/>
              <a:gd name="connsiteX172" fmla="*/ 720852 w 2140521"/>
              <a:gd name="connsiteY172" fmla="*/ 954278 h 1337564"/>
              <a:gd name="connsiteX173" fmla="*/ 732282 w 2140521"/>
              <a:gd name="connsiteY173" fmla="*/ 962152 h 1337564"/>
              <a:gd name="connsiteX174" fmla="*/ 735838 w 2140521"/>
              <a:gd name="connsiteY174" fmla="*/ 968566 h 1337564"/>
              <a:gd name="connsiteX175" fmla="*/ 788670 w 2140521"/>
              <a:gd name="connsiteY175" fmla="*/ 1001395 h 1337564"/>
              <a:gd name="connsiteX176" fmla="*/ 805053 w 2140521"/>
              <a:gd name="connsiteY176" fmla="*/ 1020699 h 1337564"/>
              <a:gd name="connsiteX177" fmla="*/ 811530 w 2140521"/>
              <a:gd name="connsiteY177" fmla="*/ 1039241 h 1337564"/>
              <a:gd name="connsiteX178" fmla="*/ 807910 w 2140521"/>
              <a:gd name="connsiteY178" fmla="*/ 1044956 h 1337564"/>
              <a:gd name="connsiteX179" fmla="*/ 791528 w 2140521"/>
              <a:gd name="connsiteY179" fmla="*/ 1032828 h 1337564"/>
              <a:gd name="connsiteX180" fmla="*/ 782257 w 2140521"/>
              <a:gd name="connsiteY180" fmla="*/ 1025652 h 1337564"/>
              <a:gd name="connsiteX181" fmla="*/ 741553 w 2140521"/>
              <a:gd name="connsiteY181" fmla="*/ 1001395 h 1337564"/>
              <a:gd name="connsiteX182" fmla="*/ 697992 w 2140521"/>
              <a:gd name="connsiteY182" fmla="*/ 973582 h 1337564"/>
              <a:gd name="connsiteX183" fmla="*/ 675894 w 2140521"/>
              <a:gd name="connsiteY183" fmla="*/ 965708 h 1337564"/>
              <a:gd name="connsiteX184" fmla="*/ 637350 w 2140521"/>
              <a:gd name="connsiteY184" fmla="*/ 959295 h 1337564"/>
              <a:gd name="connsiteX185" fmla="*/ 598107 w 2140521"/>
              <a:gd name="connsiteY185" fmla="*/ 959295 h 1337564"/>
              <a:gd name="connsiteX186" fmla="*/ 513905 w 2140521"/>
              <a:gd name="connsiteY186" fmla="*/ 965708 h 1337564"/>
              <a:gd name="connsiteX187" fmla="*/ 503174 w 2140521"/>
              <a:gd name="connsiteY187" fmla="*/ 965708 h 1337564"/>
              <a:gd name="connsiteX188" fmla="*/ 418973 w 2140521"/>
              <a:gd name="connsiteY188" fmla="*/ 974280 h 1337564"/>
              <a:gd name="connsiteX189" fmla="*/ 371856 w 2140521"/>
              <a:gd name="connsiteY189" fmla="*/ 975741 h 1337564"/>
              <a:gd name="connsiteX190" fmla="*/ 264033 w 2140521"/>
              <a:gd name="connsiteY190" fmla="*/ 984314 h 1337564"/>
              <a:gd name="connsiteX191" fmla="*/ 226949 w 2140521"/>
              <a:gd name="connsiteY191" fmla="*/ 985711 h 1337564"/>
              <a:gd name="connsiteX192" fmla="*/ 129159 w 2140521"/>
              <a:gd name="connsiteY192" fmla="*/ 986409 h 1337564"/>
              <a:gd name="connsiteX193" fmla="*/ 122746 w 2140521"/>
              <a:gd name="connsiteY193" fmla="*/ 980694 h 1337564"/>
              <a:gd name="connsiteX194" fmla="*/ 134874 w 2140521"/>
              <a:gd name="connsiteY194" fmla="*/ 955040 h 1337564"/>
              <a:gd name="connsiteX195" fmla="*/ 134176 w 2140521"/>
              <a:gd name="connsiteY195" fmla="*/ 948627 h 1337564"/>
              <a:gd name="connsiteX196" fmla="*/ 137033 w 2140521"/>
              <a:gd name="connsiteY196" fmla="*/ 943610 h 1337564"/>
              <a:gd name="connsiteX197" fmla="*/ 147003 w 2140521"/>
              <a:gd name="connsiteY197" fmla="*/ 936435 h 1337564"/>
              <a:gd name="connsiteX198" fmla="*/ 161290 w 2140521"/>
              <a:gd name="connsiteY198" fmla="*/ 922211 h 1337564"/>
              <a:gd name="connsiteX199" fmla="*/ 183388 w 2140521"/>
              <a:gd name="connsiteY199" fmla="*/ 931482 h 1337564"/>
              <a:gd name="connsiteX200" fmla="*/ 849313 w 2140521"/>
              <a:gd name="connsiteY200" fmla="*/ 939292 h 1337564"/>
              <a:gd name="connsiteX201" fmla="*/ 845058 w 2140521"/>
              <a:gd name="connsiteY201" fmla="*/ 944309 h 1337564"/>
              <a:gd name="connsiteX202" fmla="*/ 832929 w 2140521"/>
              <a:gd name="connsiteY202" fmla="*/ 924306 h 1337564"/>
              <a:gd name="connsiteX203" fmla="*/ 835787 w 2140521"/>
              <a:gd name="connsiteY203" fmla="*/ 920052 h 1337564"/>
              <a:gd name="connsiteX204" fmla="*/ 849313 w 2140521"/>
              <a:gd name="connsiteY204" fmla="*/ 939292 h 1337564"/>
              <a:gd name="connsiteX205" fmla="*/ 1783651 w 2140521"/>
              <a:gd name="connsiteY205" fmla="*/ 907923 h 1337564"/>
              <a:gd name="connsiteX206" fmla="*/ 1724406 w 2140521"/>
              <a:gd name="connsiteY206" fmla="*/ 1037844 h 1337564"/>
              <a:gd name="connsiteX207" fmla="*/ 1705864 w 2140521"/>
              <a:gd name="connsiteY207" fmla="*/ 1085660 h 1337564"/>
              <a:gd name="connsiteX208" fmla="*/ 1688719 w 2140521"/>
              <a:gd name="connsiteY208" fmla="*/ 1121347 h 1337564"/>
              <a:gd name="connsiteX209" fmla="*/ 1671574 w 2140521"/>
              <a:gd name="connsiteY209" fmla="*/ 1152716 h 1337564"/>
              <a:gd name="connsiteX210" fmla="*/ 1668018 w 2140521"/>
              <a:gd name="connsiteY210" fmla="*/ 1151319 h 1337564"/>
              <a:gd name="connsiteX211" fmla="*/ 1668018 w 2140521"/>
              <a:gd name="connsiteY211" fmla="*/ 1149160 h 1337564"/>
              <a:gd name="connsiteX212" fmla="*/ 1697990 w 2140521"/>
              <a:gd name="connsiteY212" fmla="*/ 1083501 h 1337564"/>
              <a:gd name="connsiteX213" fmla="*/ 1775079 w 2140521"/>
              <a:gd name="connsiteY213" fmla="*/ 915734 h 1337564"/>
              <a:gd name="connsiteX214" fmla="*/ 1782889 w 2140521"/>
              <a:gd name="connsiteY214" fmla="*/ 906463 h 1337564"/>
              <a:gd name="connsiteX215" fmla="*/ 1783651 w 2140521"/>
              <a:gd name="connsiteY215" fmla="*/ 907923 h 1337564"/>
              <a:gd name="connsiteX216" fmla="*/ 862203 w 2140521"/>
              <a:gd name="connsiteY216" fmla="*/ 910082 h 1337564"/>
              <a:gd name="connsiteX217" fmla="*/ 861441 w 2140521"/>
              <a:gd name="connsiteY217" fmla="*/ 912178 h 1337564"/>
              <a:gd name="connsiteX218" fmla="*/ 857186 w 2140521"/>
              <a:gd name="connsiteY218" fmla="*/ 912940 h 1337564"/>
              <a:gd name="connsiteX219" fmla="*/ 850773 w 2140521"/>
              <a:gd name="connsiteY219" fmla="*/ 907923 h 1337564"/>
              <a:gd name="connsiteX220" fmla="*/ 854329 w 2140521"/>
              <a:gd name="connsiteY220" fmla="*/ 902208 h 1337564"/>
              <a:gd name="connsiteX221" fmla="*/ 862203 w 2140521"/>
              <a:gd name="connsiteY221" fmla="*/ 910082 h 1337564"/>
              <a:gd name="connsiteX222" fmla="*/ 875030 w 2140521"/>
              <a:gd name="connsiteY222" fmla="*/ 888619 h 1337564"/>
              <a:gd name="connsiteX223" fmla="*/ 870014 w 2140521"/>
              <a:gd name="connsiteY223" fmla="*/ 893636 h 1337564"/>
              <a:gd name="connsiteX224" fmla="*/ 866458 w 2140521"/>
              <a:gd name="connsiteY224" fmla="*/ 891477 h 1337564"/>
              <a:gd name="connsiteX225" fmla="*/ 862902 w 2140521"/>
              <a:gd name="connsiteY225" fmla="*/ 877253 h 1337564"/>
              <a:gd name="connsiteX226" fmla="*/ 865759 w 2140521"/>
              <a:gd name="connsiteY226" fmla="*/ 874395 h 1337564"/>
              <a:gd name="connsiteX227" fmla="*/ 875030 w 2140521"/>
              <a:gd name="connsiteY227" fmla="*/ 888619 h 1337564"/>
              <a:gd name="connsiteX228" fmla="*/ 893572 w 2140521"/>
              <a:gd name="connsiteY228" fmla="*/ 857948 h 1337564"/>
              <a:gd name="connsiteX229" fmla="*/ 893572 w 2140521"/>
              <a:gd name="connsiteY229" fmla="*/ 863664 h 1337564"/>
              <a:gd name="connsiteX230" fmla="*/ 891477 w 2140521"/>
              <a:gd name="connsiteY230" fmla="*/ 864362 h 1337564"/>
              <a:gd name="connsiteX231" fmla="*/ 881444 w 2140521"/>
              <a:gd name="connsiteY231" fmla="*/ 850836 h 1337564"/>
              <a:gd name="connsiteX232" fmla="*/ 882142 w 2140521"/>
              <a:gd name="connsiteY232" fmla="*/ 849376 h 1337564"/>
              <a:gd name="connsiteX233" fmla="*/ 885000 w 2140521"/>
              <a:gd name="connsiteY233" fmla="*/ 849376 h 1337564"/>
              <a:gd name="connsiteX234" fmla="*/ 893572 w 2140521"/>
              <a:gd name="connsiteY234" fmla="*/ 857948 h 1337564"/>
              <a:gd name="connsiteX235" fmla="*/ 1716532 w 2140521"/>
              <a:gd name="connsiteY235" fmla="*/ 845122 h 1337564"/>
              <a:gd name="connsiteX236" fmla="*/ 1710119 w 2140521"/>
              <a:gd name="connsiteY236" fmla="*/ 859409 h 1337564"/>
              <a:gd name="connsiteX237" fmla="*/ 1707261 w 2140521"/>
              <a:gd name="connsiteY237" fmla="*/ 870077 h 1337564"/>
              <a:gd name="connsiteX238" fmla="*/ 1686560 w 2140521"/>
              <a:gd name="connsiteY238" fmla="*/ 895795 h 1337564"/>
              <a:gd name="connsiteX239" fmla="*/ 1686560 w 2140521"/>
              <a:gd name="connsiteY239" fmla="*/ 890778 h 1337564"/>
              <a:gd name="connsiteX240" fmla="*/ 1716532 w 2140521"/>
              <a:gd name="connsiteY240" fmla="*/ 842963 h 1337564"/>
              <a:gd name="connsiteX241" fmla="*/ 1716532 w 2140521"/>
              <a:gd name="connsiteY241" fmla="*/ 845122 h 1337564"/>
              <a:gd name="connsiteX242" fmla="*/ 909320 w 2140521"/>
              <a:gd name="connsiteY242" fmla="*/ 832993 h 1337564"/>
              <a:gd name="connsiteX243" fmla="*/ 904303 w 2140521"/>
              <a:gd name="connsiteY243" fmla="*/ 837946 h 1337564"/>
              <a:gd name="connsiteX244" fmla="*/ 897890 w 2140521"/>
              <a:gd name="connsiteY244" fmla="*/ 825119 h 1337564"/>
              <a:gd name="connsiteX245" fmla="*/ 899985 w 2140521"/>
              <a:gd name="connsiteY245" fmla="*/ 820865 h 1337564"/>
              <a:gd name="connsiteX246" fmla="*/ 909320 w 2140521"/>
              <a:gd name="connsiteY246" fmla="*/ 832993 h 1337564"/>
              <a:gd name="connsiteX247" fmla="*/ 925703 w 2140521"/>
              <a:gd name="connsiteY247" fmla="*/ 810133 h 1337564"/>
              <a:gd name="connsiteX248" fmla="*/ 922147 w 2140521"/>
              <a:gd name="connsiteY248" fmla="*/ 813689 h 1337564"/>
              <a:gd name="connsiteX249" fmla="*/ 913575 w 2140521"/>
              <a:gd name="connsiteY249" fmla="*/ 798703 h 1337564"/>
              <a:gd name="connsiteX250" fmla="*/ 914972 w 2140521"/>
              <a:gd name="connsiteY250" fmla="*/ 791591 h 1337564"/>
              <a:gd name="connsiteX251" fmla="*/ 925703 w 2140521"/>
              <a:gd name="connsiteY251" fmla="*/ 810133 h 1337564"/>
              <a:gd name="connsiteX252" fmla="*/ 941388 w 2140521"/>
              <a:gd name="connsiteY252" fmla="*/ 783717 h 1337564"/>
              <a:gd name="connsiteX253" fmla="*/ 935672 w 2140521"/>
              <a:gd name="connsiteY253" fmla="*/ 787972 h 1337564"/>
              <a:gd name="connsiteX254" fmla="*/ 929259 w 2140521"/>
              <a:gd name="connsiteY254" fmla="*/ 777304 h 1337564"/>
              <a:gd name="connsiteX255" fmla="*/ 932116 w 2140521"/>
              <a:gd name="connsiteY255" fmla="*/ 766572 h 1337564"/>
              <a:gd name="connsiteX256" fmla="*/ 941388 w 2140521"/>
              <a:gd name="connsiteY256" fmla="*/ 783717 h 1337564"/>
              <a:gd name="connsiteX257" fmla="*/ 957834 w 2140521"/>
              <a:gd name="connsiteY257" fmla="*/ 752285 h 1337564"/>
              <a:gd name="connsiteX258" fmla="*/ 957135 w 2140521"/>
              <a:gd name="connsiteY258" fmla="*/ 755904 h 1337564"/>
              <a:gd name="connsiteX259" fmla="*/ 954278 w 2140521"/>
              <a:gd name="connsiteY259" fmla="*/ 755904 h 1337564"/>
              <a:gd name="connsiteX260" fmla="*/ 945705 w 2140521"/>
              <a:gd name="connsiteY260" fmla="*/ 742315 h 1337564"/>
              <a:gd name="connsiteX261" fmla="*/ 948563 w 2140521"/>
              <a:gd name="connsiteY261" fmla="*/ 740156 h 1337564"/>
              <a:gd name="connsiteX262" fmla="*/ 957834 w 2140521"/>
              <a:gd name="connsiteY262" fmla="*/ 752285 h 1337564"/>
              <a:gd name="connsiteX263" fmla="*/ 989965 w 2140521"/>
              <a:gd name="connsiteY263" fmla="*/ 688086 h 1337564"/>
              <a:gd name="connsiteX264" fmla="*/ 984948 w 2140521"/>
              <a:gd name="connsiteY264" fmla="*/ 691642 h 1337564"/>
              <a:gd name="connsiteX265" fmla="*/ 977836 w 2140521"/>
              <a:gd name="connsiteY265" fmla="*/ 683070 h 1337564"/>
              <a:gd name="connsiteX266" fmla="*/ 980694 w 2140521"/>
              <a:gd name="connsiteY266" fmla="*/ 680212 h 1337564"/>
              <a:gd name="connsiteX267" fmla="*/ 989965 w 2140521"/>
              <a:gd name="connsiteY267" fmla="*/ 688086 h 1337564"/>
              <a:gd name="connsiteX268" fmla="*/ 1001395 w 2140521"/>
              <a:gd name="connsiteY268" fmla="*/ 649542 h 1337564"/>
              <a:gd name="connsiteX269" fmla="*/ 1005650 w 2140521"/>
              <a:gd name="connsiteY269" fmla="*/ 662369 h 1337564"/>
              <a:gd name="connsiteX270" fmla="*/ 1002094 w 2140521"/>
              <a:gd name="connsiteY270" fmla="*/ 665925 h 1337564"/>
              <a:gd name="connsiteX271" fmla="*/ 996378 w 2140521"/>
              <a:gd name="connsiteY271" fmla="*/ 655257 h 1337564"/>
              <a:gd name="connsiteX272" fmla="*/ 999236 w 2140521"/>
              <a:gd name="connsiteY272" fmla="*/ 647383 h 1337564"/>
              <a:gd name="connsiteX273" fmla="*/ 1001395 w 2140521"/>
              <a:gd name="connsiteY273" fmla="*/ 649542 h 1337564"/>
              <a:gd name="connsiteX274" fmla="*/ 1027747 w 2140521"/>
              <a:gd name="connsiteY274" fmla="*/ 633095 h 1337564"/>
              <a:gd name="connsiteX275" fmla="*/ 1025652 w 2140521"/>
              <a:gd name="connsiteY275" fmla="*/ 635953 h 1337564"/>
              <a:gd name="connsiteX276" fmla="*/ 1017079 w 2140521"/>
              <a:gd name="connsiteY276" fmla="*/ 621729 h 1337564"/>
              <a:gd name="connsiteX277" fmla="*/ 1019239 w 2140521"/>
              <a:gd name="connsiteY277" fmla="*/ 617411 h 1337564"/>
              <a:gd name="connsiteX278" fmla="*/ 1027747 w 2140521"/>
              <a:gd name="connsiteY278" fmla="*/ 633095 h 1337564"/>
              <a:gd name="connsiteX279" fmla="*/ 1049909 w 2140521"/>
              <a:gd name="connsiteY279" fmla="*/ 601726 h 1337564"/>
              <a:gd name="connsiteX280" fmla="*/ 1049909 w 2140521"/>
              <a:gd name="connsiteY280" fmla="*/ 605980 h 1337564"/>
              <a:gd name="connsiteX281" fmla="*/ 1047052 w 2140521"/>
              <a:gd name="connsiteY281" fmla="*/ 605980 h 1337564"/>
              <a:gd name="connsiteX282" fmla="*/ 1034923 w 2140521"/>
              <a:gd name="connsiteY282" fmla="*/ 593154 h 1337564"/>
              <a:gd name="connsiteX283" fmla="*/ 1039178 w 2140521"/>
              <a:gd name="connsiteY283" fmla="*/ 590296 h 1337564"/>
              <a:gd name="connsiteX284" fmla="*/ 1049909 w 2140521"/>
              <a:gd name="connsiteY284" fmla="*/ 601726 h 1337564"/>
              <a:gd name="connsiteX285" fmla="*/ 1072769 w 2140521"/>
              <a:gd name="connsiteY285" fmla="*/ 560324 h 1337564"/>
              <a:gd name="connsiteX286" fmla="*/ 1069150 w 2140521"/>
              <a:gd name="connsiteY286" fmla="*/ 566039 h 1337564"/>
              <a:gd name="connsiteX287" fmla="*/ 1061339 w 2140521"/>
              <a:gd name="connsiteY287" fmla="*/ 556006 h 1337564"/>
              <a:gd name="connsiteX288" fmla="*/ 1064895 w 2140521"/>
              <a:gd name="connsiteY288" fmla="*/ 549592 h 1337564"/>
              <a:gd name="connsiteX289" fmla="*/ 1072769 w 2140521"/>
              <a:gd name="connsiteY289" fmla="*/ 560324 h 1337564"/>
              <a:gd name="connsiteX290" fmla="*/ 1092010 w 2140521"/>
              <a:gd name="connsiteY290" fmla="*/ 528193 h 1337564"/>
              <a:gd name="connsiteX291" fmla="*/ 1087755 w 2140521"/>
              <a:gd name="connsiteY291" fmla="*/ 532511 h 1337564"/>
              <a:gd name="connsiteX292" fmla="*/ 1079881 w 2140521"/>
              <a:gd name="connsiteY292" fmla="*/ 523177 h 1337564"/>
              <a:gd name="connsiteX293" fmla="*/ 1082739 w 2140521"/>
              <a:gd name="connsiteY293" fmla="*/ 520319 h 1337564"/>
              <a:gd name="connsiteX294" fmla="*/ 1092010 w 2140521"/>
              <a:gd name="connsiteY294" fmla="*/ 528193 h 1337564"/>
              <a:gd name="connsiteX295" fmla="*/ 1102741 w 2140521"/>
              <a:gd name="connsiteY295" fmla="*/ 485394 h 1337564"/>
              <a:gd name="connsiteX296" fmla="*/ 1112710 w 2140521"/>
              <a:gd name="connsiteY296" fmla="*/ 493205 h 1337564"/>
              <a:gd name="connsiteX297" fmla="*/ 1106996 w 2140521"/>
              <a:gd name="connsiteY297" fmla="*/ 496824 h 1337564"/>
              <a:gd name="connsiteX298" fmla="*/ 1099122 w 2140521"/>
              <a:gd name="connsiteY298" fmla="*/ 488252 h 1337564"/>
              <a:gd name="connsiteX299" fmla="*/ 1099884 w 2140521"/>
              <a:gd name="connsiteY299" fmla="*/ 485394 h 1337564"/>
              <a:gd name="connsiteX300" fmla="*/ 1102741 w 2140521"/>
              <a:gd name="connsiteY300" fmla="*/ 485394 h 1337564"/>
              <a:gd name="connsiteX301" fmla="*/ 1126998 w 2140521"/>
              <a:gd name="connsiteY301" fmla="*/ 455422 h 1337564"/>
              <a:gd name="connsiteX302" fmla="*/ 1122680 w 2140521"/>
              <a:gd name="connsiteY302" fmla="*/ 461836 h 1337564"/>
              <a:gd name="connsiteX303" fmla="*/ 1118426 w 2140521"/>
              <a:gd name="connsiteY303" fmla="*/ 455422 h 1337564"/>
              <a:gd name="connsiteX304" fmla="*/ 1122680 w 2140521"/>
              <a:gd name="connsiteY304" fmla="*/ 449707 h 1337564"/>
              <a:gd name="connsiteX305" fmla="*/ 1126998 w 2140521"/>
              <a:gd name="connsiteY305" fmla="*/ 455422 h 1337564"/>
              <a:gd name="connsiteX306" fmla="*/ 1150557 w 2140521"/>
              <a:gd name="connsiteY306" fmla="*/ 421831 h 1337564"/>
              <a:gd name="connsiteX307" fmla="*/ 1144841 w 2140521"/>
              <a:gd name="connsiteY307" fmla="*/ 426149 h 1337564"/>
              <a:gd name="connsiteX308" fmla="*/ 1137666 w 2140521"/>
              <a:gd name="connsiteY308" fmla="*/ 418275 h 1337564"/>
              <a:gd name="connsiteX309" fmla="*/ 1140523 w 2140521"/>
              <a:gd name="connsiteY309" fmla="*/ 414719 h 1337564"/>
              <a:gd name="connsiteX310" fmla="*/ 1150557 w 2140521"/>
              <a:gd name="connsiteY310" fmla="*/ 421831 h 1337564"/>
              <a:gd name="connsiteX311" fmla="*/ 1175512 w 2140521"/>
              <a:gd name="connsiteY311" fmla="*/ 378333 h 1337564"/>
              <a:gd name="connsiteX312" fmla="*/ 1174814 w 2140521"/>
              <a:gd name="connsiteY312" fmla="*/ 391160 h 1337564"/>
              <a:gd name="connsiteX313" fmla="*/ 1165542 w 2140521"/>
              <a:gd name="connsiteY313" fmla="*/ 376174 h 1337564"/>
              <a:gd name="connsiteX314" fmla="*/ 1170496 w 2140521"/>
              <a:gd name="connsiteY314" fmla="*/ 363347 h 1337564"/>
              <a:gd name="connsiteX315" fmla="*/ 1175512 w 2140521"/>
              <a:gd name="connsiteY315" fmla="*/ 378333 h 1337564"/>
              <a:gd name="connsiteX316" fmla="*/ 1202627 w 2140521"/>
              <a:gd name="connsiteY316" fmla="*/ 346202 h 1337564"/>
              <a:gd name="connsiteX317" fmla="*/ 1198372 w 2140521"/>
              <a:gd name="connsiteY317" fmla="*/ 359728 h 1337564"/>
              <a:gd name="connsiteX318" fmla="*/ 1194054 w 2140521"/>
              <a:gd name="connsiteY318" fmla="*/ 347599 h 1337564"/>
              <a:gd name="connsiteX319" fmla="*/ 1193356 w 2140521"/>
              <a:gd name="connsiteY319" fmla="*/ 331216 h 1337564"/>
              <a:gd name="connsiteX320" fmla="*/ 1196213 w 2140521"/>
              <a:gd name="connsiteY320" fmla="*/ 326898 h 1337564"/>
              <a:gd name="connsiteX321" fmla="*/ 1202627 w 2140521"/>
              <a:gd name="connsiteY321" fmla="*/ 346202 h 1337564"/>
              <a:gd name="connsiteX322" fmla="*/ 2052002 w 2140521"/>
              <a:gd name="connsiteY322" fmla="*/ 299085 h 1337564"/>
              <a:gd name="connsiteX323" fmla="*/ 2040573 w 2140521"/>
              <a:gd name="connsiteY323" fmla="*/ 329756 h 1337564"/>
              <a:gd name="connsiteX324" fmla="*/ 2031301 w 2140521"/>
              <a:gd name="connsiteY324" fmla="*/ 354013 h 1337564"/>
              <a:gd name="connsiteX325" fmla="*/ 2024189 w 2140521"/>
              <a:gd name="connsiteY325" fmla="*/ 372618 h 1337564"/>
              <a:gd name="connsiteX326" fmla="*/ 2012760 w 2140521"/>
              <a:gd name="connsiteY326" fmla="*/ 401130 h 1337564"/>
              <a:gd name="connsiteX327" fmla="*/ 2007743 w 2140521"/>
              <a:gd name="connsiteY327" fmla="*/ 414020 h 1337564"/>
              <a:gd name="connsiteX328" fmla="*/ 1996313 w 2140521"/>
              <a:gd name="connsiteY328" fmla="*/ 436817 h 1337564"/>
              <a:gd name="connsiteX329" fmla="*/ 1981327 w 2140521"/>
              <a:gd name="connsiteY329" fmla="*/ 455422 h 1337564"/>
              <a:gd name="connsiteX330" fmla="*/ 2007045 w 2140521"/>
              <a:gd name="connsiteY330" fmla="*/ 393319 h 1337564"/>
              <a:gd name="connsiteX331" fmla="*/ 2013458 w 2140521"/>
              <a:gd name="connsiteY331" fmla="*/ 374714 h 1337564"/>
              <a:gd name="connsiteX332" fmla="*/ 2028444 w 2140521"/>
              <a:gd name="connsiteY332" fmla="*/ 344742 h 1337564"/>
              <a:gd name="connsiteX333" fmla="*/ 2049145 w 2140521"/>
              <a:gd name="connsiteY333" fmla="*/ 296926 h 1337564"/>
              <a:gd name="connsiteX334" fmla="*/ 2052002 w 2140521"/>
              <a:gd name="connsiteY334" fmla="*/ 296228 h 1337564"/>
              <a:gd name="connsiteX335" fmla="*/ 2052002 w 2140521"/>
              <a:gd name="connsiteY335" fmla="*/ 299085 h 1337564"/>
              <a:gd name="connsiteX336" fmla="*/ 1226185 w 2140521"/>
              <a:gd name="connsiteY336" fmla="*/ 313373 h 1337564"/>
              <a:gd name="connsiteX337" fmla="*/ 1224788 w 2140521"/>
              <a:gd name="connsiteY337" fmla="*/ 321183 h 1337564"/>
              <a:gd name="connsiteX338" fmla="*/ 1216914 w 2140521"/>
              <a:gd name="connsiteY338" fmla="*/ 296228 h 1337564"/>
              <a:gd name="connsiteX339" fmla="*/ 1219772 w 2140521"/>
              <a:gd name="connsiteY339" fmla="*/ 290513 h 1337564"/>
              <a:gd name="connsiteX340" fmla="*/ 1226185 w 2140521"/>
              <a:gd name="connsiteY340" fmla="*/ 313373 h 1337564"/>
              <a:gd name="connsiteX341" fmla="*/ 2031301 w 2140521"/>
              <a:gd name="connsiteY341" fmla="*/ 273368 h 1337564"/>
              <a:gd name="connsiteX342" fmla="*/ 2031301 w 2140521"/>
              <a:gd name="connsiteY342" fmla="*/ 276987 h 1337564"/>
              <a:gd name="connsiteX343" fmla="*/ 1992059 w 2140521"/>
              <a:gd name="connsiteY343" fmla="*/ 347599 h 1337564"/>
              <a:gd name="connsiteX344" fmla="*/ 1962087 w 2140521"/>
              <a:gd name="connsiteY344" fmla="*/ 394716 h 1337564"/>
              <a:gd name="connsiteX345" fmla="*/ 1884299 w 2140521"/>
              <a:gd name="connsiteY345" fmla="*/ 538163 h 1337564"/>
              <a:gd name="connsiteX346" fmla="*/ 1872869 w 2140521"/>
              <a:gd name="connsiteY346" fmla="*/ 563182 h 1337564"/>
              <a:gd name="connsiteX347" fmla="*/ 1844992 w 2140521"/>
              <a:gd name="connsiteY347" fmla="*/ 605282 h 1337564"/>
              <a:gd name="connsiteX348" fmla="*/ 1813624 w 2140521"/>
              <a:gd name="connsiteY348" fmla="*/ 665925 h 1337564"/>
              <a:gd name="connsiteX349" fmla="*/ 1774381 w 2140521"/>
              <a:gd name="connsiteY349" fmla="*/ 721614 h 1337564"/>
              <a:gd name="connsiteX350" fmla="*/ 1734375 w 2140521"/>
              <a:gd name="connsiteY350" fmla="*/ 780860 h 1337564"/>
              <a:gd name="connsiteX351" fmla="*/ 1712976 w 2140521"/>
              <a:gd name="connsiteY351" fmla="*/ 812991 h 1337564"/>
              <a:gd name="connsiteX352" fmla="*/ 1699387 w 2140521"/>
              <a:gd name="connsiteY352" fmla="*/ 837248 h 1337564"/>
              <a:gd name="connsiteX353" fmla="*/ 1680845 w 2140521"/>
              <a:gd name="connsiteY353" fmla="*/ 862203 h 1337564"/>
              <a:gd name="connsiteX354" fmla="*/ 1672971 w 2140521"/>
              <a:gd name="connsiteY354" fmla="*/ 885063 h 1337564"/>
              <a:gd name="connsiteX355" fmla="*/ 1662303 w 2140521"/>
              <a:gd name="connsiteY355" fmla="*/ 922909 h 1337564"/>
              <a:gd name="connsiteX356" fmla="*/ 1649476 w 2140521"/>
              <a:gd name="connsiteY356" fmla="*/ 948627 h 1337564"/>
              <a:gd name="connsiteX357" fmla="*/ 1620901 w 2140521"/>
              <a:gd name="connsiteY357" fmla="*/ 983552 h 1337564"/>
              <a:gd name="connsiteX358" fmla="*/ 1590929 w 2140521"/>
              <a:gd name="connsiteY358" fmla="*/ 1039241 h 1337564"/>
              <a:gd name="connsiteX359" fmla="*/ 1567371 w 2140521"/>
              <a:gd name="connsiteY359" fmla="*/ 1086358 h 1337564"/>
              <a:gd name="connsiteX360" fmla="*/ 1535938 w 2140521"/>
              <a:gd name="connsiteY360" fmla="*/ 1138428 h 1337564"/>
              <a:gd name="connsiteX361" fmla="*/ 1525969 w 2140521"/>
              <a:gd name="connsiteY361" fmla="*/ 1144143 h 1337564"/>
              <a:gd name="connsiteX362" fmla="*/ 1511681 w 2140521"/>
              <a:gd name="connsiteY362" fmla="*/ 1154176 h 1337564"/>
              <a:gd name="connsiteX363" fmla="*/ 1521714 w 2140521"/>
              <a:gd name="connsiteY363" fmla="*/ 1157732 h 1337564"/>
              <a:gd name="connsiteX364" fmla="*/ 1534541 w 2140521"/>
              <a:gd name="connsiteY364" fmla="*/ 1176274 h 1337564"/>
              <a:gd name="connsiteX365" fmla="*/ 1528826 w 2140521"/>
              <a:gd name="connsiteY365" fmla="*/ 1180592 h 1337564"/>
              <a:gd name="connsiteX366" fmla="*/ 1498854 w 2140521"/>
              <a:gd name="connsiteY366" fmla="*/ 1175576 h 1337564"/>
              <a:gd name="connsiteX367" fmla="*/ 1453197 w 2140521"/>
              <a:gd name="connsiteY367" fmla="*/ 1164844 h 1337564"/>
              <a:gd name="connsiteX368" fmla="*/ 1446022 w 2140521"/>
              <a:gd name="connsiteY368" fmla="*/ 1159891 h 1337564"/>
              <a:gd name="connsiteX369" fmla="*/ 1436053 w 2140521"/>
              <a:gd name="connsiteY369" fmla="*/ 1154875 h 1337564"/>
              <a:gd name="connsiteX370" fmla="*/ 1386078 w 2140521"/>
              <a:gd name="connsiteY370" fmla="*/ 1147001 h 1337564"/>
              <a:gd name="connsiteX371" fmla="*/ 1331849 w 2140521"/>
              <a:gd name="connsiteY371" fmla="*/ 1139889 h 1337564"/>
              <a:gd name="connsiteX372" fmla="*/ 1271143 w 2140521"/>
              <a:gd name="connsiteY372" fmla="*/ 1119886 h 1337564"/>
              <a:gd name="connsiteX373" fmla="*/ 1187641 w 2140521"/>
              <a:gd name="connsiteY373" fmla="*/ 1094169 h 1337564"/>
              <a:gd name="connsiteX374" fmla="*/ 1174814 w 2140521"/>
              <a:gd name="connsiteY374" fmla="*/ 1091375 h 1337564"/>
              <a:gd name="connsiteX375" fmla="*/ 1074865 w 2140521"/>
              <a:gd name="connsiteY375" fmla="*/ 1072769 h 1337564"/>
              <a:gd name="connsiteX376" fmla="*/ 1041336 w 2140521"/>
              <a:gd name="connsiteY376" fmla="*/ 1056386 h 1337564"/>
              <a:gd name="connsiteX377" fmla="*/ 945007 w 2140521"/>
              <a:gd name="connsiteY377" fmla="*/ 1022795 h 1337564"/>
              <a:gd name="connsiteX378" fmla="*/ 922846 w 2140521"/>
              <a:gd name="connsiteY378" fmla="*/ 1015683 h 1337564"/>
              <a:gd name="connsiteX379" fmla="*/ 907860 w 2140521"/>
              <a:gd name="connsiteY379" fmla="*/ 1022096 h 1337564"/>
              <a:gd name="connsiteX380" fmla="*/ 893572 w 2140521"/>
              <a:gd name="connsiteY380" fmla="*/ 1026414 h 1337564"/>
              <a:gd name="connsiteX381" fmla="*/ 856488 w 2140521"/>
              <a:gd name="connsiteY381" fmla="*/ 1059942 h 1337564"/>
              <a:gd name="connsiteX382" fmla="*/ 875030 w 2140521"/>
              <a:gd name="connsiteY382" fmla="*/ 1020001 h 1337564"/>
              <a:gd name="connsiteX383" fmla="*/ 897128 w 2140521"/>
              <a:gd name="connsiteY383" fmla="*/ 1010666 h 1337564"/>
              <a:gd name="connsiteX384" fmla="*/ 941388 w 2140521"/>
              <a:gd name="connsiteY384" fmla="*/ 1004951 h 1337564"/>
              <a:gd name="connsiteX385" fmla="*/ 957834 w 2140521"/>
              <a:gd name="connsiteY385" fmla="*/ 1005713 h 1337564"/>
              <a:gd name="connsiteX386" fmla="*/ 983552 w 2140521"/>
              <a:gd name="connsiteY386" fmla="*/ 1018540 h 1337564"/>
              <a:gd name="connsiteX387" fmla="*/ 1028510 w 2140521"/>
              <a:gd name="connsiteY387" fmla="*/ 1031367 h 1337564"/>
              <a:gd name="connsiteX388" fmla="*/ 1047750 w 2140521"/>
              <a:gd name="connsiteY388" fmla="*/ 1037844 h 1337564"/>
              <a:gd name="connsiteX389" fmla="*/ 1161225 w 2140521"/>
              <a:gd name="connsiteY389" fmla="*/ 1077786 h 1337564"/>
              <a:gd name="connsiteX390" fmla="*/ 1179068 w 2140521"/>
              <a:gd name="connsiteY390" fmla="*/ 1080643 h 1337564"/>
              <a:gd name="connsiteX391" fmla="*/ 1209040 w 2140521"/>
              <a:gd name="connsiteY391" fmla="*/ 1089216 h 1337564"/>
              <a:gd name="connsiteX392" fmla="*/ 1224026 w 2140521"/>
              <a:gd name="connsiteY392" fmla="*/ 1091375 h 1337564"/>
              <a:gd name="connsiteX393" fmla="*/ 1330389 w 2140521"/>
              <a:gd name="connsiteY393" fmla="*/ 1116330 h 1337564"/>
              <a:gd name="connsiteX394" fmla="*/ 1345375 w 2140521"/>
              <a:gd name="connsiteY394" fmla="*/ 1119188 h 1337564"/>
              <a:gd name="connsiteX395" fmla="*/ 1372489 w 2140521"/>
              <a:gd name="connsiteY395" fmla="*/ 1129157 h 1337564"/>
              <a:gd name="connsiteX396" fmla="*/ 1423924 w 2140521"/>
              <a:gd name="connsiteY396" fmla="*/ 1142048 h 1337564"/>
              <a:gd name="connsiteX397" fmla="*/ 1493139 w 2140521"/>
              <a:gd name="connsiteY397" fmla="*/ 1164146 h 1337564"/>
              <a:gd name="connsiteX398" fmla="*/ 1504569 w 2140521"/>
              <a:gd name="connsiteY398" fmla="*/ 1156272 h 1337564"/>
              <a:gd name="connsiteX399" fmla="*/ 1476692 w 2140521"/>
              <a:gd name="connsiteY399" fmla="*/ 1147001 h 1337564"/>
              <a:gd name="connsiteX400" fmla="*/ 1418209 w 2140521"/>
              <a:gd name="connsiteY400" fmla="*/ 1129157 h 1337564"/>
              <a:gd name="connsiteX401" fmla="*/ 1361122 w 2140521"/>
              <a:gd name="connsiteY401" fmla="*/ 1111314 h 1337564"/>
              <a:gd name="connsiteX402" fmla="*/ 1414653 w 2140521"/>
              <a:gd name="connsiteY402" fmla="*/ 1119188 h 1337564"/>
              <a:gd name="connsiteX403" fmla="*/ 1418209 w 2140521"/>
              <a:gd name="connsiteY403" fmla="*/ 1122045 h 1337564"/>
              <a:gd name="connsiteX404" fmla="*/ 1427480 w 2140521"/>
              <a:gd name="connsiteY404" fmla="*/ 1125601 h 1337564"/>
              <a:gd name="connsiteX405" fmla="*/ 1453197 w 2140521"/>
              <a:gd name="connsiteY405" fmla="*/ 1114171 h 1337564"/>
              <a:gd name="connsiteX406" fmla="*/ 1507426 w 2140521"/>
              <a:gd name="connsiteY406" fmla="*/ 1094169 h 1337564"/>
              <a:gd name="connsiteX407" fmla="*/ 1547368 w 2140521"/>
              <a:gd name="connsiteY407" fmla="*/ 1027113 h 1337564"/>
              <a:gd name="connsiteX408" fmla="*/ 1600200 w 2140521"/>
              <a:gd name="connsiteY408" fmla="*/ 948627 h 1337564"/>
              <a:gd name="connsiteX409" fmla="*/ 1630871 w 2140521"/>
              <a:gd name="connsiteY409" fmla="*/ 897890 h 1337564"/>
              <a:gd name="connsiteX410" fmla="*/ 1660144 w 2140521"/>
              <a:gd name="connsiteY410" fmla="*/ 853694 h 1337564"/>
              <a:gd name="connsiteX411" fmla="*/ 1732978 w 2140521"/>
              <a:gd name="connsiteY411" fmla="*/ 745173 h 1337564"/>
              <a:gd name="connsiteX412" fmla="*/ 1743647 w 2140521"/>
              <a:gd name="connsiteY412" fmla="*/ 723075 h 1337564"/>
              <a:gd name="connsiteX413" fmla="*/ 1797177 w 2140521"/>
              <a:gd name="connsiteY413" fmla="*/ 636715 h 1337564"/>
              <a:gd name="connsiteX414" fmla="*/ 1810067 w 2140521"/>
              <a:gd name="connsiteY414" fmla="*/ 617411 h 1337564"/>
              <a:gd name="connsiteX415" fmla="*/ 1818576 w 2140521"/>
              <a:gd name="connsiteY415" fmla="*/ 600266 h 1337564"/>
              <a:gd name="connsiteX416" fmla="*/ 1831467 w 2140521"/>
              <a:gd name="connsiteY416" fmla="*/ 582422 h 1337564"/>
              <a:gd name="connsiteX417" fmla="*/ 1857121 w 2140521"/>
              <a:gd name="connsiteY417" fmla="*/ 528892 h 1337564"/>
              <a:gd name="connsiteX418" fmla="*/ 1872107 w 2140521"/>
              <a:gd name="connsiteY418" fmla="*/ 511048 h 1337564"/>
              <a:gd name="connsiteX419" fmla="*/ 1898523 w 2140521"/>
              <a:gd name="connsiteY419" fmla="*/ 476123 h 1337564"/>
              <a:gd name="connsiteX420" fmla="*/ 1937829 w 2140521"/>
              <a:gd name="connsiteY420" fmla="*/ 413258 h 1337564"/>
              <a:gd name="connsiteX421" fmla="*/ 1968500 w 2140521"/>
              <a:gd name="connsiteY421" fmla="*/ 357632 h 1337564"/>
              <a:gd name="connsiteX422" fmla="*/ 1974913 w 2140521"/>
              <a:gd name="connsiteY422" fmla="*/ 344043 h 1337564"/>
              <a:gd name="connsiteX423" fmla="*/ 2028444 w 2140521"/>
              <a:gd name="connsiteY423" fmla="*/ 273368 h 1337564"/>
              <a:gd name="connsiteX424" fmla="*/ 2031301 w 2140521"/>
              <a:gd name="connsiteY424" fmla="*/ 273368 h 1337564"/>
              <a:gd name="connsiteX425" fmla="*/ 2102675 w 2140521"/>
              <a:gd name="connsiteY425" fmla="*/ 264795 h 1337564"/>
              <a:gd name="connsiteX426" fmla="*/ 2114804 w 2140521"/>
              <a:gd name="connsiteY426" fmla="*/ 269113 h 1337564"/>
              <a:gd name="connsiteX427" fmla="*/ 2117662 w 2140521"/>
              <a:gd name="connsiteY427" fmla="*/ 277686 h 1337564"/>
              <a:gd name="connsiteX428" fmla="*/ 2091246 w 2140521"/>
              <a:gd name="connsiteY428" fmla="*/ 334772 h 1337564"/>
              <a:gd name="connsiteX429" fmla="*/ 2083435 w 2140521"/>
              <a:gd name="connsiteY429" fmla="*/ 355473 h 1337564"/>
              <a:gd name="connsiteX430" fmla="*/ 2053400 w 2140521"/>
              <a:gd name="connsiteY430" fmla="*/ 433261 h 1337564"/>
              <a:gd name="connsiteX431" fmla="*/ 2047748 w 2140521"/>
              <a:gd name="connsiteY431" fmla="*/ 457518 h 1337564"/>
              <a:gd name="connsiteX432" fmla="*/ 2013458 w 2140521"/>
              <a:gd name="connsiteY432" fmla="*/ 532511 h 1337564"/>
              <a:gd name="connsiteX433" fmla="*/ 2002028 w 2140521"/>
              <a:gd name="connsiteY433" fmla="*/ 557467 h 1337564"/>
              <a:gd name="connsiteX434" fmla="*/ 1991360 w 2140521"/>
              <a:gd name="connsiteY434" fmla="*/ 568897 h 1337564"/>
              <a:gd name="connsiteX435" fmla="*/ 1989201 w 2140521"/>
              <a:gd name="connsiteY435" fmla="*/ 575310 h 1337564"/>
              <a:gd name="connsiteX436" fmla="*/ 1973516 w 2140521"/>
              <a:gd name="connsiteY436" fmla="*/ 613854 h 1337564"/>
              <a:gd name="connsiteX437" fmla="*/ 1963484 w 2140521"/>
              <a:gd name="connsiteY437" fmla="*/ 638111 h 1337564"/>
              <a:gd name="connsiteX438" fmla="*/ 1954911 w 2140521"/>
              <a:gd name="connsiteY438" fmla="*/ 655257 h 1337564"/>
              <a:gd name="connsiteX439" fmla="*/ 1925638 w 2140521"/>
              <a:gd name="connsiteY439" fmla="*/ 715899 h 1337564"/>
              <a:gd name="connsiteX440" fmla="*/ 1895665 w 2140521"/>
              <a:gd name="connsiteY440" fmla="*/ 785178 h 1337564"/>
              <a:gd name="connsiteX441" fmla="*/ 1835023 w 2140521"/>
              <a:gd name="connsiteY441" fmla="*/ 917892 h 1337564"/>
              <a:gd name="connsiteX442" fmla="*/ 1829308 w 2140521"/>
              <a:gd name="connsiteY442" fmla="*/ 932879 h 1337564"/>
              <a:gd name="connsiteX443" fmla="*/ 1820736 w 2140521"/>
              <a:gd name="connsiteY443" fmla="*/ 947166 h 1337564"/>
              <a:gd name="connsiteX444" fmla="*/ 1802194 w 2140521"/>
              <a:gd name="connsiteY444" fmla="*/ 989267 h 1337564"/>
              <a:gd name="connsiteX445" fmla="*/ 1784350 w 2140521"/>
              <a:gd name="connsiteY445" fmla="*/ 1027811 h 1337564"/>
              <a:gd name="connsiteX446" fmla="*/ 1781492 w 2140521"/>
              <a:gd name="connsiteY446" fmla="*/ 1042797 h 1337564"/>
              <a:gd name="connsiteX447" fmla="*/ 1772920 w 2140521"/>
              <a:gd name="connsiteY447" fmla="*/ 1061339 h 1337564"/>
              <a:gd name="connsiteX448" fmla="*/ 1770063 w 2140521"/>
              <a:gd name="connsiteY448" fmla="*/ 1072071 h 1337564"/>
              <a:gd name="connsiteX449" fmla="*/ 1755076 w 2140521"/>
              <a:gd name="connsiteY449" fmla="*/ 1099884 h 1337564"/>
              <a:gd name="connsiteX450" fmla="*/ 1728661 w 2140521"/>
              <a:gd name="connsiteY450" fmla="*/ 1148461 h 1337564"/>
              <a:gd name="connsiteX451" fmla="*/ 1723708 w 2140521"/>
              <a:gd name="connsiteY451" fmla="*/ 1162748 h 1337564"/>
              <a:gd name="connsiteX452" fmla="*/ 1716532 w 2140521"/>
              <a:gd name="connsiteY452" fmla="*/ 1171258 h 1337564"/>
              <a:gd name="connsiteX453" fmla="*/ 1707960 w 2140521"/>
              <a:gd name="connsiteY453" fmla="*/ 1184847 h 1337564"/>
              <a:gd name="connsiteX454" fmla="*/ 1662303 w 2140521"/>
              <a:gd name="connsiteY454" fmla="*/ 1267651 h 1337564"/>
              <a:gd name="connsiteX455" fmla="*/ 1655889 w 2140521"/>
              <a:gd name="connsiteY455" fmla="*/ 1274763 h 1337564"/>
              <a:gd name="connsiteX456" fmla="*/ 1648714 w 2140521"/>
              <a:gd name="connsiteY456" fmla="*/ 1292606 h 1337564"/>
              <a:gd name="connsiteX457" fmla="*/ 1651572 w 2140521"/>
              <a:gd name="connsiteY457" fmla="*/ 1296924 h 1337564"/>
              <a:gd name="connsiteX458" fmla="*/ 1665859 w 2140521"/>
              <a:gd name="connsiteY458" fmla="*/ 1292606 h 1337564"/>
              <a:gd name="connsiteX459" fmla="*/ 1670113 w 2140521"/>
              <a:gd name="connsiteY459" fmla="*/ 1299782 h 1337564"/>
              <a:gd name="connsiteX460" fmla="*/ 1665859 w 2140521"/>
              <a:gd name="connsiteY460" fmla="*/ 1311148 h 1337564"/>
              <a:gd name="connsiteX461" fmla="*/ 1632331 w 2140521"/>
              <a:gd name="connsiteY461" fmla="*/ 1318323 h 1337564"/>
              <a:gd name="connsiteX462" fmla="*/ 1600899 w 2140521"/>
              <a:gd name="connsiteY462" fmla="*/ 1301877 h 1337564"/>
              <a:gd name="connsiteX463" fmla="*/ 1564513 w 2140521"/>
              <a:gd name="connsiteY463" fmla="*/ 1291908 h 1337564"/>
              <a:gd name="connsiteX464" fmla="*/ 1510284 w 2140521"/>
              <a:gd name="connsiteY464" fmla="*/ 1274064 h 1337564"/>
              <a:gd name="connsiteX465" fmla="*/ 1497394 w 2140521"/>
              <a:gd name="connsiteY465" fmla="*/ 1268349 h 1337564"/>
              <a:gd name="connsiteX466" fmla="*/ 1475296 w 2140521"/>
              <a:gd name="connsiteY466" fmla="*/ 1265492 h 1337564"/>
              <a:gd name="connsiteX467" fmla="*/ 1450340 w 2140521"/>
              <a:gd name="connsiteY467" fmla="*/ 1259777 h 1337564"/>
              <a:gd name="connsiteX468" fmla="*/ 1384617 w 2140521"/>
              <a:gd name="connsiteY468" fmla="*/ 1239774 h 1337564"/>
              <a:gd name="connsiteX469" fmla="*/ 1364678 w 2140521"/>
              <a:gd name="connsiteY469" fmla="*/ 1233361 h 1337564"/>
              <a:gd name="connsiteX470" fmla="*/ 1359662 w 2140521"/>
              <a:gd name="connsiteY470" fmla="*/ 1229804 h 1337564"/>
              <a:gd name="connsiteX471" fmla="*/ 1336802 w 2140521"/>
              <a:gd name="connsiteY471" fmla="*/ 1225550 h 1337564"/>
              <a:gd name="connsiteX472" fmla="*/ 1230503 w 2140521"/>
              <a:gd name="connsiteY472" fmla="*/ 1198436 h 1337564"/>
              <a:gd name="connsiteX473" fmla="*/ 1169797 w 2140521"/>
              <a:gd name="connsiteY473" fmla="*/ 1182688 h 1337564"/>
              <a:gd name="connsiteX474" fmla="*/ 1127697 w 2140521"/>
              <a:gd name="connsiteY474" fmla="*/ 1168400 h 1337564"/>
              <a:gd name="connsiteX475" fmla="*/ 1108456 w 2140521"/>
              <a:gd name="connsiteY475" fmla="*/ 1164844 h 1337564"/>
              <a:gd name="connsiteX476" fmla="*/ 1051306 w 2140521"/>
              <a:gd name="connsiteY476" fmla="*/ 1146302 h 1337564"/>
              <a:gd name="connsiteX477" fmla="*/ 997776 w 2140521"/>
              <a:gd name="connsiteY477" fmla="*/ 1127062 h 1337564"/>
              <a:gd name="connsiteX478" fmla="*/ 973519 w 2140521"/>
              <a:gd name="connsiteY478" fmla="*/ 1120585 h 1337564"/>
              <a:gd name="connsiteX479" fmla="*/ 939991 w 2140521"/>
              <a:gd name="connsiteY479" fmla="*/ 1109218 h 1337564"/>
              <a:gd name="connsiteX480" fmla="*/ 899985 w 2140521"/>
              <a:gd name="connsiteY480" fmla="*/ 1115632 h 1337564"/>
              <a:gd name="connsiteX481" fmla="*/ 895731 w 2140521"/>
              <a:gd name="connsiteY481" fmla="*/ 1123442 h 1337564"/>
              <a:gd name="connsiteX482" fmla="*/ 882904 w 2140521"/>
              <a:gd name="connsiteY482" fmla="*/ 1138428 h 1337564"/>
              <a:gd name="connsiteX483" fmla="*/ 848614 w 2140521"/>
              <a:gd name="connsiteY483" fmla="*/ 1142746 h 1337564"/>
              <a:gd name="connsiteX484" fmla="*/ 821500 w 2140521"/>
              <a:gd name="connsiteY484" fmla="*/ 1142048 h 1337564"/>
              <a:gd name="connsiteX485" fmla="*/ 807910 w 2140521"/>
              <a:gd name="connsiteY485" fmla="*/ 1139889 h 1337564"/>
              <a:gd name="connsiteX486" fmla="*/ 756539 w 2140521"/>
              <a:gd name="connsiteY486" fmla="*/ 1127760 h 1337564"/>
              <a:gd name="connsiteX487" fmla="*/ 730123 w 2140521"/>
              <a:gd name="connsiteY487" fmla="*/ 1107059 h 1337564"/>
              <a:gd name="connsiteX488" fmla="*/ 720852 w 2140521"/>
              <a:gd name="connsiteY488" fmla="*/ 1080643 h 1337564"/>
              <a:gd name="connsiteX489" fmla="*/ 705866 w 2140521"/>
              <a:gd name="connsiteY489" fmla="*/ 1077786 h 1337564"/>
              <a:gd name="connsiteX490" fmla="*/ 676592 w 2140521"/>
              <a:gd name="connsiteY490" fmla="*/ 1077087 h 1337564"/>
              <a:gd name="connsiteX491" fmla="*/ 553847 w 2140521"/>
              <a:gd name="connsiteY491" fmla="*/ 1086358 h 1337564"/>
              <a:gd name="connsiteX492" fmla="*/ 452501 w 2140521"/>
              <a:gd name="connsiteY492" fmla="*/ 1089216 h 1337564"/>
              <a:gd name="connsiteX493" fmla="*/ 310452 w 2140521"/>
              <a:gd name="connsiteY493" fmla="*/ 1087755 h 1337564"/>
              <a:gd name="connsiteX494" fmla="*/ 229108 w 2140521"/>
              <a:gd name="connsiteY494" fmla="*/ 1090613 h 1337564"/>
              <a:gd name="connsiteX495" fmla="*/ 134874 w 2140521"/>
              <a:gd name="connsiteY495" fmla="*/ 1096328 h 1337564"/>
              <a:gd name="connsiteX496" fmla="*/ 56388 w 2140521"/>
              <a:gd name="connsiteY496" fmla="*/ 1104202 h 1337564"/>
              <a:gd name="connsiteX497" fmla="*/ 42101 w 2140521"/>
              <a:gd name="connsiteY497" fmla="*/ 1102741 h 1337564"/>
              <a:gd name="connsiteX498" fmla="*/ 30671 w 2140521"/>
              <a:gd name="connsiteY498" fmla="*/ 1099185 h 1337564"/>
              <a:gd name="connsiteX499" fmla="*/ 17082 w 2140521"/>
              <a:gd name="connsiteY499" fmla="*/ 1099185 h 1337564"/>
              <a:gd name="connsiteX500" fmla="*/ 12128 w 2140521"/>
              <a:gd name="connsiteY500" fmla="*/ 1092772 h 1337564"/>
              <a:gd name="connsiteX501" fmla="*/ 31369 w 2140521"/>
              <a:gd name="connsiteY501" fmla="*/ 1084898 h 1337564"/>
              <a:gd name="connsiteX502" fmla="*/ 66358 w 2140521"/>
              <a:gd name="connsiteY502" fmla="*/ 1082040 h 1337564"/>
              <a:gd name="connsiteX503" fmla="*/ 211963 w 2140521"/>
              <a:gd name="connsiteY503" fmla="*/ 1077087 h 1337564"/>
              <a:gd name="connsiteX504" fmla="*/ 266192 w 2140521"/>
              <a:gd name="connsiteY504" fmla="*/ 1073531 h 1337564"/>
              <a:gd name="connsiteX505" fmla="*/ 498158 w 2140521"/>
              <a:gd name="connsiteY505" fmla="*/ 1067816 h 1337564"/>
              <a:gd name="connsiteX506" fmla="*/ 617347 w 2140521"/>
              <a:gd name="connsiteY506" fmla="*/ 1057085 h 1337564"/>
              <a:gd name="connsiteX507" fmla="*/ 692341 w 2140521"/>
              <a:gd name="connsiteY507" fmla="*/ 1064959 h 1337564"/>
              <a:gd name="connsiteX508" fmla="*/ 703009 w 2140521"/>
              <a:gd name="connsiteY508" fmla="*/ 1059244 h 1337564"/>
              <a:gd name="connsiteX509" fmla="*/ 690182 w 2140521"/>
              <a:gd name="connsiteY509" fmla="*/ 1049973 h 1337564"/>
              <a:gd name="connsiteX510" fmla="*/ 653796 w 2140521"/>
              <a:gd name="connsiteY510" fmla="*/ 1041400 h 1337564"/>
              <a:gd name="connsiteX511" fmla="*/ 555244 w 2140521"/>
              <a:gd name="connsiteY511" fmla="*/ 1047115 h 1337564"/>
              <a:gd name="connsiteX512" fmla="*/ 501015 w 2140521"/>
              <a:gd name="connsiteY512" fmla="*/ 1052068 h 1337564"/>
              <a:gd name="connsiteX513" fmla="*/ 483172 w 2140521"/>
              <a:gd name="connsiteY513" fmla="*/ 1052068 h 1337564"/>
              <a:gd name="connsiteX514" fmla="*/ 504571 w 2140521"/>
              <a:gd name="connsiteY514" fmla="*/ 1046353 h 1337564"/>
              <a:gd name="connsiteX515" fmla="*/ 517461 w 2140521"/>
              <a:gd name="connsiteY515" fmla="*/ 1049211 h 1337564"/>
              <a:gd name="connsiteX516" fmla="*/ 561721 w 2140521"/>
              <a:gd name="connsiteY516" fmla="*/ 1037082 h 1337564"/>
              <a:gd name="connsiteX517" fmla="*/ 555244 w 2140521"/>
              <a:gd name="connsiteY517" fmla="*/ 1032129 h 1337564"/>
              <a:gd name="connsiteX518" fmla="*/ 540258 w 2140521"/>
              <a:gd name="connsiteY518" fmla="*/ 1035685 h 1337564"/>
              <a:gd name="connsiteX519" fmla="*/ 521716 w 2140521"/>
              <a:gd name="connsiteY519" fmla="*/ 1039241 h 1337564"/>
              <a:gd name="connsiteX520" fmla="*/ 502476 w 2140521"/>
              <a:gd name="connsiteY520" fmla="*/ 1039241 h 1337564"/>
              <a:gd name="connsiteX521" fmla="*/ 451803 w 2140521"/>
              <a:gd name="connsiteY521" fmla="*/ 1057085 h 1337564"/>
              <a:gd name="connsiteX522" fmla="*/ 426085 w 2140521"/>
              <a:gd name="connsiteY522" fmla="*/ 1059942 h 1337564"/>
              <a:gd name="connsiteX523" fmla="*/ 110617 w 2140521"/>
              <a:gd name="connsiteY523" fmla="*/ 1061339 h 1337564"/>
              <a:gd name="connsiteX524" fmla="*/ 86360 w 2140521"/>
              <a:gd name="connsiteY524" fmla="*/ 1056386 h 1337564"/>
              <a:gd name="connsiteX525" fmla="*/ 80645 w 2140521"/>
              <a:gd name="connsiteY525" fmla="*/ 1060641 h 1337564"/>
              <a:gd name="connsiteX526" fmla="*/ 102743 w 2140521"/>
              <a:gd name="connsiteY526" fmla="*/ 1069213 h 1337564"/>
              <a:gd name="connsiteX527" fmla="*/ 87757 w 2140521"/>
              <a:gd name="connsiteY527" fmla="*/ 1071372 h 1337564"/>
              <a:gd name="connsiteX528" fmla="*/ 70612 w 2140521"/>
              <a:gd name="connsiteY528" fmla="*/ 1069912 h 1337564"/>
              <a:gd name="connsiteX529" fmla="*/ 62802 w 2140521"/>
              <a:gd name="connsiteY529" fmla="*/ 1067816 h 1337564"/>
              <a:gd name="connsiteX530" fmla="*/ 62802 w 2140521"/>
              <a:gd name="connsiteY530" fmla="*/ 1063498 h 1337564"/>
              <a:gd name="connsiteX531" fmla="*/ 63500 w 2140521"/>
              <a:gd name="connsiteY531" fmla="*/ 1054926 h 1337564"/>
              <a:gd name="connsiteX532" fmla="*/ 72072 w 2140521"/>
              <a:gd name="connsiteY532" fmla="*/ 1039940 h 1337564"/>
              <a:gd name="connsiteX533" fmla="*/ 78486 w 2140521"/>
              <a:gd name="connsiteY533" fmla="*/ 1039940 h 1337564"/>
              <a:gd name="connsiteX534" fmla="*/ 89916 w 2140521"/>
              <a:gd name="connsiteY534" fmla="*/ 1035685 h 1337564"/>
              <a:gd name="connsiteX535" fmla="*/ 118428 w 2140521"/>
              <a:gd name="connsiteY535" fmla="*/ 1039940 h 1337564"/>
              <a:gd name="connsiteX536" fmla="*/ 133477 w 2140521"/>
              <a:gd name="connsiteY536" fmla="*/ 1039940 h 1337564"/>
              <a:gd name="connsiteX537" fmla="*/ 201232 w 2140521"/>
              <a:gd name="connsiteY537" fmla="*/ 1046353 h 1337564"/>
              <a:gd name="connsiteX538" fmla="*/ 306197 w 2140521"/>
              <a:gd name="connsiteY538" fmla="*/ 1044258 h 1337564"/>
              <a:gd name="connsiteX539" fmla="*/ 363982 w 2140521"/>
              <a:gd name="connsiteY539" fmla="*/ 1044258 h 1337564"/>
              <a:gd name="connsiteX540" fmla="*/ 460311 w 2140521"/>
              <a:gd name="connsiteY540" fmla="*/ 1035685 h 1337564"/>
              <a:gd name="connsiteX541" fmla="*/ 588073 w 2140521"/>
              <a:gd name="connsiteY541" fmla="*/ 1021398 h 1337564"/>
              <a:gd name="connsiteX542" fmla="*/ 634492 w 2140521"/>
              <a:gd name="connsiteY542" fmla="*/ 1021398 h 1337564"/>
              <a:gd name="connsiteX543" fmla="*/ 669480 w 2140521"/>
              <a:gd name="connsiteY543" fmla="*/ 1028510 h 1337564"/>
              <a:gd name="connsiteX544" fmla="*/ 690182 w 2140521"/>
              <a:gd name="connsiteY544" fmla="*/ 1037844 h 1337564"/>
              <a:gd name="connsiteX545" fmla="*/ 740156 w 2140521"/>
              <a:gd name="connsiteY545" fmla="*/ 1064197 h 1337564"/>
              <a:gd name="connsiteX546" fmla="*/ 747268 w 2140521"/>
              <a:gd name="connsiteY546" fmla="*/ 1061339 h 1337564"/>
              <a:gd name="connsiteX547" fmla="*/ 758698 w 2140521"/>
              <a:gd name="connsiteY547" fmla="*/ 1066356 h 1337564"/>
              <a:gd name="connsiteX548" fmla="*/ 762254 w 2140521"/>
              <a:gd name="connsiteY548" fmla="*/ 1066356 h 1337564"/>
              <a:gd name="connsiteX549" fmla="*/ 762254 w 2140521"/>
              <a:gd name="connsiteY549" fmla="*/ 1054227 h 1337564"/>
              <a:gd name="connsiteX550" fmla="*/ 763715 w 2140521"/>
              <a:gd name="connsiteY550" fmla="*/ 1054227 h 1337564"/>
              <a:gd name="connsiteX551" fmla="*/ 782955 w 2140521"/>
              <a:gd name="connsiteY551" fmla="*/ 1072769 h 1337564"/>
              <a:gd name="connsiteX552" fmla="*/ 769366 w 2140521"/>
              <a:gd name="connsiteY552" fmla="*/ 1085660 h 1337564"/>
              <a:gd name="connsiteX553" fmla="*/ 785114 w 2140521"/>
              <a:gd name="connsiteY553" fmla="*/ 1099185 h 1337564"/>
              <a:gd name="connsiteX554" fmla="*/ 775843 w 2140521"/>
              <a:gd name="connsiteY554" fmla="*/ 1107059 h 1337564"/>
              <a:gd name="connsiteX555" fmla="*/ 763715 w 2140521"/>
              <a:gd name="connsiteY555" fmla="*/ 1097026 h 1337564"/>
              <a:gd name="connsiteX556" fmla="*/ 761555 w 2140521"/>
              <a:gd name="connsiteY556" fmla="*/ 1087057 h 1337564"/>
              <a:gd name="connsiteX557" fmla="*/ 745109 w 2140521"/>
              <a:gd name="connsiteY557" fmla="*/ 1079945 h 1337564"/>
              <a:gd name="connsiteX558" fmla="*/ 737997 w 2140521"/>
              <a:gd name="connsiteY558" fmla="*/ 1075627 h 1337564"/>
              <a:gd name="connsiteX559" fmla="*/ 733679 w 2140521"/>
              <a:gd name="connsiteY559" fmla="*/ 1081342 h 1337564"/>
              <a:gd name="connsiteX560" fmla="*/ 742252 w 2140521"/>
              <a:gd name="connsiteY560" fmla="*/ 1093470 h 1337564"/>
              <a:gd name="connsiteX561" fmla="*/ 737997 w 2140521"/>
              <a:gd name="connsiteY561" fmla="*/ 1104202 h 1337564"/>
              <a:gd name="connsiteX562" fmla="*/ 740156 w 2140521"/>
              <a:gd name="connsiteY562" fmla="*/ 1107758 h 1337564"/>
              <a:gd name="connsiteX563" fmla="*/ 752285 w 2140521"/>
              <a:gd name="connsiteY563" fmla="*/ 1103503 h 1337564"/>
              <a:gd name="connsiteX564" fmla="*/ 765111 w 2140521"/>
              <a:gd name="connsiteY564" fmla="*/ 1111314 h 1337564"/>
              <a:gd name="connsiteX565" fmla="*/ 785114 w 2140521"/>
              <a:gd name="connsiteY565" fmla="*/ 1115632 h 1337564"/>
              <a:gd name="connsiteX566" fmla="*/ 801497 w 2140521"/>
              <a:gd name="connsiteY566" fmla="*/ 1122045 h 1337564"/>
              <a:gd name="connsiteX567" fmla="*/ 831469 w 2140521"/>
              <a:gd name="connsiteY567" fmla="*/ 1124204 h 1337564"/>
              <a:gd name="connsiteX568" fmla="*/ 867918 w 2140521"/>
              <a:gd name="connsiteY568" fmla="*/ 1119188 h 1337564"/>
              <a:gd name="connsiteX569" fmla="*/ 897128 w 2140521"/>
              <a:gd name="connsiteY569" fmla="*/ 1099884 h 1337564"/>
              <a:gd name="connsiteX570" fmla="*/ 887159 w 2140521"/>
              <a:gd name="connsiteY570" fmla="*/ 1093470 h 1337564"/>
              <a:gd name="connsiteX571" fmla="*/ 862203 w 2140521"/>
              <a:gd name="connsiteY571" fmla="*/ 1104202 h 1337564"/>
              <a:gd name="connsiteX572" fmla="*/ 847217 w 2140521"/>
              <a:gd name="connsiteY572" fmla="*/ 1089216 h 1337564"/>
              <a:gd name="connsiteX573" fmla="*/ 840740 w 2140521"/>
              <a:gd name="connsiteY573" fmla="*/ 1090613 h 1337564"/>
              <a:gd name="connsiteX574" fmla="*/ 792226 w 2140521"/>
              <a:gd name="connsiteY574" fmla="*/ 1079945 h 1337564"/>
              <a:gd name="connsiteX575" fmla="*/ 785114 w 2140521"/>
              <a:gd name="connsiteY575" fmla="*/ 1064959 h 1337564"/>
              <a:gd name="connsiteX576" fmla="*/ 769366 w 2140521"/>
              <a:gd name="connsiteY576" fmla="*/ 1048512 h 1337564"/>
              <a:gd name="connsiteX577" fmla="*/ 757238 w 2140521"/>
              <a:gd name="connsiteY577" fmla="*/ 1046353 h 1337564"/>
              <a:gd name="connsiteX578" fmla="*/ 705167 w 2140521"/>
              <a:gd name="connsiteY578" fmla="*/ 1004951 h 1337564"/>
              <a:gd name="connsiteX579" fmla="*/ 700850 w 2140521"/>
              <a:gd name="connsiteY579" fmla="*/ 1009967 h 1337564"/>
              <a:gd name="connsiteX580" fmla="*/ 625221 w 2140521"/>
              <a:gd name="connsiteY580" fmla="*/ 986409 h 1337564"/>
              <a:gd name="connsiteX581" fmla="*/ 596646 w 2140521"/>
              <a:gd name="connsiteY581" fmla="*/ 987108 h 1337564"/>
              <a:gd name="connsiteX582" fmla="*/ 316865 w 2140521"/>
              <a:gd name="connsiteY582" fmla="*/ 1009269 h 1337564"/>
              <a:gd name="connsiteX583" fmla="*/ 271907 w 2140521"/>
              <a:gd name="connsiteY583" fmla="*/ 1010666 h 1337564"/>
              <a:gd name="connsiteX584" fmla="*/ 186246 w 2140521"/>
              <a:gd name="connsiteY584" fmla="*/ 1010666 h 1337564"/>
              <a:gd name="connsiteX585" fmla="*/ 129159 w 2140521"/>
              <a:gd name="connsiteY585" fmla="*/ 1008571 h 1337564"/>
              <a:gd name="connsiteX586" fmla="*/ 112014 w 2140521"/>
              <a:gd name="connsiteY586" fmla="*/ 1012825 h 1337564"/>
              <a:gd name="connsiteX587" fmla="*/ 117030 w 2140521"/>
              <a:gd name="connsiteY587" fmla="*/ 1018540 h 1337564"/>
              <a:gd name="connsiteX588" fmla="*/ 121285 w 2140521"/>
              <a:gd name="connsiteY588" fmla="*/ 1015683 h 1337564"/>
              <a:gd name="connsiteX589" fmla="*/ 133477 w 2140521"/>
              <a:gd name="connsiteY589" fmla="*/ 1014984 h 1337564"/>
              <a:gd name="connsiteX590" fmla="*/ 169164 w 2140521"/>
              <a:gd name="connsiteY590" fmla="*/ 1017143 h 1337564"/>
              <a:gd name="connsiteX591" fmla="*/ 281178 w 2140521"/>
              <a:gd name="connsiteY591" fmla="*/ 1017143 h 1337564"/>
              <a:gd name="connsiteX592" fmla="*/ 410401 w 2140521"/>
              <a:gd name="connsiteY592" fmla="*/ 1012825 h 1337564"/>
              <a:gd name="connsiteX593" fmla="*/ 477457 w 2140521"/>
              <a:gd name="connsiteY593" fmla="*/ 1007809 h 1337564"/>
              <a:gd name="connsiteX594" fmla="*/ 518160 w 2140521"/>
              <a:gd name="connsiteY594" fmla="*/ 1002855 h 1337564"/>
              <a:gd name="connsiteX595" fmla="*/ 538163 w 2140521"/>
              <a:gd name="connsiteY595" fmla="*/ 1002855 h 1337564"/>
              <a:gd name="connsiteX596" fmla="*/ 564578 w 2140521"/>
              <a:gd name="connsiteY596" fmla="*/ 997141 h 1337564"/>
              <a:gd name="connsiteX597" fmla="*/ 620204 w 2140521"/>
              <a:gd name="connsiteY597" fmla="*/ 993585 h 1337564"/>
              <a:gd name="connsiteX598" fmla="*/ 636651 w 2140521"/>
              <a:gd name="connsiteY598" fmla="*/ 994283 h 1337564"/>
              <a:gd name="connsiteX599" fmla="*/ 650177 w 2140521"/>
              <a:gd name="connsiteY599" fmla="*/ 1002157 h 1337564"/>
              <a:gd name="connsiteX600" fmla="*/ 723011 w 2140521"/>
              <a:gd name="connsiteY600" fmla="*/ 1031367 h 1337564"/>
              <a:gd name="connsiteX601" fmla="*/ 733679 w 2140521"/>
              <a:gd name="connsiteY601" fmla="*/ 1044956 h 1337564"/>
              <a:gd name="connsiteX602" fmla="*/ 733679 w 2140521"/>
              <a:gd name="connsiteY602" fmla="*/ 1047814 h 1337564"/>
              <a:gd name="connsiteX603" fmla="*/ 731584 w 2140521"/>
              <a:gd name="connsiteY603" fmla="*/ 1048512 h 1337564"/>
              <a:gd name="connsiteX604" fmla="*/ 697992 w 2140521"/>
              <a:gd name="connsiteY604" fmla="*/ 1031367 h 1337564"/>
              <a:gd name="connsiteX605" fmla="*/ 638048 w 2140521"/>
              <a:gd name="connsiteY605" fmla="*/ 1011428 h 1337564"/>
              <a:gd name="connsiteX606" fmla="*/ 585279 w 2140521"/>
              <a:gd name="connsiteY606" fmla="*/ 1011428 h 1337564"/>
              <a:gd name="connsiteX607" fmla="*/ 501714 w 2140521"/>
              <a:gd name="connsiteY607" fmla="*/ 1018540 h 1337564"/>
              <a:gd name="connsiteX608" fmla="*/ 441770 w 2140521"/>
              <a:gd name="connsiteY608" fmla="*/ 1022795 h 1337564"/>
              <a:gd name="connsiteX609" fmla="*/ 398272 w 2140521"/>
              <a:gd name="connsiteY609" fmla="*/ 1030669 h 1337564"/>
              <a:gd name="connsiteX610" fmla="*/ 203391 w 2140521"/>
              <a:gd name="connsiteY610" fmla="*/ 1034225 h 1337564"/>
              <a:gd name="connsiteX611" fmla="*/ 129159 w 2140521"/>
              <a:gd name="connsiteY611" fmla="*/ 1025652 h 1337564"/>
              <a:gd name="connsiteX612" fmla="*/ 111316 w 2140521"/>
              <a:gd name="connsiteY612" fmla="*/ 1028510 h 1337564"/>
              <a:gd name="connsiteX613" fmla="*/ 95631 w 2140521"/>
              <a:gd name="connsiteY613" fmla="*/ 1012825 h 1337564"/>
              <a:gd name="connsiteX614" fmla="*/ 132016 w 2140521"/>
              <a:gd name="connsiteY614" fmla="*/ 996442 h 1337564"/>
              <a:gd name="connsiteX615" fmla="*/ 293307 w 2140521"/>
              <a:gd name="connsiteY615" fmla="*/ 992124 h 1337564"/>
              <a:gd name="connsiteX616" fmla="*/ 386144 w 2140521"/>
              <a:gd name="connsiteY616" fmla="*/ 985012 h 1337564"/>
              <a:gd name="connsiteX617" fmla="*/ 461073 w 2140521"/>
              <a:gd name="connsiteY617" fmla="*/ 981456 h 1337564"/>
              <a:gd name="connsiteX618" fmla="*/ 501714 w 2140521"/>
              <a:gd name="connsiteY618" fmla="*/ 980694 h 1337564"/>
              <a:gd name="connsiteX619" fmla="*/ 595249 w 2140521"/>
              <a:gd name="connsiteY619" fmla="*/ 971423 h 1337564"/>
              <a:gd name="connsiteX620" fmla="*/ 622364 w 2140521"/>
              <a:gd name="connsiteY620" fmla="*/ 970725 h 1337564"/>
              <a:gd name="connsiteX621" fmla="*/ 727266 w 2140521"/>
              <a:gd name="connsiteY621" fmla="*/ 1004253 h 1337564"/>
              <a:gd name="connsiteX622" fmla="*/ 765810 w 2140521"/>
              <a:gd name="connsiteY622" fmla="*/ 1027811 h 1337564"/>
              <a:gd name="connsiteX623" fmla="*/ 811530 w 2140521"/>
              <a:gd name="connsiteY623" fmla="*/ 1067054 h 1337564"/>
              <a:gd name="connsiteX624" fmla="*/ 827215 w 2140521"/>
              <a:gd name="connsiteY624" fmla="*/ 1039940 h 1337564"/>
              <a:gd name="connsiteX625" fmla="*/ 829373 w 2140521"/>
              <a:gd name="connsiteY625" fmla="*/ 1041400 h 1337564"/>
              <a:gd name="connsiteX626" fmla="*/ 838645 w 2140521"/>
              <a:gd name="connsiteY626" fmla="*/ 1062101 h 1337564"/>
              <a:gd name="connsiteX627" fmla="*/ 838645 w 2140521"/>
              <a:gd name="connsiteY627" fmla="*/ 1064959 h 1337564"/>
              <a:gd name="connsiteX628" fmla="*/ 827913 w 2140521"/>
              <a:gd name="connsiteY628" fmla="*/ 1064959 h 1337564"/>
              <a:gd name="connsiteX629" fmla="*/ 821500 w 2140521"/>
              <a:gd name="connsiteY629" fmla="*/ 1066356 h 1337564"/>
              <a:gd name="connsiteX630" fmla="*/ 821500 w 2140521"/>
              <a:gd name="connsiteY630" fmla="*/ 1068515 h 1337564"/>
              <a:gd name="connsiteX631" fmla="*/ 834327 w 2140521"/>
              <a:gd name="connsiteY631" fmla="*/ 1072769 h 1337564"/>
              <a:gd name="connsiteX632" fmla="*/ 852170 w 2140521"/>
              <a:gd name="connsiteY632" fmla="*/ 1084898 h 1337564"/>
              <a:gd name="connsiteX633" fmla="*/ 865060 w 2140521"/>
              <a:gd name="connsiteY633" fmla="*/ 1081342 h 1337564"/>
              <a:gd name="connsiteX634" fmla="*/ 873633 w 2140521"/>
              <a:gd name="connsiteY634" fmla="*/ 1084898 h 1337564"/>
              <a:gd name="connsiteX635" fmla="*/ 868616 w 2140521"/>
              <a:gd name="connsiteY635" fmla="*/ 1087755 h 1337564"/>
              <a:gd name="connsiteX636" fmla="*/ 872871 w 2140521"/>
              <a:gd name="connsiteY636" fmla="*/ 1087755 h 1337564"/>
              <a:gd name="connsiteX637" fmla="*/ 906463 w 2140521"/>
              <a:gd name="connsiteY637" fmla="*/ 1082040 h 1337564"/>
              <a:gd name="connsiteX638" fmla="*/ 969963 w 2140521"/>
              <a:gd name="connsiteY638" fmla="*/ 1102042 h 1337564"/>
              <a:gd name="connsiteX639" fmla="*/ 995680 w 2140521"/>
              <a:gd name="connsiteY639" fmla="*/ 1106361 h 1337564"/>
              <a:gd name="connsiteX640" fmla="*/ 1031367 w 2140521"/>
              <a:gd name="connsiteY640" fmla="*/ 1114870 h 1337564"/>
              <a:gd name="connsiteX641" fmla="*/ 1053465 w 2140521"/>
              <a:gd name="connsiteY641" fmla="*/ 1116330 h 1337564"/>
              <a:gd name="connsiteX642" fmla="*/ 1072007 w 2140521"/>
              <a:gd name="connsiteY642" fmla="*/ 1124903 h 1337564"/>
              <a:gd name="connsiteX643" fmla="*/ 1118426 w 2140521"/>
              <a:gd name="connsiteY643" fmla="*/ 1140587 h 1337564"/>
              <a:gd name="connsiteX644" fmla="*/ 1151953 w 2140521"/>
              <a:gd name="connsiteY644" fmla="*/ 1150557 h 1337564"/>
              <a:gd name="connsiteX645" fmla="*/ 1187641 w 2140521"/>
              <a:gd name="connsiteY645" fmla="*/ 1156272 h 1337564"/>
              <a:gd name="connsiteX646" fmla="*/ 1206945 w 2140521"/>
              <a:gd name="connsiteY646" fmla="*/ 1164844 h 1337564"/>
              <a:gd name="connsiteX647" fmla="*/ 1251903 w 2140521"/>
              <a:gd name="connsiteY647" fmla="*/ 1176973 h 1337564"/>
              <a:gd name="connsiteX648" fmla="*/ 1306132 w 2140521"/>
              <a:gd name="connsiteY648" fmla="*/ 1195578 h 1337564"/>
              <a:gd name="connsiteX649" fmla="*/ 1402461 w 2140521"/>
              <a:gd name="connsiteY649" fmla="*/ 1226248 h 1337564"/>
              <a:gd name="connsiteX650" fmla="*/ 1440307 w 2140521"/>
              <a:gd name="connsiteY650" fmla="*/ 1234123 h 1337564"/>
              <a:gd name="connsiteX651" fmla="*/ 1460310 w 2140521"/>
              <a:gd name="connsiteY651" fmla="*/ 1233361 h 1337564"/>
              <a:gd name="connsiteX652" fmla="*/ 1471041 w 2140521"/>
              <a:gd name="connsiteY652" fmla="*/ 1234821 h 1337564"/>
              <a:gd name="connsiteX653" fmla="*/ 1520253 w 2140521"/>
              <a:gd name="connsiteY653" fmla="*/ 1257617 h 1337564"/>
              <a:gd name="connsiteX654" fmla="*/ 1534541 w 2140521"/>
              <a:gd name="connsiteY654" fmla="*/ 1259777 h 1337564"/>
              <a:gd name="connsiteX655" fmla="*/ 1600200 w 2140521"/>
              <a:gd name="connsiteY655" fmla="*/ 1282637 h 1337564"/>
              <a:gd name="connsiteX656" fmla="*/ 1612328 w 2140521"/>
              <a:gd name="connsiteY656" fmla="*/ 1276223 h 1337564"/>
              <a:gd name="connsiteX657" fmla="*/ 1620202 w 2140521"/>
              <a:gd name="connsiteY657" fmla="*/ 1279779 h 1337564"/>
              <a:gd name="connsiteX658" fmla="*/ 1628013 w 2140521"/>
              <a:gd name="connsiteY658" fmla="*/ 1281176 h 1337564"/>
              <a:gd name="connsiteX659" fmla="*/ 1636586 w 2140521"/>
              <a:gd name="connsiteY659" fmla="*/ 1279081 h 1337564"/>
              <a:gd name="connsiteX660" fmla="*/ 1642300 w 2140521"/>
              <a:gd name="connsiteY660" fmla="*/ 1270508 h 1337564"/>
              <a:gd name="connsiteX661" fmla="*/ 1671574 w 2140521"/>
              <a:gd name="connsiteY661" fmla="*/ 1228408 h 1337564"/>
              <a:gd name="connsiteX662" fmla="*/ 1688021 w 2140521"/>
              <a:gd name="connsiteY662" fmla="*/ 1203389 h 1337564"/>
              <a:gd name="connsiteX663" fmla="*/ 1688719 w 2140521"/>
              <a:gd name="connsiteY663" fmla="*/ 1198436 h 1337564"/>
              <a:gd name="connsiteX664" fmla="*/ 1722247 w 2140521"/>
              <a:gd name="connsiteY664" fmla="*/ 1121347 h 1337564"/>
              <a:gd name="connsiteX665" fmla="*/ 1738694 w 2140521"/>
              <a:gd name="connsiteY665" fmla="*/ 1082802 h 1337564"/>
              <a:gd name="connsiteX666" fmla="*/ 1745107 w 2140521"/>
              <a:gd name="connsiteY666" fmla="*/ 1067054 h 1337564"/>
              <a:gd name="connsiteX667" fmla="*/ 1761490 w 2140521"/>
              <a:gd name="connsiteY667" fmla="*/ 1029970 h 1337564"/>
              <a:gd name="connsiteX668" fmla="*/ 1772222 w 2140521"/>
              <a:gd name="connsiteY668" fmla="*/ 1016381 h 1337564"/>
              <a:gd name="connsiteX669" fmla="*/ 1815021 w 2140521"/>
              <a:gd name="connsiteY669" fmla="*/ 924306 h 1337564"/>
              <a:gd name="connsiteX670" fmla="*/ 1844294 w 2140521"/>
              <a:gd name="connsiteY670" fmla="*/ 855091 h 1337564"/>
              <a:gd name="connsiteX671" fmla="*/ 1864995 w 2140521"/>
              <a:gd name="connsiteY671" fmla="*/ 819404 h 1337564"/>
              <a:gd name="connsiteX672" fmla="*/ 1897825 w 2140521"/>
              <a:gd name="connsiteY672" fmla="*/ 747332 h 1337564"/>
              <a:gd name="connsiteX673" fmla="*/ 1912112 w 2140521"/>
              <a:gd name="connsiteY673" fmla="*/ 710946 h 1337564"/>
              <a:gd name="connsiteX674" fmla="*/ 1972056 w 2140521"/>
              <a:gd name="connsiteY674" fmla="*/ 569595 h 1337564"/>
              <a:gd name="connsiteX675" fmla="*/ 1982788 w 2140521"/>
              <a:gd name="connsiteY675" fmla="*/ 557467 h 1337564"/>
              <a:gd name="connsiteX676" fmla="*/ 1987740 w 2140521"/>
              <a:gd name="connsiteY676" fmla="*/ 542480 h 1337564"/>
              <a:gd name="connsiteX677" fmla="*/ 1989201 w 2140521"/>
              <a:gd name="connsiteY677" fmla="*/ 533908 h 1337564"/>
              <a:gd name="connsiteX678" fmla="*/ 2000631 w 2140521"/>
              <a:gd name="connsiteY678" fmla="*/ 508191 h 1337564"/>
              <a:gd name="connsiteX679" fmla="*/ 2030603 w 2140521"/>
              <a:gd name="connsiteY679" fmla="*/ 452565 h 1337564"/>
              <a:gd name="connsiteX680" fmla="*/ 2040573 w 2140521"/>
              <a:gd name="connsiteY680" fmla="*/ 423291 h 1337564"/>
              <a:gd name="connsiteX681" fmla="*/ 2059876 w 2140521"/>
              <a:gd name="connsiteY681" fmla="*/ 379032 h 1337564"/>
              <a:gd name="connsiteX682" fmla="*/ 2072703 w 2140521"/>
              <a:gd name="connsiteY682" fmla="*/ 351917 h 1337564"/>
              <a:gd name="connsiteX683" fmla="*/ 2095563 w 2140521"/>
              <a:gd name="connsiteY683" fmla="*/ 297688 h 1337564"/>
              <a:gd name="connsiteX684" fmla="*/ 2070545 w 2140521"/>
              <a:gd name="connsiteY684" fmla="*/ 266954 h 1337564"/>
              <a:gd name="connsiteX685" fmla="*/ 2070545 w 2140521"/>
              <a:gd name="connsiteY685" fmla="*/ 263398 h 1337564"/>
              <a:gd name="connsiteX686" fmla="*/ 2080577 w 2140521"/>
              <a:gd name="connsiteY686" fmla="*/ 263398 h 1337564"/>
              <a:gd name="connsiteX687" fmla="*/ 2102675 w 2140521"/>
              <a:gd name="connsiteY687" fmla="*/ 264795 h 1337564"/>
              <a:gd name="connsiteX688" fmla="*/ 2052701 w 2140521"/>
              <a:gd name="connsiteY688" fmla="*/ 256985 h 1337564"/>
              <a:gd name="connsiteX689" fmla="*/ 2039175 w 2140521"/>
              <a:gd name="connsiteY689" fmla="*/ 292672 h 1337564"/>
              <a:gd name="connsiteX690" fmla="*/ 1979930 w 2140521"/>
              <a:gd name="connsiteY690" fmla="*/ 424688 h 1337564"/>
              <a:gd name="connsiteX691" fmla="*/ 1969199 w 2140521"/>
              <a:gd name="connsiteY691" fmla="*/ 452565 h 1337564"/>
              <a:gd name="connsiteX692" fmla="*/ 1919986 w 2140521"/>
              <a:gd name="connsiteY692" fmla="*/ 543179 h 1337564"/>
              <a:gd name="connsiteX693" fmla="*/ 1901381 w 2140521"/>
              <a:gd name="connsiteY693" fmla="*/ 588137 h 1337564"/>
              <a:gd name="connsiteX694" fmla="*/ 1814322 w 2140521"/>
              <a:gd name="connsiteY694" fmla="*/ 728790 h 1337564"/>
              <a:gd name="connsiteX695" fmla="*/ 1800035 w 2140521"/>
              <a:gd name="connsiteY695" fmla="*/ 750189 h 1337564"/>
              <a:gd name="connsiteX696" fmla="*/ 1692275 w 2140521"/>
              <a:gd name="connsiteY696" fmla="*/ 945769 h 1337564"/>
              <a:gd name="connsiteX697" fmla="*/ 1665859 w 2140521"/>
              <a:gd name="connsiteY697" fmla="*/ 992124 h 1337564"/>
              <a:gd name="connsiteX698" fmla="*/ 1655127 w 2140521"/>
              <a:gd name="connsiteY698" fmla="*/ 1007809 h 1337564"/>
              <a:gd name="connsiteX699" fmla="*/ 1646619 w 2140521"/>
              <a:gd name="connsiteY699" fmla="*/ 1018540 h 1337564"/>
              <a:gd name="connsiteX700" fmla="*/ 1646619 w 2140521"/>
              <a:gd name="connsiteY700" fmla="*/ 1023557 h 1337564"/>
              <a:gd name="connsiteX701" fmla="*/ 1644460 w 2140521"/>
              <a:gd name="connsiteY701" fmla="*/ 1031367 h 1337564"/>
              <a:gd name="connsiteX702" fmla="*/ 1639443 w 2140521"/>
              <a:gd name="connsiteY702" fmla="*/ 1044956 h 1337564"/>
              <a:gd name="connsiteX703" fmla="*/ 1619440 w 2140521"/>
              <a:gd name="connsiteY703" fmla="*/ 1090613 h 1337564"/>
              <a:gd name="connsiteX704" fmla="*/ 1590929 w 2140521"/>
              <a:gd name="connsiteY704" fmla="*/ 1148461 h 1337564"/>
              <a:gd name="connsiteX705" fmla="*/ 1580896 w 2140521"/>
              <a:gd name="connsiteY705" fmla="*/ 1155573 h 1337564"/>
              <a:gd name="connsiteX706" fmla="*/ 1576641 w 2140521"/>
              <a:gd name="connsiteY706" fmla="*/ 1164844 h 1337564"/>
              <a:gd name="connsiteX707" fmla="*/ 1563814 w 2140521"/>
              <a:gd name="connsiteY707" fmla="*/ 1194816 h 1337564"/>
              <a:gd name="connsiteX708" fmla="*/ 1568767 w 2140521"/>
              <a:gd name="connsiteY708" fmla="*/ 1201293 h 1337564"/>
              <a:gd name="connsiteX709" fmla="*/ 1585913 w 2140521"/>
              <a:gd name="connsiteY709" fmla="*/ 1180592 h 1337564"/>
              <a:gd name="connsiteX710" fmla="*/ 1591627 w 2140521"/>
              <a:gd name="connsiteY710" fmla="*/ 1167702 h 1337564"/>
              <a:gd name="connsiteX711" fmla="*/ 1605915 w 2140521"/>
              <a:gd name="connsiteY711" fmla="*/ 1146302 h 1337564"/>
              <a:gd name="connsiteX712" fmla="*/ 1636586 w 2140521"/>
              <a:gd name="connsiteY712" fmla="*/ 1077087 h 1337564"/>
              <a:gd name="connsiteX713" fmla="*/ 1675130 w 2140521"/>
              <a:gd name="connsiteY713" fmla="*/ 999998 h 1337564"/>
              <a:gd name="connsiteX714" fmla="*/ 1727263 w 2140521"/>
              <a:gd name="connsiteY714" fmla="*/ 900049 h 1337564"/>
              <a:gd name="connsiteX715" fmla="*/ 1754378 w 2140521"/>
              <a:gd name="connsiteY715" fmla="*/ 845820 h 1337564"/>
              <a:gd name="connsiteX716" fmla="*/ 1786509 w 2140521"/>
              <a:gd name="connsiteY716" fmla="*/ 787972 h 1337564"/>
              <a:gd name="connsiteX717" fmla="*/ 1824291 w 2140521"/>
              <a:gd name="connsiteY717" fmla="*/ 734441 h 1337564"/>
              <a:gd name="connsiteX718" fmla="*/ 1897126 w 2140521"/>
              <a:gd name="connsiteY718" fmla="*/ 623824 h 1337564"/>
              <a:gd name="connsiteX719" fmla="*/ 1924240 w 2140521"/>
              <a:gd name="connsiteY719" fmla="*/ 560324 h 1337564"/>
              <a:gd name="connsiteX720" fmla="*/ 1939925 w 2140521"/>
              <a:gd name="connsiteY720" fmla="*/ 533210 h 1337564"/>
              <a:gd name="connsiteX721" fmla="*/ 1966341 w 2140521"/>
              <a:gd name="connsiteY721" fmla="*/ 494665 h 1337564"/>
              <a:gd name="connsiteX722" fmla="*/ 1926400 w 2140521"/>
              <a:gd name="connsiteY722" fmla="*/ 588137 h 1337564"/>
              <a:gd name="connsiteX723" fmla="*/ 1906397 w 2140521"/>
              <a:gd name="connsiteY723" fmla="*/ 634555 h 1337564"/>
              <a:gd name="connsiteX724" fmla="*/ 1852168 w 2140521"/>
              <a:gd name="connsiteY724" fmla="*/ 735203 h 1337564"/>
              <a:gd name="connsiteX725" fmla="*/ 1842897 w 2140521"/>
              <a:gd name="connsiteY725" fmla="*/ 750189 h 1337564"/>
              <a:gd name="connsiteX726" fmla="*/ 1824291 w 2140521"/>
              <a:gd name="connsiteY726" fmla="*/ 796544 h 1337564"/>
              <a:gd name="connsiteX727" fmla="*/ 1809306 w 2140521"/>
              <a:gd name="connsiteY727" fmla="*/ 830136 h 1337564"/>
              <a:gd name="connsiteX728" fmla="*/ 1780032 w 2140521"/>
              <a:gd name="connsiteY728" fmla="*/ 871538 h 1337564"/>
              <a:gd name="connsiteX729" fmla="*/ 1735836 w 2140521"/>
              <a:gd name="connsiteY729" fmla="*/ 942911 h 1337564"/>
              <a:gd name="connsiteX730" fmla="*/ 1705864 w 2140521"/>
              <a:gd name="connsiteY730" fmla="*/ 994283 h 1337564"/>
              <a:gd name="connsiteX731" fmla="*/ 1702245 w 2140521"/>
              <a:gd name="connsiteY731" fmla="*/ 1004253 h 1337564"/>
              <a:gd name="connsiteX732" fmla="*/ 1677289 w 2140521"/>
              <a:gd name="connsiteY732" fmla="*/ 1060641 h 1337564"/>
              <a:gd name="connsiteX733" fmla="*/ 1643761 w 2140521"/>
              <a:gd name="connsiteY733" fmla="*/ 1115632 h 1337564"/>
              <a:gd name="connsiteX734" fmla="*/ 1643761 w 2140521"/>
              <a:gd name="connsiteY734" fmla="*/ 1111314 h 1337564"/>
              <a:gd name="connsiteX735" fmla="*/ 1692275 w 2140521"/>
              <a:gd name="connsiteY735" fmla="*/ 1003554 h 1337564"/>
              <a:gd name="connsiteX736" fmla="*/ 1701546 w 2140521"/>
              <a:gd name="connsiteY736" fmla="*/ 989965 h 1337564"/>
              <a:gd name="connsiteX737" fmla="*/ 1722946 w 2140521"/>
              <a:gd name="connsiteY737" fmla="*/ 942150 h 1337564"/>
              <a:gd name="connsiteX738" fmla="*/ 1740789 w 2140521"/>
              <a:gd name="connsiteY738" fmla="*/ 912940 h 1337564"/>
              <a:gd name="connsiteX739" fmla="*/ 1758633 w 2140521"/>
              <a:gd name="connsiteY739" fmla="*/ 880809 h 1337564"/>
              <a:gd name="connsiteX740" fmla="*/ 1777937 w 2140521"/>
              <a:gd name="connsiteY740" fmla="*/ 850075 h 1337564"/>
              <a:gd name="connsiteX741" fmla="*/ 1790065 w 2140521"/>
              <a:gd name="connsiteY741" fmla="*/ 825119 h 1337564"/>
              <a:gd name="connsiteX742" fmla="*/ 1825053 w 2140521"/>
              <a:gd name="connsiteY742" fmla="*/ 765175 h 1337564"/>
              <a:gd name="connsiteX743" fmla="*/ 1825053 w 2140521"/>
              <a:gd name="connsiteY743" fmla="*/ 762317 h 1337564"/>
              <a:gd name="connsiteX744" fmla="*/ 1822196 w 2140521"/>
              <a:gd name="connsiteY744" fmla="*/ 761619 h 1337564"/>
              <a:gd name="connsiteX745" fmla="*/ 1815719 w 2140521"/>
              <a:gd name="connsiteY745" fmla="*/ 767334 h 1337564"/>
              <a:gd name="connsiteX746" fmla="*/ 1807909 w 2140521"/>
              <a:gd name="connsiteY746" fmla="*/ 781558 h 1337564"/>
              <a:gd name="connsiteX747" fmla="*/ 1766507 w 2140521"/>
              <a:gd name="connsiteY747" fmla="*/ 851535 h 1337564"/>
              <a:gd name="connsiteX748" fmla="*/ 1741551 w 2140521"/>
              <a:gd name="connsiteY748" fmla="*/ 892239 h 1337564"/>
              <a:gd name="connsiteX749" fmla="*/ 1738694 w 2140521"/>
              <a:gd name="connsiteY749" fmla="*/ 899351 h 1337564"/>
              <a:gd name="connsiteX750" fmla="*/ 1720088 w 2140521"/>
              <a:gd name="connsiteY750" fmla="*/ 930021 h 1337564"/>
              <a:gd name="connsiteX751" fmla="*/ 1696529 w 2140521"/>
              <a:gd name="connsiteY751" fmla="*/ 979297 h 1337564"/>
              <a:gd name="connsiteX752" fmla="*/ 1670113 w 2140521"/>
              <a:gd name="connsiteY752" fmla="*/ 1029272 h 1337564"/>
              <a:gd name="connsiteX753" fmla="*/ 1654429 w 2140521"/>
              <a:gd name="connsiteY753" fmla="*/ 1057085 h 1337564"/>
              <a:gd name="connsiteX754" fmla="*/ 1628013 w 2140521"/>
              <a:gd name="connsiteY754" fmla="*/ 1122744 h 1337564"/>
              <a:gd name="connsiteX755" fmla="*/ 1619440 w 2140521"/>
              <a:gd name="connsiteY755" fmla="*/ 1140587 h 1337564"/>
              <a:gd name="connsiteX756" fmla="*/ 1623060 w 2140521"/>
              <a:gd name="connsiteY756" fmla="*/ 1143445 h 1337564"/>
              <a:gd name="connsiteX757" fmla="*/ 1641602 w 2140521"/>
              <a:gd name="connsiteY757" fmla="*/ 1128459 h 1337564"/>
              <a:gd name="connsiteX758" fmla="*/ 1656588 w 2140521"/>
              <a:gd name="connsiteY758" fmla="*/ 1115632 h 1337564"/>
              <a:gd name="connsiteX759" fmla="*/ 1648015 w 2140521"/>
              <a:gd name="connsiteY759" fmla="*/ 1142048 h 1337564"/>
              <a:gd name="connsiteX760" fmla="*/ 1640141 w 2140521"/>
              <a:gd name="connsiteY760" fmla="*/ 1161987 h 1337564"/>
              <a:gd name="connsiteX761" fmla="*/ 1610170 w 2140521"/>
              <a:gd name="connsiteY761" fmla="*/ 1239076 h 1337564"/>
              <a:gd name="connsiteX762" fmla="*/ 1612328 w 2140521"/>
              <a:gd name="connsiteY762" fmla="*/ 1249109 h 1337564"/>
              <a:gd name="connsiteX763" fmla="*/ 1618742 w 2140521"/>
              <a:gd name="connsiteY763" fmla="*/ 1234123 h 1337564"/>
              <a:gd name="connsiteX764" fmla="*/ 1623060 w 2140521"/>
              <a:gd name="connsiteY764" fmla="*/ 1223391 h 1337564"/>
              <a:gd name="connsiteX765" fmla="*/ 1640141 w 2140521"/>
              <a:gd name="connsiteY765" fmla="*/ 1197673 h 1337564"/>
              <a:gd name="connsiteX766" fmla="*/ 1651572 w 2140521"/>
              <a:gd name="connsiteY766" fmla="*/ 1163447 h 1337564"/>
              <a:gd name="connsiteX767" fmla="*/ 1680147 w 2140521"/>
              <a:gd name="connsiteY767" fmla="*/ 1084199 h 1337564"/>
              <a:gd name="connsiteX768" fmla="*/ 1719389 w 2140521"/>
              <a:gd name="connsiteY768" fmla="*/ 990727 h 1337564"/>
              <a:gd name="connsiteX769" fmla="*/ 1741551 w 2140521"/>
              <a:gd name="connsiteY769" fmla="*/ 954278 h 1337564"/>
              <a:gd name="connsiteX770" fmla="*/ 1767903 w 2140521"/>
              <a:gd name="connsiteY770" fmla="*/ 906463 h 1337564"/>
              <a:gd name="connsiteX771" fmla="*/ 1785747 w 2140521"/>
              <a:gd name="connsiteY771" fmla="*/ 882904 h 1337564"/>
              <a:gd name="connsiteX772" fmla="*/ 1841437 w 2140521"/>
              <a:gd name="connsiteY772" fmla="*/ 780161 h 1337564"/>
              <a:gd name="connsiteX773" fmla="*/ 1845754 w 2140521"/>
              <a:gd name="connsiteY773" fmla="*/ 769429 h 1337564"/>
              <a:gd name="connsiteX774" fmla="*/ 1850708 w 2140521"/>
              <a:gd name="connsiteY774" fmla="*/ 756603 h 1337564"/>
              <a:gd name="connsiteX775" fmla="*/ 1910651 w 2140521"/>
              <a:gd name="connsiteY775" fmla="*/ 651701 h 1337564"/>
              <a:gd name="connsiteX776" fmla="*/ 1975612 w 2140521"/>
              <a:gd name="connsiteY776" fmla="*/ 503936 h 1337564"/>
              <a:gd name="connsiteX777" fmla="*/ 2032699 w 2140521"/>
              <a:gd name="connsiteY777" fmla="*/ 379032 h 1337564"/>
              <a:gd name="connsiteX778" fmla="*/ 2043430 w 2140521"/>
              <a:gd name="connsiteY778" fmla="*/ 348361 h 1337564"/>
              <a:gd name="connsiteX779" fmla="*/ 2057019 w 2140521"/>
              <a:gd name="connsiteY779" fmla="*/ 311912 h 1337564"/>
              <a:gd name="connsiteX780" fmla="*/ 2068386 w 2140521"/>
              <a:gd name="connsiteY780" fmla="*/ 290513 h 1337564"/>
              <a:gd name="connsiteX781" fmla="*/ 2075561 w 2140521"/>
              <a:gd name="connsiteY781" fmla="*/ 296926 h 1337564"/>
              <a:gd name="connsiteX782" fmla="*/ 2079117 w 2140521"/>
              <a:gd name="connsiteY782" fmla="*/ 296926 h 1337564"/>
              <a:gd name="connsiteX783" fmla="*/ 2081975 w 2140521"/>
              <a:gd name="connsiteY783" fmla="*/ 296926 h 1337564"/>
              <a:gd name="connsiteX784" fmla="*/ 2082673 w 2140521"/>
              <a:gd name="connsiteY784" fmla="*/ 299085 h 1337564"/>
              <a:gd name="connsiteX785" fmla="*/ 2058416 w 2140521"/>
              <a:gd name="connsiteY785" fmla="*/ 355473 h 1337564"/>
              <a:gd name="connsiteX786" fmla="*/ 2035556 w 2140521"/>
              <a:gd name="connsiteY786" fmla="*/ 406146 h 1337564"/>
              <a:gd name="connsiteX787" fmla="*/ 1972754 w 2140521"/>
              <a:gd name="connsiteY787" fmla="*/ 544640 h 1337564"/>
              <a:gd name="connsiteX788" fmla="*/ 1922082 w 2140521"/>
              <a:gd name="connsiteY788" fmla="*/ 664528 h 1337564"/>
              <a:gd name="connsiteX789" fmla="*/ 1904238 w 2140521"/>
              <a:gd name="connsiteY789" fmla="*/ 702373 h 1337564"/>
              <a:gd name="connsiteX790" fmla="*/ 1847151 w 2140521"/>
              <a:gd name="connsiteY790" fmla="*/ 825817 h 1337564"/>
              <a:gd name="connsiteX791" fmla="*/ 1831467 w 2140521"/>
              <a:gd name="connsiteY791" fmla="*/ 860108 h 1337564"/>
              <a:gd name="connsiteX792" fmla="*/ 1818576 w 2140521"/>
              <a:gd name="connsiteY792" fmla="*/ 890079 h 1337564"/>
              <a:gd name="connsiteX793" fmla="*/ 1808607 w 2140521"/>
              <a:gd name="connsiteY793" fmla="*/ 914336 h 1337564"/>
              <a:gd name="connsiteX794" fmla="*/ 1799336 w 2140521"/>
              <a:gd name="connsiteY794" fmla="*/ 935038 h 1337564"/>
              <a:gd name="connsiteX795" fmla="*/ 1782191 w 2140521"/>
              <a:gd name="connsiteY795" fmla="*/ 969264 h 1337564"/>
              <a:gd name="connsiteX796" fmla="*/ 1741551 w 2140521"/>
              <a:gd name="connsiteY796" fmla="*/ 1022795 h 1337564"/>
              <a:gd name="connsiteX797" fmla="*/ 1740789 w 2140521"/>
              <a:gd name="connsiteY797" fmla="*/ 1024255 h 1337564"/>
              <a:gd name="connsiteX798" fmla="*/ 1745806 w 2140521"/>
              <a:gd name="connsiteY798" fmla="*/ 1034225 h 1337564"/>
              <a:gd name="connsiteX799" fmla="*/ 1710119 w 2140521"/>
              <a:gd name="connsiteY799" fmla="*/ 1118489 h 1337564"/>
              <a:gd name="connsiteX800" fmla="*/ 1701546 w 2140521"/>
              <a:gd name="connsiteY800" fmla="*/ 1127760 h 1337564"/>
              <a:gd name="connsiteX801" fmla="*/ 1697990 w 2140521"/>
              <a:gd name="connsiteY801" fmla="*/ 1144905 h 1337564"/>
              <a:gd name="connsiteX802" fmla="*/ 1691576 w 2140521"/>
              <a:gd name="connsiteY802" fmla="*/ 1159891 h 1337564"/>
              <a:gd name="connsiteX803" fmla="*/ 1661604 w 2140521"/>
              <a:gd name="connsiteY803" fmla="*/ 1214819 h 1337564"/>
              <a:gd name="connsiteX804" fmla="*/ 1655889 w 2140521"/>
              <a:gd name="connsiteY804" fmla="*/ 1216279 h 1337564"/>
              <a:gd name="connsiteX805" fmla="*/ 1652270 w 2140521"/>
              <a:gd name="connsiteY805" fmla="*/ 1219137 h 1337564"/>
              <a:gd name="connsiteX806" fmla="*/ 1628013 w 2140521"/>
              <a:gd name="connsiteY806" fmla="*/ 1270508 h 1337564"/>
              <a:gd name="connsiteX807" fmla="*/ 1604454 w 2140521"/>
              <a:gd name="connsiteY807" fmla="*/ 1252665 h 1337564"/>
              <a:gd name="connsiteX808" fmla="*/ 1590929 w 2140521"/>
              <a:gd name="connsiteY808" fmla="*/ 1244791 h 1337564"/>
              <a:gd name="connsiteX809" fmla="*/ 1548066 w 2140521"/>
              <a:gd name="connsiteY809" fmla="*/ 1209802 h 1337564"/>
              <a:gd name="connsiteX810" fmla="*/ 1540954 w 2140521"/>
              <a:gd name="connsiteY810" fmla="*/ 1216279 h 1337564"/>
              <a:gd name="connsiteX811" fmla="*/ 1499552 w 2140521"/>
              <a:gd name="connsiteY811" fmla="*/ 1206945 h 1337564"/>
              <a:gd name="connsiteX812" fmla="*/ 1475296 w 2140521"/>
              <a:gd name="connsiteY812" fmla="*/ 1197673 h 1337564"/>
              <a:gd name="connsiteX813" fmla="*/ 1428877 w 2140521"/>
              <a:gd name="connsiteY813" fmla="*/ 1179830 h 1337564"/>
              <a:gd name="connsiteX814" fmla="*/ 1398905 w 2140521"/>
              <a:gd name="connsiteY814" fmla="*/ 1174115 h 1337564"/>
              <a:gd name="connsiteX815" fmla="*/ 1373251 w 2140521"/>
              <a:gd name="connsiteY815" fmla="*/ 1170559 h 1337564"/>
              <a:gd name="connsiteX816" fmla="*/ 1303274 w 2140521"/>
              <a:gd name="connsiteY816" fmla="*/ 1150557 h 1337564"/>
              <a:gd name="connsiteX817" fmla="*/ 1266889 w 2140521"/>
              <a:gd name="connsiteY817" fmla="*/ 1134872 h 1337564"/>
              <a:gd name="connsiteX818" fmla="*/ 1242632 w 2140521"/>
              <a:gd name="connsiteY818" fmla="*/ 1132015 h 1337564"/>
              <a:gd name="connsiteX819" fmla="*/ 1204785 w 2140521"/>
              <a:gd name="connsiteY819" fmla="*/ 1113473 h 1337564"/>
              <a:gd name="connsiteX820" fmla="*/ 1207643 w 2140521"/>
              <a:gd name="connsiteY820" fmla="*/ 1110615 h 1337564"/>
              <a:gd name="connsiteX821" fmla="*/ 1284034 w 2140521"/>
              <a:gd name="connsiteY821" fmla="*/ 1136333 h 1337564"/>
              <a:gd name="connsiteX822" fmla="*/ 1322578 w 2140521"/>
              <a:gd name="connsiteY822" fmla="*/ 1147001 h 1337564"/>
              <a:gd name="connsiteX823" fmla="*/ 1394651 w 2140521"/>
              <a:gd name="connsiteY823" fmla="*/ 1159129 h 1337564"/>
              <a:gd name="connsiteX824" fmla="*/ 1408176 w 2140521"/>
              <a:gd name="connsiteY824" fmla="*/ 1159129 h 1337564"/>
              <a:gd name="connsiteX825" fmla="*/ 1423924 w 2140521"/>
              <a:gd name="connsiteY825" fmla="*/ 1161987 h 1337564"/>
              <a:gd name="connsiteX826" fmla="*/ 1488123 w 2140521"/>
              <a:gd name="connsiteY826" fmla="*/ 1184847 h 1337564"/>
              <a:gd name="connsiteX827" fmla="*/ 1551686 w 2140521"/>
              <a:gd name="connsiteY827" fmla="*/ 1197673 h 1337564"/>
              <a:gd name="connsiteX828" fmla="*/ 1553083 w 2140521"/>
              <a:gd name="connsiteY828" fmla="*/ 1189101 h 1337564"/>
              <a:gd name="connsiteX829" fmla="*/ 1576641 w 2140521"/>
              <a:gd name="connsiteY829" fmla="*/ 1145604 h 1337564"/>
              <a:gd name="connsiteX830" fmla="*/ 1569529 w 2140521"/>
              <a:gd name="connsiteY830" fmla="*/ 1138428 h 1337564"/>
              <a:gd name="connsiteX831" fmla="*/ 1593787 w 2140521"/>
              <a:gd name="connsiteY831" fmla="*/ 1087057 h 1337564"/>
              <a:gd name="connsiteX832" fmla="*/ 1606613 w 2140521"/>
              <a:gd name="connsiteY832" fmla="*/ 1067054 h 1337564"/>
              <a:gd name="connsiteX833" fmla="*/ 1633029 w 2140521"/>
              <a:gd name="connsiteY833" fmla="*/ 1015683 h 1337564"/>
              <a:gd name="connsiteX834" fmla="*/ 1636586 w 2140521"/>
              <a:gd name="connsiteY834" fmla="*/ 1004951 h 1337564"/>
              <a:gd name="connsiteX835" fmla="*/ 1660144 w 2140521"/>
              <a:gd name="connsiteY835" fmla="*/ 961454 h 1337564"/>
              <a:gd name="connsiteX836" fmla="*/ 1675828 w 2140521"/>
              <a:gd name="connsiteY836" fmla="*/ 939292 h 1337564"/>
              <a:gd name="connsiteX837" fmla="*/ 1717231 w 2140521"/>
              <a:gd name="connsiteY837" fmla="*/ 860108 h 1337564"/>
              <a:gd name="connsiteX838" fmla="*/ 1726501 w 2140521"/>
              <a:gd name="connsiteY838" fmla="*/ 841502 h 1337564"/>
              <a:gd name="connsiteX839" fmla="*/ 1719389 w 2140521"/>
              <a:gd name="connsiteY839" fmla="*/ 837946 h 1337564"/>
              <a:gd name="connsiteX840" fmla="*/ 1770063 w 2140521"/>
              <a:gd name="connsiteY840" fmla="*/ 752285 h 1337564"/>
              <a:gd name="connsiteX841" fmla="*/ 1781492 w 2140521"/>
              <a:gd name="connsiteY841" fmla="*/ 738759 h 1337564"/>
              <a:gd name="connsiteX842" fmla="*/ 1783651 w 2140521"/>
              <a:gd name="connsiteY842" fmla="*/ 733044 h 1337564"/>
              <a:gd name="connsiteX843" fmla="*/ 1805750 w 2140521"/>
              <a:gd name="connsiteY843" fmla="*/ 706628 h 1337564"/>
              <a:gd name="connsiteX844" fmla="*/ 1847151 w 2140521"/>
              <a:gd name="connsiteY844" fmla="*/ 638810 h 1337564"/>
              <a:gd name="connsiteX845" fmla="*/ 1867852 w 2140521"/>
              <a:gd name="connsiteY845" fmla="*/ 600266 h 1337564"/>
              <a:gd name="connsiteX846" fmla="*/ 1889252 w 2140521"/>
              <a:gd name="connsiteY846" fmla="*/ 568198 h 1337564"/>
              <a:gd name="connsiteX847" fmla="*/ 1928495 w 2140521"/>
              <a:gd name="connsiteY847" fmla="*/ 494665 h 1337564"/>
              <a:gd name="connsiteX848" fmla="*/ 1937067 w 2140521"/>
              <a:gd name="connsiteY848" fmla="*/ 475361 h 1337564"/>
              <a:gd name="connsiteX849" fmla="*/ 1962785 w 2140521"/>
              <a:gd name="connsiteY849" fmla="*/ 425450 h 1337564"/>
              <a:gd name="connsiteX850" fmla="*/ 1977073 w 2140521"/>
              <a:gd name="connsiteY850" fmla="*/ 394716 h 1337564"/>
              <a:gd name="connsiteX851" fmla="*/ 1996313 w 2140521"/>
              <a:gd name="connsiteY851" fmla="*/ 362585 h 1337564"/>
              <a:gd name="connsiteX852" fmla="*/ 2042732 w 2140521"/>
              <a:gd name="connsiteY852" fmla="*/ 265557 h 1337564"/>
              <a:gd name="connsiteX853" fmla="*/ 2036318 w 2140521"/>
              <a:gd name="connsiteY853" fmla="*/ 254826 h 1337564"/>
              <a:gd name="connsiteX854" fmla="*/ 2044128 w 2140521"/>
              <a:gd name="connsiteY854" fmla="*/ 249111 h 1337564"/>
              <a:gd name="connsiteX855" fmla="*/ 2052701 w 2140521"/>
              <a:gd name="connsiteY855" fmla="*/ 256985 h 1337564"/>
              <a:gd name="connsiteX856" fmla="*/ 1251903 w 2140521"/>
              <a:gd name="connsiteY856" fmla="*/ 255524 h 1337564"/>
              <a:gd name="connsiteX857" fmla="*/ 1246886 w 2140521"/>
              <a:gd name="connsiteY857" fmla="*/ 269812 h 1337564"/>
              <a:gd name="connsiteX858" fmla="*/ 1243330 w 2140521"/>
              <a:gd name="connsiteY858" fmla="*/ 259143 h 1337564"/>
              <a:gd name="connsiteX859" fmla="*/ 1248347 w 2140521"/>
              <a:gd name="connsiteY859" fmla="*/ 249111 h 1337564"/>
              <a:gd name="connsiteX860" fmla="*/ 1251903 w 2140521"/>
              <a:gd name="connsiteY860" fmla="*/ 255524 h 1337564"/>
              <a:gd name="connsiteX861" fmla="*/ 1271143 w 2140521"/>
              <a:gd name="connsiteY861" fmla="*/ 216281 h 1337564"/>
              <a:gd name="connsiteX862" fmla="*/ 1264729 w 2140521"/>
              <a:gd name="connsiteY862" fmla="*/ 231966 h 1337564"/>
              <a:gd name="connsiteX863" fmla="*/ 1262571 w 2140521"/>
              <a:gd name="connsiteY863" fmla="*/ 224155 h 1337564"/>
              <a:gd name="connsiteX864" fmla="*/ 1269047 w 2140521"/>
              <a:gd name="connsiteY864" fmla="*/ 209868 h 1337564"/>
              <a:gd name="connsiteX865" fmla="*/ 1271143 w 2140521"/>
              <a:gd name="connsiteY865" fmla="*/ 216281 h 1337564"/>
              <a:gd name="connsiteX866" fmla="*/ 1286891 w 2140521"/>
              <a:gd name="connsiteY866" fmla="*/ 177737 h 1337564"/>
              <a:gd name="connsiteX867" fmla="*/ 1284034 w 2140521"/>
              <a:gd name="connsiteY867" fmla="*/ 180594 h 1337564"/>
              <a:gd name="connsiteX868" fmla="*/ 1281176 w 2140521"/>
              <a:gd name="connsiteY868" fmla="*/ 177038 h 1337564"/>
              <a:gd name="connsiteX869" fmla="*/ 1284034 w 2140521"/>
              <a:gd name="connsiteY869" fmla="*/ 174879 h 1337564"/>
              <a:gd name="connsiteX870" fmla="*/ 1286891 w 2140521"/>
              <a:gd name="connsiteY870" fmla="*/ 177737 h 1337564"/>
              <a:gd name="connsiteX871" fmla="*/ 1539558 w 2140521"/>
              <a:gd name="connsiteY871" fmla="*/ 47815 h 1337564"/>
              <a:gd name="connsiteX872" fmla="*/ 1570228 w 2140521"/>
              <a:gd name="connsiteY872" fmla="*/ 51435 h 1337564"/>
              <a:gd name="connsiteX873" fmla="*/ 1594485 w 2140521"/>
              <a:gd name="connsiteY873" fmla="*/ 60008 h 1337564"/>
              <a:gd name="connsiteX874" fmla="*/ 1628013 w 2140521"/>
              <a:gd name="connsiteY874" fmla="*/ 73533 h 1337564"/>
              <a:gd name="connsiteX875" fmla="*/ 1707261 w 2140521"/>
              <a:gd name="connsiteY875" fmla="*/ 100648 h 1337564"/>
              <a:gd name="connsiteX876" fmla="*/ 1747202 w 2140521"/>
              <a:gd name="connsiteY876" fmla="*/ 109220 h 1337564"/>
              <a:gd name="connsiteX877" fmla="*/ 1806448 w 2140521"/>
              <a:gd name="connsiteY877" fmla="*/ 124905 h 1337564"/>
              <a:gd name="connsiteX878" fmla="*/ 1879283 w 2140521"/>
              <a:gd name="connsiteY878" fmla="*/ 149924 h 1337564"/>
              <a:gd name="connsiteX879" fmla="*/ 1911413 w 2140521"/>
              <a:gd name="connsiteY879" fmla="*/ 157036 h 1337564"/>
              <a:gd name="connsiteX880" fmla="*/ 1949958 w 2140521"/>
              <a:gd name="connsiteY880" fmla="*/ 167767 h 1337564"/>
              <a:gd name="connsiteX881" fmla="*/ 1982788 w 2140521"/>
              <a:gd name="connsiteY881" fmla="*/ 178435 h 1337564"/>
              <a:gd name="connsiteX882" fmla="*/ 2009203 w 2140521"/>
              <a:gd name="connsiteY882" fmla="*/ 182055 h 1337564"/>
              <a:gd name="connsiteX883" fmla="*/ 2045589 w 2140521"/>
              <a:gd name="connsiteY883" fmla="*/ 194882 h 1337564"/>
              <a:gd name="connsiteX884" fmla="*/ 2005584 w 2140521"/>
              <a:gd name="connsiteY884" fmla="*/ 269812 h 1337564"/>
              <a:gd name="connsiteX885" fmla="*/ 1852866 w 2140521"/>
              <a:gd name="connsiteY885" fmla="*/ 509651 h 1337564"/>
              <a:gd name="connsiteX886" fmla="*/ 1822895 w 2140521"/>
              <a:gd name="connsiteY886" fmla="*/ 560324 h 1337564"/>
              <a:gd name="connsiteX887" fmla="*/ 1797875 w 2140521"/>
              <a:gd name="connsiteY887" fmla="*/ 605980 h 1337564"/>
              <a:gd name="connsiteX888" fmla="*/ 1756537 w 2140521"/>
              <a:gd name="connsiteY888" fmla="*/ 673100 h 1337564"/>
              <a:gd name="connsiteX889" fmla="*/ 1702245 w 2140521"/>
              <a:gd name="connsiteY889" fmla="*/ 760857 h 1337564"/>
              <a:gd name="connsiteX890" fmla="*/ 1663001 w 2140521"/>
              <a:gd name="connsiteY890" fmla="*/ 818705 h 1337564"/>
              <a:gd name="connsiteX891" fmla="*/ 1533081 w 2140521"/>
              <a:gd name="connsiteY891" fmla="*/ 1020001 h 1337564"/>
              <a:gd name="connsiteX892" fmla="*/ 1498854 w 2140521"/>
              <a:gd name="connsiteY892" fmla="*/ 1079945 h 1337564"/>
              <a:gd name="connsiteX893" fmla="*/ 1485265 w 2140521"/>
              <a:gd name="connsiteY893" fmla="*/ 1092073 h 1337564"/>
              <a:gd name="connsiteX894" fmla="*/ 1451039 w 2140521"/>
              <a:gd name="connsiteY894" fmla="*/ 1096328 h 1337564"/>
              <a:gd name="connsiteX895" fmla="*/ 1430338 w 2140521"/>
              <a:gd name="connsiteY895" fmla="*/ 1109917 h 1337564"/>
              <a:gd name="connsiteX896" fmla="*/ 1383221 w 2140521"/>
              <a:gd name="connsiteY896" fmla="*/ 1098487 h 1337564"/>
              <a:gd name="connsiteX897" fmla="*/ 1328229 w 2140521"/>
              <a:gd name="connsiteY897" fmla="*/ 1092073 h 1337564"/>
              <a:gd name="connsiteX898" fmla="*/ 1301877 w 2140521"/>
              <a:gd name="connsiteY898" fmla="*/ 1083501 h 1337564"/>
              <a:gd name="connsiteX899" fmla="*/ 1224026 w 2140521"/>
              <a:gd name="connsiteY899" fmla="*/ 1058482 h 1337564"/>
              <a:gd name="connsiteX900" fmla="*/ 1151953 w 2140521"/>
              <a:gd name="connsiteY900" fmla="*/ 1034986 h 1337564"/>
              <a:gd name="connsiteX901" fmla="*/ 1119822 w 2140521"/>
              <a:gd name="connsiteY901" fmla="*/ 1020699 h 1337564"/>
              <a:gd name="connsiteX902" fmla="*/ 1073467 w 2140521"/>
              <a:gd name="connsiteY902" fmla="*/ 1009269 h 1337564"/>
              <a:gd name="connsiteX903" fmla="*/ 1029208 w 2140521"/>
              <a:gd name="connsiteY903" fmla="*/ 994283 h 1337564"/>
              <a:gd name="connsiteX904" fmla="*/ 931418 w 2140521"/>
              <a:gd name="connsiteY904" fmla="*/ 955739 h 1337564"/>
              <a:gd name="connsiteX905" fmla="*/ 855790 w 2140521"/>
              <a:gd name="connsiteY905" fmla="*/ 994982 h 1337564"/>
              <a:gd name="connsiteX906" fmla="*/ 843597 w 2140521"/>
              <a:gd name="connsiteY906" fmla="*/ 1014286 h 1337564"/>
              <a:gd name="connsiteX907" fmla="*/ 841502 w 2140521"/>
              <a:gd name="connsiteY907" fmla="*/ 1014286 h 1337564"/>
              <a:gd name="connsiteX908" fmla="*/ 840740 w 2140521"/>
              <a:gd name="connsiteY908" fmla="*/ 1012825 h 1337564"/>
              <a:gd name="connsiteX909" fmla="*/ 874332 w 2140521"/>
              <a:gd name="connsiteY909" fmla="*/ 949325 h 1337564"/>
              <a:gd name="connsiteX910" fmla="*/ 890016 w 2140521"/>
              <a:gd name="connsiteY910" fmla="*/ 919353 h 1337564"/>
              <a:gd name="connsiteX911" fmla="*/ 931418 w 2140521"/>
              <a:gd name="connsiteY911" fmla="*/ 846519 h 1337564"/>
              <a:gd name="connsiteX912" fmla="*/ 950659 w 2140521"/>
              <a:gd name="connsiteY912" fmla="*/ 818705 h 1337564"/>
              <a:gd name="connsiteX913" fmla="*/ 979932 w 2140521"/>
              <a:gd name="connsiteY913" fmla="*/ 773748 h 1337564"/>
              <a:gd name="connsiteX914" fmla="*/ 998538 w 2140521"/>
              <a:gd name="connsiteY914" fmla="*/ 740156 h 1337564"/>
              <a:gd name="connsiteX915" fmla="*/ 1017778 w 2140521"/>
              <a:gd name="connsiteY915" fmla="*/ 712343 h 1337564"/>
              <a:gd name="connsiteX916" fmla="*/ 1041336 w 2140521"/>
              <a:gd name="connsiteY916" fmla="*/ 675259 h 1337564"/>
              <a:gd name="connsiteX917" fmla="*/ 1071309 w 2140521"/>
              <a:gd name="connsiteY917" fmla="*/ 623126 h 1337564"/>
              <a:gd name="connsiteX918" fmla="*/ 1075563 w 2140521"/>
              <a:gd name="connsiteY918" fmla="*/ 619570 h 1337564"/>
              <a:gd name="connsiteX919" fmla="*/ 1084135 w 2140521"/>
              <a:gd name="connsiteY919" fmla="*/ 598170 h 1337564"/>
              <a:gd name="connsiteX920" fmla="*/ 1094867 w 2140521"/>
              <a:gd name="connsiteY920" fmla="*/ 583184 h 1337564"/>
              <a:gd name="connsiteX921" fmla="*/ 1100582 w 2140521"/>
              <a:gd name="connsiteY921" fmla="*/ 570992 h 1337564"/>
              <a:gd name="connsiteX922" fmla="*/ 1116266 w 2140521"/>
              <a:gd name="connsiteY922" fmla="*/ 548196 h 1337564"/>
              <a:gd name="connsiteX923" fmla="*/ 1146239 w 2140521"/>
              <a:gd name="connsiteY923" fmla="*/ 496824 h 1337564"/>
              <a:gd name="connsiteX924" fmla="*/ 1181227 w 2140521"/>
              <a:gd name="connsiteY924" fmla="*/ 438277 h 1337564"/>
              <a:gd name="connsiteX925" fmla="*/ 1197673 w 2140521"/>
              <a:gd name="connsiteY925" fmla="*/ 415417 h 1337564"/>
              <a:gd name="connsiteX926" fmla="*/ 1216216 w 2140521"/>
              <a:gd name="connsiteY926" fmla="*/ 376174 h 1337564"/>
              <a:gd name="connsiteX927" fmla="*/ 1224026 w 2140521"/>
              <a:gd name="connsiteY927" fmla="*/ 359029 h 1337564"/>
              <a:gd name="connsiteX928" fmla="*/ 1240472 w 2140521"/>
              <a:gd name="connsiteY928" fmla="*/ 336931 h 1337564"/>
              <a:gd name="connsiteX929" fmla="*/ 1251204 w 2140521"/>
              <a:gd name="connsiteY929" fmla="*/ 319088 h 1337564"/>
              <a:gd name="connsiteX930" fmla="*/ 1264031 w 2140521"/>
              <a:gd name="connsiteY930" fmla="*/ 294069 h 1337564"/>
              <a:gd name="connsiteX931" fmla="*/ 1273302 w 2140521"/>
              <a:gd name="connsiteY931" fmla="*/ 281242 h 1337564"/>
              <a:gd name="connsiteX932" fmla="*/ 1314006 w 2140521"/>
              <a:gd name="connsiteY932" fmla="*/ 209868 h 1337564"/>
              <a:gd name="connsiteX933" fmla="*/ 1317562 w 2140521"/>
              <a:gd name="connsiteY933" fmla="*/ 200597 h 1337564"/>
              <a:gd name="connsiteX934" fmla="*/ 1339660 w 2140521"/>
              <a:gd name="connsiteY934" fmla="*/ 165608 h 1337564"/>
              <a:gd name="connsiteX935" fmla="*/ 1353248 w 2140521"/>
              <a:gd name="connsiteY935" fmla="*/ 139891 h 1337564"/>
              <a:gd name="connsiteX936" fmla="*/ 1380363 w 2140521"/>
              <a:gd name="connsiteY936" fmla="*/ 112078 h 1337564"/>
              <a:gd name="connsiteX937" fmla="*/ 1383919 w 2140521"/>
              <a:gd name="connsiteY937" fmla="*/ 107061 h 1337564"/>
              <a:gd name="connsiteX938" fmla="*/ 1488885 w 2140521"/>
              <a:gd name="connsiteY938" fmla="*/ 45022 h 1337564"/>
              <a:gd name="connsiteX939" fmla="*/ 1508824 w 2140521"/>
              <a:gd name="connsiteY939" fmla="*/ 42863 h 1337564"/>
              <a:gd name="connsiteX940" fmla="*/ 1539558 w 2140521"/>
              <a:gd name="connsiteY940" fmla="*/ 47815 h 1337564"/>
              <a:gd name="connsiteX941" fmla="*/ 796544 w 2140521"/>
              <a:gd name="connsiteY941" fmla="*/ 10732 h 1337564"/>
              <a:gd name="connsiteX942" fmla="*/ 820103 w 2140521"/>
              <a:gd name="connsiteY942" fmla="*/ 16447 h 1337564"/>
              <a:gd name="connsiteX943" fmla="*/ 870014 w 2140521"/>
              <a:gd name="connsiteY943" fmla="*/ 20701 h 1337564"/>
              <a:gd name="connsiteX944" fmla="*/ 898589 w 2140521"/>
              <a:gd name="connsiteY944" fmla="*/ 25019 h 1337564"/>
              <a:gd name="connsiteX945" fmla="*/ 942150 w 2140521"/>
              <a:gd name="connsiteY945" fmla="*/ 26416 h 1337564"/>
              <a:gd name="connsiteX946" fmla="*/ 1058482 w 2140521"/>
              <a:gd name="connsiteY946" fmla="*/ 25718 h 1337564"/>
              <a:gd name="connsiteX947" fmla="*/ 1136269 w 2140521"/>
              <a:gd name="connsiteY947" fmla="*/ 14986 h 1337564"/>
              <a:gd name="connsiteX948" fmla="*/ 1236218 w 2140521"/>
              <a:gd name="connsiteY948" fmla="*/ 0 h 1337564"/>
              <a:gd name="connsiteX949" fmla="*/ 1325435 w 2140521"/>
              <a:gd name="connsiteY949" fmla="*/ 46418 h 1337564"/>
              <a:gd name="connsiteX950" fmla="*/ 1338961 w 2140521"/>
              <a:gd name="connsiteY950" fmla="*/ 69977 h 1337564"/>
              <a:gd name="connsiteX951" fmla="*/ 1358265 w 2140521"/>
              <a:gd name="connsiteY951" fmla="*/ 111379 h 1337564"/>
              <a:gd name="connsiteX952" fmla="*/ 1368235 w 2140521"/>
              <a:gd name="connsiteY952" fmla="*/ 104204 h 1337564"/>
              <a:gd name="connsiteX953" fmla="*/ 1436053 w 2140521"/>
              <a:gd name="connsiteY953" fmla="*/ 52134 h 1337564"/>
              <a:gd name="connsiteX954" fmla="*/ 1468184 w 2140521"/>
              <a:gd name="connsiteY954" fmla="*/ 37846 h 1337564"/>
              <a:gd name="connsiteX955" fmla="*/ 1508824 w 2140521"/>
              <a:gd name="connsiteY955" fmla="*/ 27877 h 1337564"/>
              <a:gd name="connsiteX956" fmla="*/ 1573784 w 2140521"/>
              <a:gd name="connsiteY956" fmla="*/ 32830 h 1337564"/>
              <a:gd name="connsiteX957" fmla="*/ 1608074 w 2140521"/>
              <a:gd name="connsiteY957" fmla="*/ 45720 h 1337564"/>
              <a:gd name="connsiteX958" fmla="*/ 1644460 w 2140521"/>
              <a:gd name="connsiteY958" fmla="*/ 60008 h 1337564"/>
              <a:gd name="connsiteX959" fmla="*/ 1707261 w 2140521"/>
              <a:gd name="connsiteY959" fmla="*/ 79947 h 1337564"/>
              <a:gd name="connsiteX960" fmla="*/ 1769364 w 2140521"/>
              <a:gd name="connsiteY960" fmla="*/ 95695 h 1337564"/>
              <a:gd name="connsiteX961" fmla="*/ 1922082 w 2140521"/>
              <a:gd name="connsiteY961" fmla="*/ 142748 h 1337564"/>
              <a:gd name="connsiteX962" fmla="*/ 2007743 w 2140521"/>
              <a:gd name="connsiteY962" fmla="*/ 166307 h 1337564"/>
              <a:gd name="connsiteX963" fmla="*/ 2039175 w 2140521"/>
              <a:gd name="connsiteY963" fmla="*/ 171323 h 1337564"/>
              <a:gd name="connsiteX964" fmla="*/ 2062734 w 2140521"/>
              <a:gd name="connsiteY964" fmla="*/ 192024 h 1337564"/>
              <a:gd name="connsiteX965" fmla="*/ 2049844 w 2140521"/>
              <a:gd name="connsiteY965" fmla="*/ 229108 h 1337564"/>
              <a:gd name="connsiteX966" fmla="*/ 2081975 w 2140521"/>
              <a:gd name="connsiteY966" fmla="*/ 250571 h 1337564"/>
              <a:gd name="connsiteX967" fmla="*/ 2121218 w 2140521"/>
              <a:gd name="connsiteY967" fmla="*/ 250571 h 1337564"/>
              <a:gd name="connsiteX968" fmla="*/ 2140522 w 2140521"/>
              <a:gd name="connsiteY968" fmla="*/ 276987 h 1337564"/>
              <a:gd name="connsiteX969" fmla="*/ 2109089 w 2140521"/>
              <a:gd name="connsiteY969" fmla="*/ 344742 h 1337564"/>
              <a:gd name="connsiteX970" fmla="*/ 2099818 w 2140521"/>
              <a:gd name="connsiteY970" fmla="*/ 388303 h 1337564"/>
              <a:gd name="connsiteX971" fmla="*/ 2086229 w 2140521"/>
              <a:gd name="connsiteY971" fmla="*/ 414719 h 1337564"/>
              <a:gd name="connsiteX972" fmla="*/ 2076958 w 2140521"/>
              <a:gd name="connsiteY972" fmla="*/ 436118 h 1337564"/>
              <a:gd name="connsiteX973" fmla="*/ 2064131 w 2140521"/>
              <a:gd name="connsiteY973" fmla="*/ 463931 h 1337564"/>
              <a:gd name="connsiteX974" fmla="*/ 2029904 w 2140521"/>
              <a:gd name="connsiteY974" fmla="*/ 530352 h 1337564"/>
              <a:gd name="connsiteX975" fmla="*/ 2027047 w 2140521"/>
              <a:gd name="connsiteY975" fmla="*/ 543878 h 1337564"/>
              <a:gd name="connsiteX976" fmla="*/ 2022729 w 2140521"/>
              <a:gd name="connsiteY976" fmla="*/ 548196 h 1337564"/>
              <a:gd name="connsiteX977" fmla="*/ 2020570 w 2140521"/>
              <a:gd name="connsiteY977" fmla="*/ 557467 h 1337564"/>
              <a:gd name="connsiteX978" fmla="*/ 2011299 w 2140521"/>
              <a:gd name="connsiteY978" fmla="*/ 574611 h 1337564"/>
              <a:gd name="connsiteX979" fmla="*/ 1934210 w 2140521"/>
              <a:gd name="connsiteY979" fmla="*/ 735902 h 1337564"/>
              <a:gd name="connsiteX980" fmla="*/ 1896427 w 2140521"/>
              <a:gd name="connsiteY980" fmla="*/ 818007 h 1337564"/>
              <a:gd name="connsiteX981" fmla="*/ 1815719 w 2140521"/>
              <a:gd name="connsiteY981" fmla="*/ 984314 h 1337564"/>
              <a:gd name="connsiteX982" fmla="*/ 1813624 w 2140521"/>
              <a:gd name="connsiteY982" fmla="*/ 993585 h 1337564"/>
              <a:gd name="connsiteX983" fmla="*/ 1755076 w 2140521"/>
              <a:gd name="connsiteY983" fmla="*/ 1127760 h 1337564"/>
              <a:gd name="connsiteX984" fmla="*/ 1736535 w 2140521"/>
              <a:gd name="connsiteY984" fmla="*/ 1174877 h 1337564"/>
              <a:gd name="connsiteX985" fmla="*/ 1721549 w 2140521"/>
              <a:gd name="connsiteY985" fmla="*/ 1214819 h 1337564"/>
              <a:gd name="connsiteX986" fmla="*/ 1701546 w 2140521"/>
              <a:gd name="connsiteY986" fmla="*/ 1259078 h 1337564"/>
              <a:gd name="connsiteX987" fmla="*/ 1691576 w 2140521"/>
              <a:gd name="connsiteY987" fmla="*/ 1293304 h 1337564"/>
              <a:gd name="connsiteX988" fmla="*/ 1690116 w 2140521"/>
              <a:gd name="connsiteY988" fmla="*/ 1299782 h 1337564"/>
              <a:gd name="connsiteX989" fmla="*/ 1681544 w 2140521"/>
              <a:gd name="connsiteY989" fmla="*/ 1313307 h 1337564"/>
              <a:gd name="connsiteX990" fmla="*/ 1635188 w 2140521"/>
              <a:gd name="connsiteY990" fmla="*/ 1337564 h 1337564"/>
              <a:gd name="connsiteX991" fmla="*/ 1594485 w 2140521"/>
              <a:gd name="connsiteY991" fmla="*/ 1323340 h 1337564"/>
              <a:gd name="connsiteX992" fmla="*/ 1566672 w 2140521"/>
              <a:gd name="connsiteY992" fmla="*/ 1316165 h 1337564"/>
              <a:gd name="connsiteX993" fmla="*/ 1523111 w 2140521"/>
              <a:gd name="connsiteY993" fmla="*/ 1301179 h 1337564"/>
              <a:gd name="connsiteX994" fmla="*/ 1424622 w 2140521"/>
              <a:gd name="connsiteY994" fmla="*/ 1274064 h 1337564"/>
              <a:gd name="connsiteX995" fmla="*/ 1338961 w 2140521"/>
              <a:gd name="connsiteY995" fmla="*/ 1243394 h 1337564"/>
              <a:gd name="connsiteX996" fmla="*/ 1307592 w 2140521"/>
              <a:gd name="connsiteY996" fmla="*/ 1238377 h 1337564"/>
              <a:gd name="connsiteX997" fmla="*/ 1165542 w 2140521"/>
              <a:gd name="connsiteY997" fmla="*/ 1201293 h 1337564"/>
              <a:gd name="connsiteX998" fmla="*/ 1129094 w 2140521"/>
              <a:gd name="connsiteY998" fmla="*/ 1181989 h 1337564"/>
              <a:gd name="connsiteX999" fmla="*/ 1043496 w 2140521"/>
              <a:gd name="connsiteY999" fmla="*/ 1158431 h 1337564"/>
              <a:gd name="connsiteX1000" fmla="*/ 954977 w 2140521"/>
              <a:gd name="connsiteY1000" fmla="*/ 1142746 h 1337564"/>
              <a:gd name="connsiteX1001" fmla="*/ 903605 w 2140521"/>
              <a:gd name="connsiteY1001" fmla="*/ 1152716 h 1337564"/>
              <a:gd name="connsiteX1002" fmla="*/ 852170 w 2140521"/>
              <a:gd name="connsiteY1002" fmla="*/ 1168400 h 1337564"/>
              <a:gd name="connsiteX1003" fmla="*/ 803656 w 2140521"/>
              <a:gd name="connsiteY1003" fmla="*/ 1162748 h 1337564"/>
              <a:gd name="connsiteX1004" fmla="*/ 769366 w 2140521"/>
              <a:gd name="connsiteY1004" fmla="*/ 1152716 h 1337564"/>
              <a:gd name="connsiteX1005" fmla="*/ 745871 w 2140521"/>
              <a:gd name="connsiteY1005" fmla="*/ 1145604 h 1337564"/>
              <a:gd name="connsiteX1006" fmla="*/ 699453 w 2140521"/>
              <a:gd name="connsiteY1006" fmla="*/ 1127062 h 1337564"/>
              <a:gd name="connsiteX1007" fmla="*/ 662305 w 2140521"/>
              <a:gd name="connsiteY1007" fmla="*/ 1107758 h 1337564"/>
              <a:gd name="connsiteX1008" fmla="*/ 633095 w 2140521"/>
              <a:gd name="connsiteY1008" fmla="*/ 1106361 h 1337564"/>
              <a:gd name="connsiteX1009" fmla="*/ 545973 w 2140521"/>
              <a:gd name="connsiteY1009" fmla="*/ 1109218 h 1337564"/>
              <a:gd name="connsiteX1010" fmla="*/ 468884 w 2140521"/>
              <a:gd name="connsiteY1010" fmla="*/ 1114870 h 1337564"/>
              <a:gd name="connsiteX1011" fmla="*/ 354013 w 2140521"/>
              <a:gd name="connsiteY1011" fmla="*/ 1113473 h 1337564"/>
              <a:gd name="connsiteX1012" fmla="*/ 246190 w 2140521"/>
              <a:gd name="connsiteY1012" fmla="*/ 1114171 h 1337564"/>
              <a:gd name="connsiteX1013" fmla="*/ 200533 w 2140521"/>
              <a:gd name="connsiteY1013" fmla="*/ 1116330 h 1337564"/>
              <a:gd name="connsiteX1014" fmla="*/ 128460 w 2140521"/>
              <a:gd name="connsiteY1014" fmla="*/ 1117029 h 1337564"/>
              <a:gd name="connsiteX1015" fmla="*/ 68516 w 2140521"/>
              <a:gd name="connsiteY1015" fmla="*/ 1123442 h 1337564"/>
              <a:gd name="connsiteX1016" fmla="*/ 31369 w 2140521"/>
              <a:gd name="connsiteY1016" fmla="*/ 1123442 h 1337564"/>
              <a:gd name="connsiteX1017" fmla="*/ 22098 w 2140521"/>
              <a:gd name="connsiteY1017" fmla="*/ 1121347 h 1337564"/>
              <a:gd name="connsiteX1018" fmla="*/ 11366 w 2140521"/>
              <a:gd name="connsiteY1018" fmla="*/ 1117029 h 1337564"/>
              <a:gd name="connsiteX1019" fmla="*/ 3556 w 2140521"/>
              <a:gd name="connsiteY1019" fmla="*/ 1113473 h 1337564"/>
              <a:gd name="connsiteX1020" fmla="*/ 4254 w 2140521"/>
              <a:gd name="connsiteY1020" fmla="*/ 1104900 h 1337564"/>
              <a:gd name="connsiteX1021" fmla="*/ 0 w 2140521"/>
              <a:gd name="connsiteY1021" fmla="*/ 1089914 h 1337564"/>
              <a:gd name="connsiteX1022" fmla="*/ 23559 w 2140521"/>
              <a:gd name="connsiteY1022" fmla="*/ 1074229 h 1337564"/>
              <a:gd name="connsiteX1023" fmla="*/ 40640 w 2140521"/>
              <a:gd name="connsiteY1023" fmla="*/ 1068515 h 1337564"/>
              <a:gd name="connsiteX1024" fmla="*/ 57086 w 2140521"/>
              <a:gd name="connsiteY1024" fmla="*/ 1039241 h 1337564"/>
              <a:gd name="connsiteX1025" fmla="*/ 83503 w 2140521"/>
              <a:gd name="connsiteY1025" fmla="*/ 1009967 h 1337564"/>
              <a:gd name="connsiteX1026" fmla="*/ 87757 w 2140521"/>
              <a:gd name="connsiteY1026" fmla="*/ 1002157 h 1337564"/>
              <a:gd name="connsiteX1027" fmla="*/ 101346 w 2140521"/>
              <a:gd name="connsiteY1027" fmla="*/ 986409 h 1337564"/>
              <a:gd name="connsiteX1028" fmla="*/ 109157 w 2140521"/>
              <a:gd name="connsiteY1028" fmla="*/ 981456 h 1337564"/>
              <a:gd name="connsiteX1029" fmla="*/ 111316 w 2140521"/>
              <a:gd name="connsiteY1029" fmla="*/ 972122 h 1337564"/>
              <a:gd name="connsiteX1030" fmla="*/ 119190 w 2140521"/>
              <a:gd name="connsiteY1030" fmla="*/ 950722 h 1337564"/>
              <a:gd name="connsiteX1031" fmla="*/ 132715 w 2140521"/>
              <a:gd name="connsiteY1031" fmla="*/ 921448 h 1337564"/>
              <a:gd name="connsiteX1032" fmla="*/ 121285 w 2140521"/>
              <a:gd name="connsiteY1032" fmla="*/ 899351 h 1337564"/>
              <a:gd name="connsiteX1033" fmla="*/ 130620 w 2140521"/>
              <a:gd name="connsiteY1033" fmla="*/ 884365 h 1337564"/>
              <a:gd name="connsiteX1034" fmla="*/ 145605 w 2140521"/>
              <a:gd name="connsiteY1034" fmla="*/ 901510 h 1337564"/>
              <a:gd name="connsiteX1035" fmla="*/ 161290 w 2140521"/>
              <a:gd name="connsiteY1035" fmla="*/ 909320 h 1337564"/>
              <a:gd name="connsiteX1036" fmla="*/ 244094 w 2140521"/>
              <a:gd name="connsiteY1036" fmla="*/ 926465 h 1337564"/>
              <a:gd name="connsiteX1037" fmla="*/ 474599 w 2140521"/>
              <a:gd name="connsiteY1037" fmla="*/ 929323 h 1337564"/>
              <a:gd name="connsiteX1038" fmla="*/ 687324 w 2140521"/>
              <a:gd name="connsiteY1038" fmla="*/ 925068 h 1337564"/>
              <a:gd name="connsiteX1039" fmla="*/ 698754 w 2140521"/>
              <a:gd name="connsiteY1039" fmla="*/ 925068 h 1337564"/>
              <a:gd name="connsiteX1040" fmla="*/ 750126 w 2140521"/>
              <a:gd name="connsiteY1040" fmla="*/ 962851 h 1337564"/>
              <a:gd name="connsiteX1041" fmla="*/ 783653 w 2140521"/>
              <a:gd name="connsiteY1041" fmla="*/ 987108 h 1337564"/>
              <a:gd name="connsiteX1042" fmla="*/ 815086 w 2140521"/>
              <a:gd name="connsiteY1042" fmla="*/ 1014984 h 1337564"/>
              <a:gd name="connsiteX1043" fmla="*/ 816483 w 2140521"/>
              <a:gd name="connsiteY1043" fmla="*/ 1014984 h 1337564"/>
              <a:gd name="connsiteX1044" fmla="*/ 822897 w 2140521"/>
              <a:gd name="connsiteY1044" fmla="*/ 1008571 h 1337564"/>
              <a:gd name="connsiteX1045" fmla="*/ 848614 w 2140521"/>
              <a:gd name="connsiteY1045" fmla="*/ 967867 h 1337564"/>
              <a:gd name="connsiteX1046" fmla="*/ 861441 w 2140521"/>
              <a:gd name="connsiteY1046" fmla="*/ 943610 h 1337564"/>
              <a:gd name="connsiteX1047" fmla="*/ 887857 w 2140521"/>
              <a:gd name="connsiteY1047" fmla="*/ 888619 h 1337564"/>
              <a:gd name="connsiteX1048" fmla="*/ 923544 w 2140521"/>
              <a:gd name="connsiteY1048" fmla="*/ 832993 h 1337564"/>
              <a:gd name="connsiteX1049" fmla="*/ 955675 w 2140521"/>
              <a:gd name="connsiteY1049" fmla="*/ 785178 h 1337564"/>
              <a:gd name="connsiteX1050" fmla="*/ 1036320 w 2140521"/>
              <a:gd name="connsiteY1050" fmla="*/ 656654 h 1337564"/>
              <a:gd name="connsiteX1051" fmla="*/ 1086993 w 2140521"/>
              <a:gd name="connsiteY1051" fmla="*/ 566738 h 1337564"/>
              <a:gd name="connsiteX1052" fmla="*/ 1107694 w 2140521"/>
              <a:gd name="connsiteY1052" fmla="*/ 536067 h 1337564"/>
              <a:gd name="connsiteX1053" fmla="*/ 1133412 w 2140521"/>
              <a:gd name="connsiteY1053" fmla="*/ 491808 h 1337564"/>
              <a:gd name="connsiteX1054" fmla="*/ 1194054 w 2140521"/>
              <a:gd name="connsiteY1054" fmla="*/ 390462 h 1337564"/>
              <a:gd name="connsiteX1055" fmla="*/ 1208341 w 2140521"/>
              <a:gd name="connsiteY1055" fmla="*/ 360490 h 1337564"/>
              <a:gd name="connsiteX1056" fmla="*/ 1295400 w 2140521"/>
              <a:gd name="connsiteY1056" fmla="*/ 209169 h 1337564"/>
              <a:gd name="connsiteX1057" fmla="*/ 1306830 w 2140521"/>
              <a:gd name="connsiteY1057" fmla="*/ 187008 h 1337564"/>
              <a:gd name="connsiteX1058" fmla="*/ 1328991 w 2140521"/>
              <a:gd name="connsiteY1058" fmla="*/ 142748 h 1337564"/>
              <a:gd name="connsiteX1059" fmla="*/ 1348931 w 2140521"/>
              <a:gd name="connsiteY1059" fmla="*/ 119952 h 1337564"/>
              <a:gd name="connsiteX1060" fmla="*/ 1341819 w 2140521"/>
              <a:gd name="connsiteY1060" fmla="*/ 105664 h 1337564"/>
              <a:gd name="connsiteX1061" fmla="*/ 1297559 w 2140521"/>
              <a:gd name="connsiteY1061" fmla="*/ 37846 h 1337564"/>
              <a:gd name="connsiteX1062" fmla="*/ 1225487 w 2140521"/>
              <a:gd name="connsiteY1062" fmla="*/ 13589 h 1337564"/>
              <a:gd name="connsiteX1063" fmla="*/ 1164082 w 2140521"/>
              <a:gd name="connsiteY1063" fmla="*/ 23559 h 1337564"/>
              <a:gd name="connsiteX1064" fmla="*/ 1131253 w 2140521"/>
              <a:gd name="connsiteY1064" fmla="*/ 29274 h 1337564"/>
              <a:gd name="connsiteX1065" fmla="*/ 1105598 w 2140521"/>
              <a:gd name="connsiteY1065" fmla="*/ 34290 h 1337564"/>
              <a:gd name="connsiteX1066" fmla="*/ 1086295 w 2140521"/>
              <a:gd name="connsiteY1066" fmla="*/ 36449 h 1337564"/>
              <a:gd name="connsiteX1067" fmla="*/ 1037082 w 2140521"/>
              <a:gd name="connsiteY1067" fmla="*/ 37846 h 1337564"/>
              <a:gd name="connsiteX1068" fmla="*/ 914273 w 2140521"/>
              <a:gd name="connsiteY1068" fmla="*/ 36449 h 1337564"/>
              <a:gd name="connsiteX1069" fmla="*/ 795084 w 2140521"/>
              <a:gd name="connsiteY1069" fmla="*/ 24321 h 1337564"/>
              <a:gd name="connsiteX1070" fmla="*/ 783653 w 2140521"/>
              <a:gd name="connsiteY1070" fmla="*/ 21463 h 1337564"/>
              <a:gd name="connsiteX1071" fmla="*/ 770827 w 2140521"/>
              <a:gd name="connsiteY1071" fmla="*/ 11430 h 1337564"/>
              <a:gd name="connsiteX1072" fmla="*/ 744410 w 2140521"/>
              <a:gd name="connsiteY1072" fmla="*/ 52832 h 1337564"/>
              <a:gd name="connsiteX1073" fmla="*/ 737298 w 2140521"/>
              <a:gd name="connsiteY1073" fmla="*/ 62103 h 1337564"/>
              <a:gd name="connsiteX1074" fmla="*/ 716597 w 2140521"/>
              <a:gd name="connsiteY1074" fmla="*/ 105664 h 1337564"/>
              <a:gd name="connsiteX1075" fmla="*/ 706565 w 2140521"/>
              <a:gd name="connsiteY1075" fmla="*/ 117793 h 1337564"/>
              <a:gd name="connsiteX1076" fmla="*/ 689483 w 2140521"/>
              <a:gd name="connsiteY1076" fmla="*/ 152781 h 1337564"/>
              <a:gd name="connsiteX1077" fmla="*/ 670878 w 2140521"/>
              <a:gd name="connsiteY1077" fmla="*/ 178435 h 1337564"/>
              <a:gd name="connsiteX1078" fmla="*/ 655891 w 2140521"/>
              <a:gd name="connsiteY1078" fmla="*/ 204153 h 1337564"/>
              <a:gd name="connsiteX1079" fmla="*/ 630936 w 2140521"/>
              <a:gd name="connsiteY1079" fmla="*/ 236982 h 1337564"/>
              <a:gd name="connsiteX1080" fmla="*/ 617347 w 2140521"/>
              <a:gd name="connsiteY1080" fmla="*/ 258382 h 1337564"/>
              <a:gd name="connsiteX1081" fmla="*/ 605219 w 2140521"/>
              <a:gd name="connsiteY1081" fmla="*/ 273368 h 1337564"/>
              <a:gd name="connsiteX1082" fmla="*/ 568833 w 2140521"/>
              <a:gd name="connsiteY1082" fmla="*/ 326200 h 1337564"/>
              <a:gd name="connsiteX1083" fmla="*/ 550291 w 2140521"/>
              <a:gd name="connsiteY1083" fmla="*/ 356172 h 1337564"/>
              <a:gd name="connsiteX1084" fmla="*/ 529590 w 2140521"/>
              <a:gd name="connsiteY1084" fmla="*/ 383286 h 1337564"/>
              <a:gd name="connsiteX1085" fmla="*/ 482473 w 2140521"/>
              <a:gd name="connsiteY1085" fmla="*/ 450406 h 1337564"/>
              <a:gd name="connsiteX1086" fmla="*/ 469646 w 2140521"/>
              <a:gd name="connsiteY1086" fmla="*/ 469646 h 1337564"/>
              <a:gd name="connsiteX1087" fmla="*/ 416116 w 2140521"/>
              <a:gd name="connsiteY1087" fmla="*/ 549592 h 1337564"/>
              <a:gd name="connsiteX1088" fmla="*/ 412496 w 2140521"/>
              <a:gd name="connsiteY1088" fmla="*/ 555308 h 1337564"/>
              <a:gd name="connsiteX1089" fmla="*/ 409639 w 2140521"/>
              <a:gd name="connsiteY1089" fmla="*/ 566039 h 1337564"/>
              <a:gd name="connsiteX1090" fmla="*/ 403225 w 2140521"/>
              <a:gd name="connsiteY1090" fmla="*/ 568897 h 1337564"/>
              <a:gd name="connsiteX1091" fmla="*/ 372554 w 2140521"/>
              <a:gd name="connsiteY1091" fmla="*/ 606679 h 1337564"/>
              <a:gd name="connsiteX1092" fmla="*/ 368300 w 2140521"/>
              <a:gd name="connsiteY1092" fmla="*/ 617411 h 1337564"/>
              <a:gd name="connsiteX1093" fmla="*/ 353251 w 2140521"/>
              <a:gd name="connsiteY1093" fmla="*/ 633857 h 1337564"/>
              <a:gd name="connsiteX1094" fmla="*/ 339725 w 2140521"/>
              <a:gd name="connsiteY1094" fmla="*/ 651701 h 1337564"/>
              <a:gd name="connsiteX1095" fmla="*/ 310452 w 2140521"/>
              <a:gd name="connsiteY1095" fmla="*/ 685927 h 1337564"/>
              <a:gd name="connsiteX1096" fmla="*/ 283337 w 2140521"/>
              <a:gd name="connsiteY1096" fmla="*/ 727329 h 1337564"/>
              <a:gd name="connsiteX1097" fmla="*/ 251206 w 2140521"/>
              <a:gd name="connsiteY1097" fmla="*/ 763715 h 1337564"/>
              <a:gd name="connsiteX1098" fmla="*/ 229807 w 2140521"/>
              <a:gd name="connsiteY1098" fmla="*/ 791591 h 1337564"/>
              <a:gd name="connsiteX1099" fmla="*/ 211963 w 2140521"/>
              <a:gd name="connsiteY1099" fmla="*/ 809435 h 1337564"/>
              <a:gd name="connsiteX1100" fmla="*/ 182690 w 2140521"/>
              <a:gd name="connsiteY1100" fmla="*/ 837946 h 1337564"/>
              <a:gd name="connsiteX1101" fmla="*/ 139891 w 2140521"/>
              <a:gd name="connsiteY1101" fmla="*/ 879348 h 1337564"/>
              <a:gd name="connsiteX1102" fmla="*/ 137033 w 2140521"/>
              <a:gd name="connsiteY1102" fmla="*/ 873633 h 1337564"/>
              <a:gd name="connsiteX1103" fmla="*/ 147701 w 2140521"/>
              <a:gd name="connsiteY1103" fmla="*/ 858647 h 1337564"/>
              <a:gd name="connsiteX1104" fmla="*/ 168402 w 2140521"/>
              <a:gd name="connsiteY1104" fmla="*/ 837946 h 1337564"/>
              <a:gd name="connsiteX1105" fmla="*/ 184150 w 2140521"/>
              <a:gd name="connsiteY1105" fmla="*/ 822960 h 1337564"/>
              <a:gd name="connsiteX1106" fmla="*/ 216217 w 2140521"/>
              <a:gd name="connsiteY1106" fmla="*/ 792290 h 1337564"/>
              <a:gd name="connsiteX1107" fmla="*/ 256921 w 2140521"/>
              <a:gd name="connsiteY1107" fmla="*/ 737298 h 1337564"/>
              <a:gd name="connsiteX1108" fmla="*/ 296926 w 2140521"/>
              <a:gd name="connsiteY1108" fmla="*/ 690245 h 1337564"/>
              <a:gd name="connsiteX1109" fmla="*/ 334709 w 2140521"/>
              <a:gd name="connsiteY1109" fmla="*/ 640969 h 1337564"/>
              <a:gd name="connsiteX1110" fmla="*/ 373253 w 2140521"/>
              <a:gd name="connsiteY1110" fmla="*/ 584581 h 1337564"/>
              <a:gd name="connsiteX1111" fmla="*/ 409639 w 2140521"/>
              <a:gd name="connsiteY1111" fmla="*/ 538925 h 1337564"/>
              <a:gd name="connsiteX1112" fmla="*/ 476758 w 2140521"/>
              <a:gd name="connsiteY1112" fmla="*/ 439674 h 1337564"/>
              <a:gd name="connsiteX1113" fmla="*/ 514604 w 2140521"/>
              <a:gd name="connsiteY1113" fmla="*/ 384747 h 1337564"/>
              <a:gd name="connsiteX1114" fmla="*/ 548830 w 2140521"/>
              <a:gd name="connsiteY1114" fmla="*/ 342646 h 1337564"/>
              <a:gd name="connsiteX1115" fmla="*/ 620204 w 2140521"/>
              <a:gd name="connsiteY1115" fmla="*/ 234823 h 1337564"/>
              <a:gd name="connsiteX1116" fmla="*/ 678752 w 2140521"/>
              <a:gd name="connsiteY1116" fmla="*/ 144907 h 1337564"/>
              <a:gd name="connsiteX1117" fmla="*/ 685165 w 2140521"/>
              <a:gd name="connsiteY1117" fmla="*/ 131382 h 1337564"/>
              <a:gd name="connsiteX1118" fmla="*/ 723011 w 2140521"/>
              <a:gd name="connsiteY1118" fmla="*/ 65659 h 1337564"/>
              <a:gd name="connsiteX1119" fmla="*/ 769366 w 2140521"/>
              <a:gd name="connsiteY1119" fmla="*/ 0 h 1337564"/>
              <a:gd name="connsiteX1120" fmla="*/ 796544 w 2140521"/>
              <a:gd name="connsiteY1120" fmla="*/ 10732 h 133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</a:cxnLst>
            <a:rect l="l" t="t" r="r" b="b"/>
            <a:pathLst>
              <a:path w="2140521" h="1337564">
                <a:moveTo>
                  <a:pt x="1395349" y="1206246"/>
                </a:moveTo>
                <a:lnTo>
                  <a:pt x="1395349" y="1209104"/>
                </a:lnTo>
                <a:cubicBezTo>
                  <a:pt x="1393190" y="1208405"/>
                  <a:pt x="1390333" y="1206945"/>
                  <a:pt x="1387475" y="1204849"/>
                </a:cubicBezTo>
                <a:lnTo>
                  <a:pt x="1391793" y="1204087"/>
                </a:lnTo>
                <a:cubicBezTo>
                  <a:pt x="1392491" y="1204849"/>
                  <a:pt x="1393952" y="1204849"/>
                  <a:pt x="1395349" y="1206246"/>
                </a:cubicBezTo>
                <a:close/>
                <a:moveTo>
                  <a:pt x="1263333" y="1147763"/>
                </a:moveTo>
                <a:cubicBezTo>
                  <a:pt x="1274699" y="1150557"/>
                  <a:pt x="1286129" y="1158431"/>
                  <a:pt x="1298258" y="1161987"/>
                </a:cubicBezTo>
                <a:cubicBezTo>
                  <a:pt x="1314704" y="1167702"/>
                  <a:pt x="1333246" y="1172020"/>
                  <a:pt x="1351090" y="1176973"/>
                </a:cubicBezTo>
                <a:cubicBezTo>
                  <a:pt x="1368235" y="1181989"/>
                  <a:pt x="1389634" y="1184148"/>
                  <a:pt x="1407478" y="1186244"/>
                </a:cubicBezTo>
                <a:cubicBezTo>
                  <a:pt x="1420304" y="1187704"/>
                  <a:pt x="1434592" y="1196277"/>
                  <a:pt x="1448181" y="1201293"/>
                </a:cubicBezTo>
                <a:cubicBezTo>
                  <a:pt x="1471740" y="1210564"/>
                  <a:pt x="1496695" y="1219137"/>
                  <a:pt x="1520952" y="1224788"/>
                </a:cubicBezTo>
                <a:cubicBezTo>
                  <a:pt x="1530985" y="1226947"/>
                  <a:pt x="1532382" y="1232662"/>
                  <a:pt x="1540954" y="1232662"/>
                </a:cubicBezTo>
                <a:cubicBezTo>
                  <a:pt x="1543113" y="1232662"/>
                  <a:pt x="1548066" y="1231265"/>
                  <a:pt x="1550225" y="1231265"/>
                </a:cubicBezTo>
                <a:cubicBezTo>
                  <a:pt x="1560957" y="1231265"/>
                  <a:pt x="1593088" y="1256221"/>
                  <a:pt x="1596644" y="1263333"/>
                </a:cubicBezTo>
                <a:lnTo>
                  <a:pt x="1592326" y="1263333"/>
                </a:lnTo>
                <a:cubicBezTo>
                  <a:pt x="1576641" y="1258379"/>
                  <a:pt x="1559497" y="1253363"/>
                  <a:pt x="1544511" y="1249109"/>
                </a:cubicBezTo>
                <a:cubicBezTo>
                  <a:pt x="1523810" y="1242632"/>
                  <a:pt x="1504569" y="1242632"/>
                  <a:pt x="1484566" y="1224788"/>
                </a:cubicBezTo>
                <a:cubicBezTo>
                  <a:pt x="1482408" y="1223391"/>
                  <a:pt x="1478851" y="1222692"/>
                  <a:pt x="1477454" y="1221931"/>
                </a:cubicBezTo>
                <a:cubicBezTo>
                  <a:pt x="1470279" y="1220534"/>
                  <a:pt x="1463167" y="1219137"/>
                  <a:pt x="1457452" y="1218375"/>
                </a:cubicBezTo>
                <a:cubicBezTo>
                  <a:pt x="1443165" y="1216978"/>
                  <a:pt x="1428178" y="1215517"/>
                  <a:pt x="1414653" y="1209802"/>
                </a:cubicBezTo>
                <a:cubicBezTo>
                  <a:pt x="1400366" y="1204087"/>
                  <a:pt x="1401064" y="1196975"/>
                  <a:pt x="1388935" y="1196975"/>
                </a:cubicBezTo>
                <a:lnTo>
                  <a:pt x="1369632" y="1196975"/>
                </a:lnTo>
                <a:cubicBezTo>
                  <a:pt x="1348232" y="1195578"/>
                  <a:pt x="1327531" y="1187006"/>
                  <a:pt x="1306830" y="1183450"/>
                </a:cubicBezTo>
                <a:cubicBezTo>
                  <a:pt x="1299718" y="1182688"/>
                  <a:pt x="1293304" y="1179830"/>
                  <a:pt x="1287590" y="1176973"/>
                </a:cubicBezTo>
                <a:cubicBezTo>
                  <a:pt x="1268285" y="1169162"/>
                  <a:pt x="1246886" y="1161987"/>
                  <a:pt x="1229042" y="1157732"/>
                </a:cubicBezTo>
                <a:cubicBezTo>
                  <a:pt x="1222629" y="1156272"/>
                  <a:pt x="1212660" y="1156272"/>
                  <a:pt x="1207643" y="1149160"/>
                </a:cubicBezTo>
                <a:cubicBezTo>
                  <a:pt x="1209802" y="1146302"/>
                  <a:pt x="1213358" y="1147001"/>
                  <a:pt x="1217613" y="1147001"/>
                </a:cubicBezTo>
                <a:lnTo>
                  <a:pt x="1241870" y="1146302"/>
                </a:lnTo>
                <a:cubicBezTo>
                  <a:pt x="1243330" y="1146302"/>
                  <a:pt x="1256157" y="1145604"/>
                  <a:pt x="1263333" y="1147763"/>
                </a:cubicBezTo>
                <a:close/>
                <a:moveTo>
                  <a:pt x="1558100" y="1141286"/>
                </a:moveTo>
                <a:cubicBezTo>
                  <a:pt x="1558100" y="1144905"/>
                  <a:pt x="1547368" y="1169861"/>
                  <a:pt x="1540954" y="1169861"/>
                </a:cubicBezTo>
                <a:cubicBezTo>
                  <a:pt x="1539558" y="1169861"/>
                  <a:pt x="1538097" y="1167702"/>
                  <a:pt x="1538097" y="1165606"/>
                </a:cubicBezTo>
                <a:cubicBezTo>
                  <a:pt x="1538097" y="1158431"/>
                  <a:pt x="1551686" y="1144143"/>
                  <a:pt x="1557401" y="1139889"/>
                </a:cubicBezTo>
                <a:cubicBezTo>
                  <a:pt x="1558100" y="1140587"/>
                  <a:pt x="1558100" y="1139889"/>
                  <a:pt x="1558100" y="1141286"/>
                </a:cubicBezTo>
                <a:close/>
                <a:moveTo>
                  <a:pt x="902145" y="1134173"/>
                </a:moveTo>
                <a:cubicBezTo>
                  <a:pt x="902145" y="1134872"/>
                  <a:pt x="902843" y="1134872"/>
                  <a:pt x="902843" y="1136333"/>
                </a:cubicBezTo>
                <a:cubicBezTo>
                  <a:pt x="902843" y="1138428"/>
                  <a:pt x="900747" y="1140587"/>
                  <a:pt x="899287" y="1141286"/>
                </a:cubicBezTo>
                <a:lnTo>
                  <a:pt x="897128" y="1141286"/>
                </a:lnTo>
                <a:cubicBezTo>
                  <a:pt x="896429" y="1140587"/>
                  <a:pt x="895731" y="1140587"/>
                  <a:pt x="895731" y="1138428"/>
                </a:cubicBezTo>
                <a:cubicBezTo>
                  <a:pt x="895731" y="1137031"/>
                  <a:pt x="897890" y="1135571"/>
                  <a:pt x="899287" y="1134173"/>
                </a:cubicBezTo>
                <a:lnTo>
                  <a:pt x="902145" y="1134173"/>
                </a:lnTo>
                <a:close/>
                <a:moveTo>
                  <a:pt x="1222629" y="1132713"/>
                </a:moveTo>
                <a:cubicBezTo>
                  <a:pt x="1222629" y="1136333"/>
                  <a:pt x="1214057" y="1135571"/>
                  <a:pt x="1214057" y="1135571"/>
                </a:cubicBezTo>
                <a:cubicBezTo>
                  <a:pt x="1202627" y="1135571"/>
                  <a:pt x="1187641" y="1131316"/>
                  <a:pt x="1177671" y="1121347"/>
                </a:cubicBezTo>
                <a:cubicBezTo>
                  <a:pt x="1179830" y="1117727"/>
                  <a:pt x="1181227" y="1118489"/>
                  <a:pt x="1184085" y="1118489"/>
                </a:cubicBezTo>
                <a:cubicBezTo>
                  <a:pt x="1187641" y="1118489"/>
                  <a:pt x="1222629" y="1124204"/>
                  <a:pt x="1222629" y="1132713"/>
                </a:cubicBezTo>
                <a:close/>
                <a:moveTo>
                  <a:pt x="1094867" y="1108456"/>
                </a:moveTo>
                <a:cubicBezTo>
                  <a:pt x="1109154" y="1114870"/>
                  <a:pt x="1122680" y="1124903"/>
                  <a:pt x="1137666" y="1127062"/>
                </a:cubicBezTo>
                <a:cubicBezTo>
                  <a:pt x="1150557" y="1129157"/>
                  <a:pt x="1164781" y="1132015"/>
                  <a:pt x="1178370" y="1139889"/>
                </a:cubicBezTo>
                <a:lnTo>
                  <a:pt x="1176210" y="1142048"/>
                </a:lnTo>
                <a:lnTo>
                  <a:pt x="1162685" y="1142048"/>
                </a:lnTo>
                <a:cubicBezTo>
                  <a:pt x="1156272" y="1140587"/>
                  <a:pt x="1148397" y="1139190"/>
                  <a:pt x="1142683" y="1136333"/>
                </a:cubicBezTo>
                <a:cubicBezTo>
                  <a:pt x="1138428" y="1134872"/>
                  <a:pt x="1134809" y="1131316"/>
                  <a:pt x="1130554" y="1130617"/>
                </a:cubicBezTo>
                <a:cubicBezTo>
                  <a:pt x="1111250" y="1126300"/>
                  <a:pt x="1088453" y="1122045"/>
                  <a:pt x="1070610" y="1107758"/>
                </a:cubicBezTo>
                <a:cubicBezTo>
                  <a:pt x="1073467" y="1106361"/>
                  <a:pt x="1078421" y="1105598"/>
                  <a:pt x="1080579" y="1105598"/>
                </a:cubicBezTo>
                <a:cubicBezTo>
                  <a:pt x="1082040" y="1105598"/>
                  <a:pt x="1089851" y="1106361"/>
                  <a:pt x="1094867" y="1108456"/>
                </a:cubicBezTo>
                <a:close/>
                <a:moveTo>
                  <a:pt x="1577340" y="1101344"/>
                </a:moveTo>
                <a:cubicBezTo>
                  <a:pt x="1575943" y="1104202"/>
                  <a:pt x="1572387" y="1110615"/>
                  <a:pt x="1569529" y="1112774"/>
                </a:cubicBezTo>
                <a:lnTo>
                  <a:pt x="1569529" y="1109917"/>
                </a:lnTo>
                <a:cubicBezTo>
                  <a:pt x="1571625" y="1106361"/>
                  <a:pt x="1572387" y="1102042"/>
                  <a:pt x="1577340" y="1099884"/>
                </a:cubicBezTo>
                <a:lnTo>
                  <a:pt x="1577340" y="1101344"/>
                </a:lnTo>
                <a:close/>
                <a:moveTo>
                  <a:pt x="717995" y="1108456"/>
                </a:moveTo>
                <a:cubicBezTo>
                  <a:pt x="717995" y="1111314"/>
                  <a:pt x="716597" y="1113473"/>
                  <a:pt x="713740" y="1113473"/>
                </a:cubicBezTo>
                <a:cubicBezTo>
                  <a:pt x="710184" y="1113473"/>
                  <a:pt x="690182" y="1104900"/>
                  <a:pt x="690182" y="1099185"/>
                </a:cubicBezTo>
                <a:cubicBezTo>
                  <a:pt x="690182" y="1094931"/>
                  <a:pt x="697992" y="1095629"/>
                  <a:pt x="700151" y="1095629"/>
                </a:cubicBezTo>
                <a:cubicBezTo>
                  <a:pt x="706565" y="1095629"/>
                  <a:pt x="717995" y="1097026"/>
                  <a:pt x="717995" y="1108456"/>
                </a:cubicBezTo>
                <a:close/>
                <a:moveTo>
                  <a:pt x="906463" y="1093470"/>
                </a:moveTo>
                <a:cubicBezTo>
                  <a:pt x="910717" y="1092772"/>
                  <a:pt x="915734" y="1092772"/>
                  <a:pt x="919988" y="1093470"/>
                </a:cubicBezTo>
                <a:cubicBezTo>
                  <a:pt x="915734" y="1094169"/>
                  <a:pt x="910717" y="1094169"/>
                  <a:pt x="906463" y="1093470"/>
                </a:cubicBezTo>
                <a:close/>
                <a:moveTo>
                  <a:pt x="1580896" y="1091375"/>
                </a:moveTo>
                <a:cubicBezTo>
                  <a:pt x="1580896" y="1092772"/>
                  <a:pt x="1580198" y="1093470"/>
                  <a:pt x="1579499" y="1094169"/>
                </a:cubicBezTo>
                <a:lnTo>
                  <a:pt x="1576641" y="1094169"/>
                </a:lnTo>
                <a:cubicBezTo>
                  <a:pt x="1576641" y="1093470"/>
                  <a:pt x="1577340" y="1089216"/>
                  <a:pt x="1580198" y="1089216"/>
                </a:cubicBezTo>
                <a:cubicBezTo>
                  <a:pt x="1580896" y="1089914"/>
                  <a:pt x="1580896" y="1089216"/>
                  <a:pt x="1580896" y="1091375"/>
                </a:cubicBezTo>
                <a:close/>
                <a:moveTo>
                  <a:pt x="1599501" y="1061339"/>
                </a:moveTo>
                <a:cubicBezTo>
                  <a:pt x="1598041" y="1062800"/>
                  <a:pt x="1597342" y="1064197"/>
                  <a:pt x="1595946" y="1064959"/>
                </a:cubicBezTo>
                <a:cubicBezTo>
                  <a:pt x="1595946" y="1063498"/>
                  <a:pt x="1597342" y="1059942"/>
                  <a:pt x="1599501" y="1058482"/>
                </a:cubicBezTo>
                <a:lnTo>
                  <a:pt x="1599501" y="1061339"/>
                </a:lnTo>
                <a:close/>
                <a:moveTo>
                  <a:pt x="938530" y="1063498"/>
                </a:moveTo>
                <a:cubicBezTo>
                  <a:pt x="945705" y="1066356"/>
                  <a:pt x="954278" y="1065657"/>
                  <a:pt x="962089" y="1067816"/>
                </a:cubicBezTo>
                <a:cubicBezTo>
                  <a:pt x="972820" y="1069912"/>
                  <a:pt x="985647" y="1079945"/>
                  <a:pt x="997776" y="1082802"/>
                </a:cubicBezTo>
                <a:cubicBezTo>
                  <a:pt x="1014222" y="1087057"/>
                  <a:pt x="1032764" y="1091375"/>
                  <a:pt x="1050608" y="1102042"/>
                </a:cubicBezTo>
                <a:cubicBezTo>
                  <a:pt x="1051306" y="1102741"/>
                  <a:pt x="1052766" y="1104202"/>
                  <a:pt x="1053465" y="1106361"/>
                </a:cubicBezTo>
                <a:cubicBezTo>
                  <a:pt x="1052766" y="1106361"/>
                  <a:pt x="1052068" y="1107059"/>
                  <a:pt x="1049909" y="1107059"/>
                </a:cubicBezTo>
                <a:cubicBezTo>
                  <a:pt x="1048448" y="1107059"/>
                  <a:pt x="1034225" y="1103503"/>
                  <a:pt x="1027049" y="1101344"/>
                </a:cubicBezTo>
                <a:cubicBezTo>
                  <a:pt x="1017079" y="1099185"/>
                  <a:pt x="1005650" y="1097026"/>
                  <a:pt x="996378" y="1094931"/>
                </a:cubicBezTo>
                <a:cubicBezTo>
                  <a:pt x="987108" y="1093470"/>
                  <a:pt x="977075" y="1091375"/>
                  <a:pt x="968502" y="1088517"/>
                </a:cubicBezTo>
                <a:cubicBezTo>
                  <a:pt x="952817" y="1084199"/>
                  <a:pt x="934276" y="1074229"/>
                  <a:pt x="917829" y="1074229"/>
                </a:cubicBezTo>
                <a:lnTo>
                  <a:pt x="905002" y="1074229"/>
                </a:lnTo>
                <a:cubicBezTo>
                  <a:pt x="901446" y="1072769"/>
                  <a:pt x="885761" y="1075627"/>
                  <a:pt x="885761" y="1068515"/>
                </a:cubicBezTo>
                <a:cubicBezTo>
                  <a:pt x="885761" y="1061339"/>
                  <a:pt x="912114" y="1055688"/>
                  <a:pt x="914972" y="1055688"/>
                </a:cubicBezTo>
                <a:cubicBezTo>
                  <a:pt x="923544" y="1055688"/>
                  <a:pt x="928560" y="1060641"/>
                  <a:pt x="938530" y="1063498"/>
                </a:cubicBezTo>
                <a:close/>
                <a:moveTo>
                  <a:pt x="661607" y="1048512"/>
                </a:moveTo>
                <a:lnTo>
                  <a:pt x="651637" y="1049211"/>
                </a:lnTo>
                <a:cubicBezTo>
                  <a:pt x="653034" y="1048512"/>
                  <a:pt x="655193" y="1047814"/>
                  <a:pt x="656653" y="1047814"/>
                </a:cubicBezTo>
                <a:cubicBezTo>
                  <a:pt x="658749" y="1047814"/>
                  <a:pt x="660210" y="1048512"/>
                  <a:pt x="661607" y="1048512"/>
                </a:cubicBezTo>
                <a:close/>
                <a:moveTo>
                  <a:pt x="962851" y="1041400"/>
                </a:moveTo>
                <a:cubicBezTo>
                  <a:pt x="995680" y="1049973"/>
                  <a:pt x="1029907" y="1064197"/>
                  <a:pt x="1064895" y="1079945"/>
                </a:cubicBezTo>
                <a:cubicBezTo>
                  <a:pt x="1074865" y="1084898"/>
                  <a:pt x="1086295" y="1085660"/>
                  <a:pt x="1097026" y="1088517"/>
                </a:cubicBezTo>
                <a:cubicBezTo>
                  <a:pt x="1110552" y="1091375"/>
                  <a:pt x="1125538" y="1095629"/>
                  <a:pt x="1141285" y="1099884"/>
                </a:cubicBezTo>
                <a:cubicBezTo>
                  <a:pt x="1146937" y="1102042"/>
                  <a:pt x="1154811" y="1099185"/>
                  <a:pt x="1161225" y="1099884"/>
                </a:cubicBezTo>
                <a:cubicBezTo>
                  <a:pt x="1169797" y="1099884"/>
                  <a:pt x="1183386" y="1102042"/>
                  <a:pt x="1190498" y="1111314"/>
                </a:cubicBezTo>
                <a:cubicBezTo>
                  <a:pt x="1186942" y="1114171"/>
                  <a:pt x="1183386" y="1114870"/>
                  <a:pt x="1179830" y="1114870"/>
                </a:cubicBezTo>
                <a:cubicBezTo>
                  <a:pt x="1165542" y="1114870"/>
                  <a:pt x="1165542" y="1107758"/>
                  <a:pt x="1157669" y="1107758"/>
                </a:cubicBezTo>
                <a:lnTo>
                  <a:pt x="1154811" y="1107758"/>
                </a:lnTo>
                <a:cubicBezTo>
                  <a:pt x="1154811" y="1107758"/>
                  <a:pt x="1154113" y="1107059"/>
                  <a:pt x="1154113" y="1109218"/>
                </a:cubicBezTo>
                <a:cubicBezTo>
                  <a:pt x="1154113" y="1110615"/>
                  <a:pt x="1159129" y="1116330"/>
                  <a:pt x="1161225" y="1119886"/>
                </a:cubicBezTo>
                <a:lnTo>
                  <a:pt x="1151255" y="1119886"/>
                </a:lnTo>
                <a:cubicBezTo>
                  <a:pt x="1128395" y="1116330"/>
                  <a:pt x="1108456" y="1096328"/>
                  <a:pt x="1086295" y="1094931"/>
                </a:cubicBezTo>
                <a:cubicBezTo>
                  <a:pt x="1057720" y="1093470"/>
                  <a:pt x="1025652" y="1078484"/>
                  <a:pt x="997776" y="1071372"/>
                </a:cubicBezTo>
                <a:cubicBezTo>
                  <a:pt x="988504" y="1069213"/>
                  <a:pt x="976376" y="1056386"/>
                  <a:pt x="966407" y="1056386"/>
                </a:cubicBezTo>
                <a:cubicBezTo>
                  <a:pt x="959231" y="1056386"/>
                  <a:pt x="952119" y="1055688"/>
                  <a:pt x="945007" y="1053529"/>
                </a:cubicBezTo>
                <a:cubicBezTo>
                  <a:pt x="934276" y="1051370"/>
                  <a:pt x="927862" y="1047115"/>
                  <a:pt x="917829" y="1047115"/>
                </a:cubicBezTo>
                <a:cubicBezTo>
                  <a:pt x="905701" y="1047115"/>
                  <a:pt x="884301" y="1058482"/>
                  <a:pt x="877888" y="1058482"/>
                </a:cubicBezTo>
                <a:cubicBezTo>
                  <a:pt x="876427" y="1058482"/>
                  <a:pt x="876427" y="1057783"/>
                  <a:pt x="875728" y="1057783"/>
                </a:cubicBezTo>
                <a:lnTo>
                  <a:pt x="875728" y="1054926"/>
                </a:lnTo>
                <a:cubicBezTo>
                  <a:pt x="882142" y="1046353"/>
                  <a:pt x="890016" y="1040638"/>
                  <a:pt x="898589" y="1037082"/>
                </a:cubicBezTo>
                <a:cubicBezTo>
                  <a:pt x="905701" y="1033526"/>
                  <a:pt x="920686" y="1028510"/>
                  <a:pt x="922846" y="1028510"/>
                </a:cubicBezTo>
                <a:cubicBezTo>
                  <a:pt x="925004" y="1028510"/>
                  <a:pt x="950659" y="1037844"/>
                  <a:pt x="962851" y="1041400"/>
                </a:cubicBezTo>
                <a:close/>
                <a:moveTo>
                  <a:pt x="1628775" y="1002855"/>
                </a:moveTo>
                <a:cubicBezTo>
                  <a:pt x="1624457" y="1011428"/>
                  <a:pt x="1623060" y="1018540"/>
                  <a:pt x="1613027" y="1027113"/>
                </a:cubicBezTo>
                <a:lnTo>
                  <a:pt x="1613027" y="1022795"/>
                </a:lnTo>
                <a:cubicBezTo>
                  <a:pt x="1616583" y="1012825"/>
                  <a:pt x="1620901" y="1000697"/>
                  <a:pt x="1628775" y="997839"/>
                </a:cubicBezTo>
                <a:lnTo>
                  <a:pt x="1628775" y="1002855"/>
                </a:lnTo>
                <a:close/>
                <a:moveTo>
                  <a:pt x="953516" y="971423"/>
                </a:moveTo>
                <a:cubicBezTo>
                  <a:pt x="974217" y="979297"/>
                  <a:pt x="994220" y="987870"/>
                  <a:pt x="1015619" y="1003554"/>
                </a:cubicBezTo>
                <a:cubicBezTo>
                  <a:pt x="1022795" y="1009269"/>
                  <a:pt x="1035622" y="1012825"/>
                  <a:pt x="1044194" y="1014984"/>
                </a:cubicBezTo>
                <a:cubicBezTo>
                  <a:pt x="1057720" y="1017842"/>
                  <a:pt x="1072007" y="1020699"/>
                  <a:pt x="1086295" y="1023557"/>
                </a:cubicBezTo>
                <a:cubicBezTo>
                  <a:pt x="1094867" y="1024954"/>
                  <a:pt x="1104138" y="1027113"/>
                  <a:pt x="1113409" y="1030669"/>
                </a:cubicBezTo>
                <a:cubicBezTo>
                  <a:pt x="1117727" y="1032129"/>
                  <a:pt x="1121982" y="1036384"/>
                  <a:pt x="1126998" y="1038542"/>
                </a:cubicBezTo>
                <a:cubicBezTo>
                  <a:pt x="1134809" y="1042797"/>
                  <a:pt x="1144841" y="1046353"/>
                  <a:pt x="1154113" y="1049211"/>
                </a:cubicBezTo>
                <a:cubicBezTo>
                  <a:pt x="1158367" y="1050671"/>
                  <a:pt x="1164781" y="1051370"/>
                  <a:pt x="1170496" y="1052830"/>
                </a:cubicBezTo>
                <a:cubicBezTo>
                  <a:pt x="1194054" y="1058482"/>
                  <a:pt x="1219073" y="1073531"/>
                  <a:pt x="1243330" y="1077087"/>
                </a:cubicBezTo>
                <a:cubicBezTo>
                  <a:pt x="1246188" y="1077087"/>
                  <a:pt x="1249045" y="1079945"/>
                  <a:pt x="1251204" y="1082040"/>
                </a:cubicBezTo>
                <a:cubicBezTo>
                  <a:pt x="1249744" y="1084898"/>
                  <a:pt x="1242632" y="1084898"/>
                  <a:pt x="1240472" y="1084898"/>
                </a:cubicBezTo>
                <a:cubicBezTo>
                  <a:pt x="1216216" y="1084898"/>
                  <a:pt x="1193356" y="1074928"/>
                  <a:pt x="1169098" y="1068515"/>
                </a:cubicBezTo>
                <a:cubicBezTo>
                  <a:pt x="1158367" y="1066356"/>
                  <a:pt x="1148397" y="1058482"/>
                  <a:pt x="1138428" y="1056386"/>
                </a:cubicBezTo>
                <a:cubicBezTo>
                  <a:pt x="1133412" y="1054926"/>
                  <a:pt x="1127697" y="1055688"/>
                  <a:pt x="1123442" y="1054227"/>
                </a:cubicBezTo>
                <a:cubicBezTo>
                  <a:pt x="1101281" y="1048512"/>
                  <a:pt x="1079881" y="1043496"/>
                  <a:pt x="1057720" y="1027811"/>
                </a:cubicBezTo>
                <a:cubicBezTo>
                  <a:pt x="1047052" y="1020699"/>
                  <a:pt x="1033463" y="1021398"/>
                  <a:pt x="1022033" y="1020001"/>
                </a:cubicBezTo>
                <a:cubicBezTo>
                  <a:pt x="1016381" y="1019239"/>
                  <a:pt x="1009904" y="1017842"/>
                  <a:pt x="1004951" y="1015683"/>
                </a:cubicBezTo>
                <a:cubicBezTo>
                  <a:pt x="997077" y="1013523"/>
                  <a:pt x="989965" y="1010666"/>
                  <a:pt x="983552" y="1006411"/>
                </a:cubicBezTo>
                <a:cubicBezTo>
                  <a:pt x="979932" y="1004951"/>
                  <a:pt x="977075" y="1002855"/>
                  <a:pt x="973519" y="1000697"/>
                </a:cubicBezTo>
                <a:cubicBezTo>
                  <a:pt x="972122" y="999998"/>
                  <a:pt x="952817" y="985711"/>
                  <a:pt x="949960" y="985711"/>
                </a:cubicBezTo>
                <a:cubicBezTo>
                  <a:pt x="948563" y="985711"/>
                  <a:pt x="922147" y="992823"/>
                  <a:pt x="907860" y="996442"/>
                </a:cubicBezTo>
                <a:cubicBezTo>
                  <a:pt x="901446" y="998538"/>
                  <a:pt x="894271" y="997839"/>
                  <a:pt x="888619" y="999300"/>
                </a:cubicBezTo>
                <a:cubicBezTo>
                  <a:pt x="875030" y="1001395"/>
                  <a:pt x="859346" y="1020001"/>
                  <a:pt x="857885" y="1032828"/>
                </a:cubicBezTo>
                <a:cubicBezTo>
                  <a:pt x="857885" y="1032828"/>
                  <a:pt x="851472" y="1049211"/>
                  <a:pt x="845757" y="1049211"/>
                </a:cubicBezTo>
                <a:cubicBezTo>
                  <a:pt x="840041" y="1049211"/>
                  <a:pt x="840041" y="1038542"/>
                  <a:pt x="840041" y="1035685"/>
                </a:cubicBezTo>
                <a:lnTo>
                  <a:pt x="840041" y="1032129"/>
                </a:lnTo>
                <a:cubicBezTo>
                  <a:pt x="837946" y="1024954"/>
                  <a:pt x="850075" y="1023557"/>
                  <a:pt x="852170" y="1019239"/>
                </a:cubicBezTo>
                <a:cubicBezTo>
                  <a:pt x="858584" y="1007110"/>
                  <a:pt x="873633" y="989267"/>
                  <a:pt x="887159" y="982154"/>
                </a:cubicBezTo>
                <a:cubicBezTo>
                  <a:pt x="894271" y="977836"/>
                  <a:pt x="916432" y="964311"/>
                  <a:pt x="926402" y="964311"/>
                </a:cubicBezTo>
                <a:cubicBezTo>
                  <a:pt x="927862" y="964311"/>
                  <a:pt x="944245" y="967867"/>
                  <a:pt x="953516" y="971423"/>
                </a:cubicBezTo>
                <a:close/>
                <a:moveTo>
                  <a:pt x="822897" y="992124"/>
                </a:moveTo>
                <a:lnTo>
                  <a:pt x="820801" y="992124"/>
                </a:lnTo>
                <a:cubicBezTo>
                  <a:pt x="819341" y="991426"/>
                  <a:pt x="795084" y="975741"/>
                  <a:pt x="795084" y="967867"/>
                </a:cubicBezTo>
                <a:cubicBezTo>
                  <a:pt x="795084" y="965708"/>
                  <a:pt x="795084" y="964311"/>
                  <a:pt x="797242" y="964311"/>
                </a:cubicBezTo>
                <a:cubicBezTo>
                  <a:pt x="801497" y="964311"/>
                  <a:pt x="820103" y="987108"/>
                  <a:pt x="822897" y="992124"/>
                </a:cubicBezTo>
                <a:close/>
                <a:moveTo>
                  <a:pt x="817944" y="952183"/>
                </a:moveTo>
                <a:cubicBezTo>
                  <a:pt x="820801" y="953579"/>
                  <a:pt x="822897" y="955739"/>
                  <a:pt x="826516" y="957898"/>
                </a:cubicBezTo>
                <a:cubicBezTo>
                  <a:pt x="827913" y="959295"/>
                  <a:pt x="831469" y="959993"/>
                  <a:pt x="834327" y="961454"/>
                </a:cubicBezTo>
                <a:cubicBezTo>
                  <a:pt x="835787" y="962152"/>
                  <a:pt x="836485" y="963613"/>
                  <a:pt x="836485" y="965708"/>
                </a:cubicBezTo>
                <a:cubicBezTo>
                  <a:pt x="836485" y="967169"/>
                  <a:pt x="835089" y="970026"/>
                  <a:pt x="832929" y="970026"/>
                </a:cubicBezTo>
                <a:cubicBezTo>
                  <a:pt x="827913" y="970026"/>
                  <a:pt x="816483" y="960755"/>
                  <a:pt x="815086" y="953579"/>
                </a:cubicBezTo>
                <a:lnTo>
                  <a:pt x="815785" y="952183"/>
                </a:lnTo>
                <a:lnTo>
                  <a:pt x="817944" y="952183"/>
                </a:lnTo>
                <a:close/>
                <a:moveTo>
                  <a:pt x="183388" y="931482"/>
                </a:moveTo>
                <a:cubicBezTo>
                  <a:pt x="203391" y="937895"/>
                  <a:pt x="225489" y="942911"/>
                  <a:pt x="246952" y="942911"/>
                </a:cubicBezTo>
                <a:lnTo>
                  <a:pt x="358267" y="941451"/>
                </a:lnTo>
                <a:lnTo>
                  <a:pt x="507428" y="942911"/>
                </a:lnTo>
                <a:lnTo>
                  <a:pt x="697992" y="936435"/>
                </a:lnTo>
                <a:cubicBezTo>
                  <a:pt x="705167" y="941451"/>
                  <a:pt x="712279" y="947865"/>
                  <a:pt x="720852" y="954278"/>
                </a:cubicBezTo>
                <a:cubicBezTo>
                  <a:pt x="723710" y="957136"/>
                  <a:pt x="728726" y="959295"/>
                  <a:pt x="732282" y="962152"/>
                </a:cubicBezTo>
                <a:cubicBezTo>
                  <a:pt x="734441" y="963613"/>
                  <a:pt x="734441" y="966470"/>
                  <a:pt x="735838" y="968566"/>
                </a:cubicBezTo>
                <a:cubicBezTo>
                  <a:pt x="751522" y="984314"/>
                  <a:pt x="771525" y="992823"/>
                  <a:pt x="788670" y="1001395"/>
                </a:cubicBezTo>
                <a:cubicBezTo>
                  <a:pt x="794385" y="1004253"/>
                  <a:pt x="802259" y="1015683"/>
                  <a:pt x="805053" y="1020699"/>
                </a:cubicBezTo>
                <a:cubicBezTo>
                  <a:pt x="807212" y="1023557"/>
                  <a:pt x="811530" y="1034225"/>
                  <a:pt x="811530" y="1039241"/>
                </a:cubicBezTo>
                <a:cubicBezTo>
                  <a:pt x="811530" y="1040638"/>
                  <a:pt x="810768" y="1044956"/>
                  <a:pt x="807910" y="1044956"/>
                </a:cubicBezTo>
                <a:cubicBezTo>
                  <a:pt x="804354" y="1044956"/>
                  <a:pt x="795084" y="1036384"/>
                  <a:pt x="791528" y="1032828"/>
                </a:cubicBezTo>
                <a:cubicBezTo>
                  <a:pt x="788670" y="1029970"/>
                  <a:pt x="784416" y="1027113"/>
                  <a:pt x="782257" y="1025652"/>
                </a:cubicBezTo>
                <a:cubicBezTo>
                  <a:pt x="768667" y="1017143"/>
                  <a:pt x="754380" y="1009967"/>
                  <a:pt x="741553" y="1001395"/>
                </a:cubicBezTo>
                <a:cubicBezTo>
                  <a:pt x="728028" y="993585"/>
                  <a:pt x="710883" y="977836"/>
                  <a:pt x="697992" y="973582"/>
                </a:cubicBezTo>
                <a:cubicBezTo>
                  <a:pt x="690182" y="970725"/>
                  <a:pt x="682308" y="967169"/>
                  <a:pt x="675894" y="965708"/>
                </a:cubicBezTo>
                <a:cubicBezTo>
                  <a:pt x="663766" y="962152"/>
                  <a:pt x="639509" y="959295"/>
                  <a:pt x="637350" y="959295"/>
                </a:cubicBezTo>
                <a:lnTo>
                  <a:pt x="598107" y="959295"/>
                </a:lnTo>
                <a:lnTo>
                  <a:pt x="513905" y="965708"/>
                </a:lnTo>
                <a:lnTo>
                  <a:pt x="503174" y="965708"/>
                </a:lnTo>
                <a:lnTo>
                  <a:pt x="418973" y="974280"/>
                </a:lnTo>
                <a:lnTo>
                  <a:pt x="371856" y="975741"/>
                </a:lnTo>
                <a:lnTo>
                  <a:pt x="264033" y="984314"/>
                </a:lnTo>
                <a:lnTo>
                  <a:pt x="226949" y="985711"/>
                </a:lnTo>
                <a:lnTo>
                  <a:pt x="129159" y="986409"/>
                </a:lnTo>
                <a:cubicBezTo>
                  <a:pt x="122047" y="985711"/>
                  <a:pt x="122746" y="985012"/>
                  <a:pt x="122746" y="980694"/>
                </a:cubicBezTo>
                <a:cubicBezTo>
                  <a:pt x="122746" y="968566"/>
                  <a:pt x="130620" y="966470"/>
                  <a:pt x="134874" y="955040"/>
                </a:cubicBezTo>
                <a:cubicBezTo>
                  <a:pt x="134874" y="952881"/>
                  <a:pt x="134176" y="950722"/>
                  <a:pt x="134176" y="948627"/>
                </a:cubicBezTo>
                <a:cubicBezTo>
                  <a:pt x="134176" y="946467"/>
                  <a:pt x="134874" y="944309"/>
                  <a:pt x="137033" y="943610"/>
                </a:cubicBezTo>
                <a:cubicBezTo>
                  <a:pt x="139128" y="941451"/>
                  <a:pt x="143447" y="940054"/>
                  <a:pt x="147003" y="936435"/>
                </a:cubicBezTo>
                <a:cubicBezTo>
                  <a:pt x="152019" y="932180"/>
                  <a:pt x="159131" y="922211"/>
                  <a:pt x="161290" y="922211"/>
                </a:cubicBezTo>
                <a:cubicBezTo>
                  <a:pt x="162687" y="922211"/>
                  <a:pt x="176276" y="929323"/>
                  <a:pt x="183388" y="931482"/>
                </a:cubicBezTo>
                <a:close/>
                <a:moveTo>
                  <a:pt x="849313" y="939292"/>
                </a:moveTo>
                <a:cubicBezTo>
                  <a:pt x="849313" y="943610"/>
                  <a:pt x="846455" y="944309"/>
                  <a:pt x="845058" y="944309"/>
                </a:cubicBezTo>
                <a:cubicBezTo>
                  <a:pt x="836485" y="944309"/>
                  <a:pt x="832929" y="925767"/>
                  <a:pt x="832929" y="924306"/>
                </a:cubicBezTo>
                <a:cubicBezTo>
                  <a:pt x="832929" y="924306"/>
                  <a:pt x="832929" y="920052"/>
                  <a:pt x="835787" y="920052"/>
                </a:cubicBezTo>
                <a:cubicBezTo>
                  <a:pt x="842899" y="920052"/>
                  <a:pt x="849313" y="937895"/>
                  <a:pt x="849313" y="939292"/>
                </a:cubicBezTo>
                <a:close/>
                <a:moveTo>
                  <a:pt x="1783651" y="907923"/>
                </a:moveTo>
                <a:cubicBezTo>
                  <a:pt x="1783651" y="914336"/>
                  <a:pt x="1737233" y="1004951"/>
                  <a:pt x="1724406" y="1037844"/>
                </a:cubicBezTo>
                <a:cubicBezTo>
                  <a:pt x="1718691" y="1053529"/>
                  <a:pt x="1712277" y="1069912"/>
                  <a:pt x="1705864" y="1085660"/>
                </a:cubicBezTo>
                <a:cubicBezTo>
                  <a:pt x="1701546" y="1097026"/>
                  <a:pt x="1694434" y="1108456"/>
                  <a:pt x="1688719" y="1121347"/>
                </a:cubicBezTo>
                <a:cubicBezTo>
                  <a:pt x="1686560" y="1125601"/>
                  <a:pt x="1678686" y="1152716"/>
                  <a:pt x="1671574" y="1152716"/>
                </a:cubicBezTo>
                <a:cubicBezTo>
                  <a:pt x="1670113" y="1152716"/>
                  <a:pt x="1669415" y="1152017"/>
                  <a:pt x="1668018" y="1151319"/>
                </a:cubicBezTo>
                <a:lnTo>
                  <a:pt x="1668018" y="1149160"/>
                </a:lnTo>
                <a:cubicBezTo>
                  <a:pt x="1677289" y="1127760"/>
                  <a:pt x="1688719" y="1105598"/>
                  <a:pt x="1697990" y="1083501"/>
                </a:cubicBezTo>
                <a:cubicBezTo>
                  <a:pt x="1720088" y="1029272"/>
                  <a:pt x="1746504" y="970026"/>
                  <a:pt x="1775079" y="915734"/>
                </a:cubicBezTo>
                <a:cubicBezTo>
                  <a:pt x="1776476" y="912178"/>
                  <a:pt x="1778635" y="907225"/>
                  <a:pt x="1782889" y="906463"/>
                </a:cubicBezTo>
                <a:cubicBezTo>
                  <a:pt x="1783651" y="907225"/>
                  <a:pt x="1783651" y="906463"/>
                  <a:pt x="1783651" y="907923"/>
                </a:cubicBezTo>
                <a:close/>
                <a:moveTo>
                  <a:pt x="862203" y="910082"/>
                </a:moveTo>
                <a:cubicBezTo>
                  <a:pt x="862203" y="911479"/>
                  <a:pt x="861441" y="910780"/>
                  <a:pt x="861441" y="912178"/>
                </a:cubicBezTo>
                <a:cubicBezTo>
                  <a:pt x="860044" y="912178"/>
                  <a:pt x="858584" y="912940"/>
                  <a:pt x="857186" y="912940"/>
                </a:cubicBezTo>
                <a:cubicBezTo>
                  <a:pt x="854329" y="912940"/>
                  <a:pt x="850773" y="910780"/>
                  <a:pt x="850773" y="907923"/>
                </a:cubicBezTo>
                <a:cubicBezTo>
                  <a:pt x="850773" y="905764"/>
                  <a:pt x="851472" y="902208"/>
                  <a:pt x="854329" y="902208"/>
                </a:cubicBezTo>
                <a:cubicBezTo>
                  <a:pt x="857186" y="902208"/>
                  <a:pt x="862203" y="907225"/>
                  <a:pt x="862203" y="910082"/>
                </a:cubicBezTo>
                <a:close/>
                <a:moveTo>
                  <a:pt x="875030" y="888619"/>
                </a:moveTo>
                <a:cubicBezTo>
                  <a:pt x="875030" y="891477"/>
                  <a:pt x="872871" y="893636"/>
                  <a:pt x="870014" y="893636"/>
                </a:cubicBezTo>
                <a:cubicBezTo>
                  <a:pt x="867918" y="893636"/>
                  <a:pt x="867918" y="892937"/>
                  <a:pt x="866458" y="891477"/>
                </a:cubicBezTo>
                <a:cubicBezTo>
                  <a:pt x="865759" y="887222"/>
                  <a:pt x="862902" y="878650"/>
                  <a:pt x="862902" y="877253"/>
                </a:cubicBezTo>
                <a:cubicBezTo>
                  <a:pt x="862902" y="875094"/>
                  <a:pt x="864298" y="874395"/>
                  <a:pt x="865759" y="874395"/>
                </a:cubicBezTo>
                <a:cubicBezTo>
                  <a:pt x="872172" y="874395"/>
                  <a:pt x="875030" y="886523"/>
                  <a:pt x="875030" y="888619"/>
                </a:cubicBezTo>
                <a:close/>
                <a:moveTo>
                  <a:pt x="893572" y="857948"/>
                </a:moveTo>
                <a:lnTo>
                  <a:pt x="893572" y="863664"/>
                </a:lnTo>
                <a:cubicBezTo>
                  <a:pt x="892873" y="864362"/>
                  <a:pt x="892873" y="864362"/>
                  <a:pt x="891477" y="864362"/>
                </a:cubicBezTo>
                <a:cubicBezTo>
                  <a:pt x="886460" y="864362"/>
                  <a:pt x="881444" y="852932"/>
                  <a:pt x="881444" y="850836"/>
                </a:cubicBezTo>
                <a:lnTo>
                  <a:pt x="882142" y="849376"/>
                </a:lnTo>
                <a:lnTo>
                  <a:pt x="885000" y="849376"/>
                </a:lnTo>
                <a:cubicBezTo>
                  <a:pt x="889317" y="849376"/>
                  <a:pt x="893572" y="855790"/>
                  <a:pt x="893572" y="857948"/>
                </a:cubicBezTo>
                <a:close/>
                <a:moveTo>
                  <a:pt x="1716532" y="845122"/>
                </a:moveTo>
                <a:cubicBezTo>
                  <a:pt x="1714373" y="850075"/>
                  <a:pt x="1711515" y="854392"/>
                  <a:pt x="1710119" y="859409"/>
                </a:cubicBezTo>
                <a:cubicBezTo>
                  <a:pt x="1708658" y="862203"/>
                  <a:pt x="1708658" y="866521"/>
                  <a:pt x="1707261" y="870077"/>
                </a:cubicBezTo>
                <a:cubicBezTo>
                  <a:pt x="1703705" y="877253"/>
                  <a:pt x="1696529" y="889381"/>
                  <a:pt x="1686560" y="895795"/>
                </a:cubicBezTo>
                <a:lnTo>
                  <a:pt x="1686560" y="890778"/>
                </a:lnTo>
                <a:cubicBezTo>
                  <a:pt x="1695831" y="875792"/>
                  <a:pt x="1695831" y="857250"/>
                  <a:pt x="1716532" y="842963"/>
                </a:cubicBezTo>
                <a:lnTo>
                  <a:pt x="1716532" y="845122"/>
                </a:lnTo>
                <a:close/>
                <a:moveTo>
                  <a:pt x="909320" y="832993"/>
                </a:moveTo>
                <a:cubicBezTo>
                  <a:pt x="909320" y="835851"/>
                  <a:pt x="906463" y="837946"/>
                  <a:pt x="904303" y="837946"/>
                </a:cubicBezTo>
                <a:cubicBezTo>
                  <a:pt x="898589" y="837946"/>
                  <a:pt x="897890" y="826516"/>
                  <a:pt x="897890" y="825119"/>
                </a:cubicBezTo>
                <a:cubicBezTo>
                  <a:pt x="897890" y="822960"/>
                  <a:pt x="897890" y="820865"/>
                  <a:pt x="899985" y="820865"/>
                </a:cubicBezTo>
                <a:cubicBezTo>
                  <a:pt x="904303" y="820865"/>
                  <a:pt x="909320" y="831533"/>
                  <a:pt x="909320" y="832993"/>
                </a:cubicBezTo>
                <a:close/>
                <a:moveTo>
                  <a:pt x="925703" y="810133"/>
                </a:moveTo>
                <a:cubicBezTo>
                  <a:pt x="925703" y="812292"/>
                  <a:pt x="924306" y="813689"/>
                  <a:pt x="922147" y="813689"/>
                </a:cubicBezTo>
                <a:cubicBezTo>
                  <a:pt x="914273" y="813689"/>
                  <a:pt x="913575" y="801561"/>
                  <a:pt x="913575" y="798703"/>
                </a:cubicBezTo>
                <a:cubicBezTo>
                  <a:pt x="913575" y="796544"/>
                  <a:pt x="914273" y="793686"/>
                  <a:pt x="914972" y="791591"/>
                </a:cubicBezTo>
                <a:cubicBezTo>
                  <a:pt x="919290" y="792290"/>
                  <a:pt x="925703" y="805815"/>
                  <a:pt x="925703" y="810133"/>
                </a:cubicBezTo>
                <a:close/>
                <a:moveTo>
                  <a:pt x="941388" y="783717"/>
                </a:moveTo>
                <a:cubicBezTo>
                  <a:pt x="941388" y="787972"/>
                  <a:pt x="937133" y="787972"/>
                  <a:pt x="935672" y="787972"/>
                </a:cubicBezTo>
                <a:cubicBezTo>
                  <a:pt x="928560" y="787972"/>
                  <a:pt x="929259" y="780161"/>
                  <a:pt x="929259" y="777304"/>
                </a:cubicBezTo>
                <a:cubicBezTo>
                  <a:pt x="929259" y="775843"/>
                  <a:pt x="929958" y="766572"/>
                  <a:pt x="932116" y="766572"/>
                </a:cubicBezTo>
                <a:cubicBezTo>
                  <a:pt x="937133" y="766572"/>
                  <a:pt x="941388" y="783717"/>
                  <a:pt x="941388" y="783717"/>
                </a:cubicBezTo>
                <a:close/>
                <a:moveTo>
                  <a:pt x="957834" y="752285"/>
                </a:moveTo>
                <a:cubicBezTo>
                  <a:pt x="957834" y="753745"/>
                  <a:pt x="957834" y="754444"/>
                  <a:pt x="957135" y="755904"/>
                </a:cubicBezTo>
                <a:lnTo>
                  <a:pt x="954278" y="755904"/>
                </a:lnTo>
                <a:cubicBezTo>
                  <a:pt x="952119" y="753745"/>
                  <a:pt x="945705" y="745173"/>
                  <a:pt x="945705" y="742315"/>
                </a:cubicBezTo>
                <a:cubicBezTo>
                  <a:pt x="945705" y="740918"/>
                  <a:pt x="947103" y="740156"/>
                  <a:pt x="948563" y="740156"/>
                </a:cubicBezTo>
                <a:cubicBezTo>
                  <a:pt x="954977" y="740156"/>
                  <a:pt x="957834" y="749491"/>
                  <a:pt x="957834" y="752285"/>
                </a:cubicBezTo>
                <a:close/>
                <a:moveTo>
                  <a:pt x="989965" y="688086"/>
                </a:moveTo>
                <a:cubicBezTo>
                  <a:pt x="989965" y="691642"/>
                  <a:pt x="985647" y="691642"/>
                  <a:pt x="984948" y="691642"/>
                </a:cubicBezTo>
                <a:cubicBezTo>
                  <a:pt x="978535" y="691642"/>
                  <a:pt x="977836" y="686626"/>
                  <a:pt x="977836" y="683070"/>
                </a:cubicBezTo>
                <a:cubicBezTo>
                  <a:pt x="977836" y="680911"/>
                  <a:pt x="977075" y="680212"/>
                  <a:pt x="980694" y="680212"/>
                </a:cubicBezTo>
                <a:cubicBezTo>
                  <a:pt x="983552" y="680212"/>
                  <a:pt x="989965" y="683768"/>
                  <a:pt x="989965" y="688086"/>
                </a:cubicBezTo>
                <a:close/>
                <a:moveTo>
                  <a:pt x="1001395" y="649542"/>
                </a:moveTo>
                <a:cubicBezTo>
                  <a:pt x="1003491" y="653796"/>
                  <a:pt x="1005650" y="660972"/>
                  <a:pt x="1005650" y="662369"/>
                </a:cubicBezTo>
                <a:cubicBezTo>
                  <a:pt x="1005650" y="664528"/>
                  <a:pt x="1003491" y="665925"/>
                  <a:pt x="1002094" y="665925"/>
                </a:cubicBezTo>
                <a:cubicBezTo>
                  <a:pt x="996378" y="665925"/>
                  <a:pt x="996378" y="657416"/>
                  <a:pt x="996378" y="655257"/>
                </a:cubicBezTo>
                <a:cubicBezTo>
                  <a:pt x="996378" y="653796"/>
                  <a:pt x="997776" y="647383"/>
                  <a:pt x="999236" y="647383"/>
                </a:cubicBezTo>
                <a:cubicBezTo>
                  <a:pt x="999935" y="648081"/>
                  <a:pt x="1001395" y="648843"/>
                  <a:pt x="1001395" y="649542"/>
                </a:cubicBezTo>
                <a:close/>
                <a:moveTo>
                  <a:pt x="1027747" y="633095"/>
                </a:moveTo>
                <a:cubicBezTo>
                  <a:pt x="1027747" y="634555"/>
                  <a:pt x="1026351" y="635953"/>
                  <a:pt x="1025652" y="635953"/>
                </a:cubicBezTo>
                <a:cubicBezTo>
                  <a:pt x="1019239" y="635953"/>
                  <a:pt x="1017079" y="623126"/>
                  <a:pt x="1017079" y="621729"/>
                </a:cubicBezTo>
                <a:cubicBezTo>
                  <a:pt x="1017079" y="619570"/>
                  <a:pt x="1017079" y="617411"/>
                  <a:pt x="1019239" y="617411"/>
                </a:cubicBezTo>
                <a:cubicBezTo>
                  <a:pt x="1024191" y="617411"/>
                  <a:pt x="1027747" y="632397"/>
                  <a:pt x="1027747" y="633095"/>
                </a:cubicBezTo>
                <a:close/>
                <a:moveTo>
                  <a:pt x="1049909" y="601726"/>
                </a:moveTo>
                <a:lnTo>
                  <a:pt x="1049909" y="605980"/>
                </a:lnTo>
                <a:lnTo>
                  <a:pt x="1047052" y="605980"/>
                </a:lnTo>
                <a:cubicBezTo>
                  <a:pt x="1044194" y="604584"/>
                  <a:pt x="1034923" y="597408"/>
                  <a:pt x="1034923" y="593154"/>
                </a:cubicBezTo>
                <a:cubicBezTo>
                  <a:pt x="1034923" y="590995"/>
                  <a:pt x="1037082" y="590296"/>
                  <a:pt x="1039178" y="590296"/>
                </a:cubicBezTo>
                <a:cubicBezTo>
                  <a:pt x="1042035" y="590296"/>
                  <a:pt x="1049909" y="597408"/>
                  <a:pt x="1049909" y="601726"/>
                </a:cubicBezTo>
                <a:close/>
                <a:moveTo>
                  <a:pt x="1072769" y="560324"/>
                </a:moveTo>
                <a:cubicBezTo>
                  <a:pt x="1072769" y="561721"/>
                  <a:pt x="1071309" y="566039"/>
                  <a:pt x="1069150" y="566039"/>
                </a:cubicBezTo>
                <a:cubicBezTo>
                  <a:pt x="1062736" y="566039"/>
                  <a:pt x="1061339" y="557467"/>
                  <a:pt x="1061339" y="556006"/>
                </a:cubicBezTo>
                <a:cubicBezTo>
                  <a:pt x="1061339" y="554609"/>
                  <a:pt x="1062038" y="549592"/>
                  <a:pt x="1064895" y="549592"/>
                </a:cubicBezTo>
                <a:cubicBezTo>
                  <a:pt x="1069912" y="549592"/>
                  <a:pt x="1072769" y="558864"/>
                  <a:pt x="1072769" y="560324"/>
                </a:cubicBezTo>
                <a:close/>
                <a:moveTo>
                  <a:pt x="1092010" y="528193"/>
                </a:moveTo>
                <a:cubicBezTo>
                  <a:pt x="1092010" y="529654"/>
                  <a:pt x="1089152" y="532511"/>
                  <a:pt x="1087755" y="532511"/>
                </a:cubicBezTo>
                <a:cubicBezTo>
                  <a:pt x="1081278" y="532511"/>
                  <a:pt x="1079881" y="525336"/>
                  <a:pt x="1079881" y="523177"/>
                </a:cubicBezTo>
                <a:cubicBezTo>
                  <a:pt x="1079881" y="521081"/>
                  <a:pt x="1080579" y="520319"/>
                  <a:pt x="1082739" y="520319"/>
                </a:cubicBezTo>
                <a:cubicBezTo>
                  <a:pt x="1085596" y="520319"/>
                  <a:pt x="1092010" y="523939"/>
                  <a:pt x="1092010" y="528193"/>
                </a:cubicBezTo>
                <a:close/>
                <a:moveTo>
                  <a:pt x="1102741" y="485394"/>
                </a:moveTo>
                <a:cubicBezTo>
                  <a:pt x="1104138" y="486093"/>
                  <a:pt x="1112710" y="488950"/>
                  <a:pt x="1112710" y="493205"/>
                </a:cubicBezTo>
                <a:cubicBezTo>
                  <a:pt x="1112710" y="496062"/>
                  <a:pt x="1108456" y="496824"/>
                  <a:pt x="1106996" y="496824"/>
                </a:cubicBezTo>
                <a:cubicBezTo>
                  <a:pt x="1100582" y="496824"/>
                  <a:pt x="1099122" y="491808"/>
                  <a:pt x="1099122" y="488252"/>
                </a:cubicBezTo>
                <a:cubicBezTo>
                  <a:pt x="1099122" y="486791"/>
                  <a:pt x="1099884" y="486093"/>
                  <a:pt x="1099884" y="485394"/>
                </a:cubicBezTo>
                <a:lnTo>
                  <a:pt x="1102741" y="485394"/>
                </a:lnTo>
                <a:close/>
                <a:moveTo>
                  <a:pt x="1126998" y="455422"/>
                </a:moveTo>
                <a:cubicBezTo>
                  <a:pt x="1126998" y="458280"/>
                  <a:pt x="1125538" y="461836"/>
                  <a:pt x="1122680" y="461836"/>
                </a:cubicBezTo>
                <a:cubicBezTo>
                  <a:pt x="1116965" y="461836"/>
                  <a:pt x="1118426" y="456121"/>
                  <a:pt x="1118426" y="455422"/>
                </a:cubicBezTo>
                <a:cubicBezTo>
                  <a:pt x="1118426" y="453263"/>
                  <a:pt x="1118426" y="449707"/>
                  <a:pt x="1122680" y="449707"/>
                </a:cubicBezTo>
                <a:cubicBezTo>
                  <a:pt x="1126300" y="449707"/>
                  <a:pt x="1126998" y="453263"/>
                  <a:pt x="1126998" y="455422"/>
                </a:cubicBezTo>
                <a:close/>
                <a:moveTo>
                  <a:pt x="1150557" y="421831"/>
                </a:moveTo>
                <a:cubicBezTo>
                  <a:pt x="1150557" y="424688"/>
                  <a:pt x="1146239" y="426149"/>
                  <a:pt x="1144841" y="426149"/>
                </a:cubicBezTo>
                <a:cubicBezTo>
                  <a:pt x="1138428" y="426149"/>
                  <a:pt x="1137666" y="421132"/>
                  <a:pt x="1137666" y="418275"/>
                </a:cubicBezTo>
                <a:cubicBezTo>
                  <a:pt x="1137666" y="415417"/>
                  <a:pt x="1138428" y="414719"/>
                  <a:pt x="1140523" y="414719"/>
                </a:cubicBezTo>
                <a:cubicBezTo>
                  <a:pt x="1144143" y="414719"/>
                  <a:pt x="1150557" y="418275"/>
                  <a:pt x="1150557" y="421831"/>
                </a:cubicBezTo>
                <a:close/>
                <a:moveTo>
                  <a:pt x="1175512" y="378333"/>
                </a:moveTo>
                <a:cubicBezTo>
                  <a:pt x="1175512" y="380429"/>
                  <a:pt x="1174814" y="386906"/>
                  <a:pt x="1174814" y="391160"/>
                </a:cubicBezTo>
                <a:cubicBezTo>
                  <a:pt x="1166940" y="392557"/>
                  <a:pt x="1165542" y="380429"/>
                  <a:pt x="1165542" y="376174"/>
                </a:cubicBezTo>
                <a:cubicBezTo>
                  <a:pt x="1165542" y="374015"/>
                  <a:pt x="1166241" y="363347"/>
                  <a:pt x="1170496" y="363347"/>
                </a:cubicBezTo>
                <a:cubicBezTo>
                  <a:pt x="1174814" y="363347"/>
                  <a:pt x="1175512" y="378333"/>
                  <a:pt x="1175512" y="378333"/>
                </a:cubicBezTo>
                <a:close/>
                <a:moveTo>
                  <a:pt x="1202627" y="346202"/>
                </a:moveTo>
                <a:cubicBezTo>
                  <a:pt x="1202627" y="352616"/>
                  <a:pt x="1203325" y="352616"/>
                  <a:pt x="1198372" y="359728"/>
                </a:cubicBezTo>
                <a:cubicBezTo>
                  <a:pt x="1194054" y="356172"/>
                  <a:pt x="1194054" y="351219"/>
                  <a:pt x="1194054" y="347599"/>
                </a:cubicBezTo>
                <a:cubicBezTo>
                  <a:pt x="1192657" y="334772"/>
                  <a:pt x="1193356" y="333375"/>
                  <a:pt x="1193356" y="331216"/>
                </a:cubicBezTo>
                <a:cubicBezTo>
                  <a:pt x="1193356" y="330518"/>
                  <a:pt x="1194054" y="327660"/>
                  <a:pt x="1196213" y="326898"/>
                </a:cubicBezTo>
                <a:cubicBezTo>
                  <a:pt x="1201229" y="331216"/>
                  <a:pt x="1202627" y="340487"/>
                  <a:pt x="1202627" y="346202"/>
                </a:cubicBezTo>
                <a:close/>
                <a:moveTo>
                  <a:pt x="2052002" y="299085"/>
                </a:moveTo>
                <a:cubicBezTo>
                  <a:pt x="2048447" y="309817"/>
                  <a:pt x="2044890" y="319786"/>
                  <a:pt x="2040573" y="329756"/>
                </a:cubicBezTo>
                <a:cubicBezTo>
                  <a:pt x="2037715" y="337630"/>
                  <a:pt x="2034159" y="346202"/>
                  <a:pt x="2031301" y="354013"/>
                </a:cubicBezTo>
                <a:cubicBezTo>
                  <a:pt x="2029142" y="359029"/>
                  <a:pt x="2027047" y="366205"/>
                  <a:pt x="2024189" y="372618"/>
                </a:cubicBezTo>
                <a:cubicBezTo>
                  <a:pt x="2020570" y="381889"/>
                  <a:pt x="2015617" y="391160"/>
                  <a:pt x="2012760" y="401130"/>
                </a:cubicBezTo>
                <a:cubicBezTo>
                  <a:pt x="2011299" y="404749"/>
                  <a:pt x="2009203" y="409702"/>
                  <a:pt x="2007743" y="414020"/>
                </a:cubicBezTo>
                <a:cubicBezTo>
                  <a:pt x="2004886" y="420434"/>
                  <a:pt x="2000631" y="429006"/>
                  <a:pt x="1996313" y="436817"/>
                </a:cubicBezTo>
                <a:cubicBezTo>
                  <a:pt x="1992757" y="443294"/>
                  <a:pt x="1981327" y="460375"/>
                  <a:pt x="1981327" y="455422"/>
                </a:cubicBezTo>
                <a:cubicBezTo>
                  <a:pt x="1981327" y="450406"/>
                  <a:pt x="2002726" y="404749"/>
                  <a:pt x="2007045" y="393319"/>
                </a:cubicBezTo>
                <a:cubicBezTo>
                  <a:pt x="2009203" y="387604"/>
                  <a:pt x="2010600" y="380429"/>
                  <a:pt x="2013458" y="374714"/>
                </a:cubicBezTo>
                <a:cubicBezTo>
                  <a:pt x="2018475" y="364046"/>
                  <a:pt x="2024888" y="354013"/>
                  <a:pt x="2028444" y="344742"/>
                </a:cubicBezTo>
                <a:cubicBezTo>
                  <a:pt x="2034858" y="329756"/>
                  <a:pt x="2038413" y="311214"/>
                  <a:pt x="2049145" y="296926"/>
                </a:cubicBezTo>
                <a:cubicBezTo>
                  <a:pt x="2049145" y="296926"/>
                  <a:pt x="2049844" y="296926"/>
                  <a:pt x="2052002" y="296228"/>
                </a:cubicBezTo>
                <a:lnTo>
                  <a:pt x="2052002" y="299085"/>
                </a:lnTo>
                <a:close/>
                <a:moveTo>
                  <a:pt x="1226185" y="313373"/>
                </a:moveTo>
                <a:cubicBezTo>
                  <a:pt x="1226185" y="314770"/>
                  <a:pt x="1225487" y="318326"/>
                  <a:pt x="1224788" y="321183"/>
                </a:cubicBezTo>
                <a:cubicBezTo>
                  <a:pt x="1218375" y="317627"/>
                  <a:pt x="1216914" y="297688"/>
                  <a:pt x="1216914" y="296228"/>
                </a:cubicBezTo>
                <a:cubicBezTo>
                  <a:pt x="1216914" y="294069"/>
                  <a:pt x="1217613" y="290513"/>
                  <a:pt x="1219772" y="290513"/>
                </a:cubicBezTo>
                <a:cubicBezTo>
                  <a:pt x="1224026" y="290513"/>
                  <a:pt x="1226185" y="312674"/>
                  <a:pt x="1226185" y="313373"/>
                </a:cubicBezTo>
                <a:close/>
                <a:moveTo>
                  <a:pt x="2031301" y="273368"/>
                </a:moveTo>
                <a:lnTo>
                  <a:pt x="2031301" y="276987"/>
                </a:lnTo>
                <a:cubicBezTo>
                  <a:pt x="2018475" y="300482"/>
                  <a:pt x="2006346" y="324041"/>
                  <a:pt x="1992059" y="347599"/>
                </a:cubicBezTo>
                <a:cubicBezTo>
                  <a:pt x="1982788" y="363347"/>
                  <a:pt x="1970659" y="378333"/>
                  <a:pt x="1962087" y="394716"/>
                </a:cubicBezTo>
                <a:cubicBezTo>
                  <a:pt x="1935671" y="441833"/>
                  <a:pt x="1909254" y="489649"/>
                  <a:pt x="1884299" y="538163"/>
                </a:cubicBezTo>
                <a:cubicBezTo>
                  <a:pt x="1879981" y="545338"/>
                  <a:pt x="1877822" y="554609"/>
                  <a:pt x="1872869" y="563182"/>
                </a:cubicBezTo>
                <a:cubicBezTo>
                  <a:pt x="1864995" y="576707"/>
                  <a:pt x="1852168" y="590296"/>
                  <a:pt x="1844992" y="605282"/>
                </a:cubicBezTo>
                <a:cubicBezTo>
                  <a:pt x="1835023" y="624586"/>
                  <a:pt x="1825053" y="645986"/>
                  <a:pt x="1813624" y="665925"/>
                </a:cubicBezTo>
                <a:cubicBezTo>
                  <a:pt x="1802892" y="684530"/>
                  <a:pt x="1788604" y="703072"/>
                  <a:pt x="1774381" y="721614"/>
                </a:cubicBezTo>
                <a:cubicBezTo>
                  <a:pt x="1758633" y="740156"/>
                  <a:pt x="1744345" y="760857"/>
                  <a:pt x="1734375" y="780860"/>
                </a:cubicBezTo>
                <a:cubicBezTo>
                  <a:pt x="1728661" y="791591"/>
                  <a:pt x="1719389" y="801561"/>
                  <a:pt x="1712976" y="812991"/>
                </a:cubicBezTo>
                <a:cubicBezTo>
                  <a:pt x="1707960" y="820103"/>
                  <a:pt x="1704403" y="829373"/>
                  <a:pt x="1699387" y="837248"/>
                </a:cubicBezTo>
                <a:cubicBezTo>
                  <a:pt x="1694434" y="845122"/>
                  <a:pt x="1686560" y="852932"/>
                  <a:pt x="1680845" y="862203"/>
                </a:cubicBezTo>
                <a:cubicBezTo>
                  <a:pt x="1676590" y="867918"/>
                  <a:pt x="1674432" y="877253"/>
                  <a:pt x="1672971" y="885063"/>
                </a:cubicBezTo>
                <a:cubicBezTo>
                  <a:pt x="1670875" y="897192"/>
                  <a:pt x="1667320" y="910082"/>
                  <a:pt x="1662303" y="922909"/>
                </a:cubicBezTo>
                <a:cubicBezTo>
                  <a:pt x="1659446" y="931482"/>
                  <a:pt x="1655127" y="940054"/>
                  <a:pt x="1649476" y="948627"/>
                </a:cubicBezTo>
                <a:cubicBezTo>
                  <a:pt x="1641602" y="959993"/>
                  <a:pt x="1630172" y="971423"/>
                  <a:pt x="1620901" y="983552"/>
                </a:cubicBezTo>
                <a:cubicBezTo>
                  <a:pt x="1606613" y="1001395"/>
                  <a:pt x="1600200" y="1020001"/>
                  <a:pt x="1590929" y="1039241"/>
                </a:cubicBezTo>
                <a:cubicBezTo>
                  <a:pt x="1583055" y="1054227"/>
                  <a:pt x="1576641" y="1070673"/>
                  <a:pt x="1567371" y="1086358"/>
                </a:cubicBezTo>
                <a:cubicBezTo>
                  <a:pt x="1558100" y="1102042"/>
                  <a:pt x="1543812" y="1122045"/>
                  <a:pt x="1535938" y="1138428"/>
                </a:cubicBezTo>
                <a:cubicBezTo>
                  <a:pt x="1533842" y="1142746"/>
                  <a:pt x="1528826" y="1143445"/>
                  <a:pt x="1525969" y="1144143"/>
                </a:cubicBezTo>
                <a:cubicBezTo>
                  <a:pt x="1521714" y="1144905"/>
                  <a:pt x="1513141" y="1149160"/>
                  <a:pt x="1511681" y="1154176"/>
                </a:cubicBezTo>
                <a:cubicBezTo>
                  <a:pt x="1513840" y="1158431"/>
                  <a:pt x="1516698" y="1154875"/>
                  <a:pt x="1521714" y="1157732"/>
                </a:cubicBezTo>
                <a:cubicBezTo>
                  <a:pt x="1525969" y="1159891"/>
                  <a:pt x="1534541" y="1171258"/>
                  <a:pt x="1534541" y="1176274"/>
                </a:cubicBezTo>
                <a:cubicBezTo>
                  <a:pt x="1534541" y="1179830"/>
                  <a:pt x="1530223" y="1180592"/>
                  <a:pt x="1528826" y="1180592"/>
                </a:cubicBezTo>
                <a:cubicBezTo>
                  <a:pt x="1527365" y="1180592"/>
                  <a:pt x="1508125" y="1177735"/>
                  <a:pt x="1498854" y="1175576"/>
                </a:cubicBezTo>
                <a:cubicBezTo>
                  <a:pt x="1484566" y="1173417"/>
                  <a:pt x="1466723" y="1170559"/>
                  <a:pt x="1453197" y="1164844"/>
                </a:cubicBezTo>
                <a:cubicBezTo>
                  <a:pt x="1450340" y="1164146"/>
                  <a:pt x="1448181" y="1161288"/>
                  <a:pt x="1446022" y="1159891"/>
                </a:cubicBezTo>
                <a:cubicBezTo>
                  <a:pt x="1443165" y="1157732"/>
                  <a:pt x="1439609" y="1155573"/>
                  <a:pt x="1436053" y="1154875"/>
                </a:cubicBezTo>
                <a:cubicBezTo>
                  <a:pt x="1420304" y="1149858"/>
                  <a:pt x="1401064" y="1148461"/>
                  <a:pt x="1386078" y="1147001"/>
                </a:cubicBezTo>
                <a:cubicBezTo>
                  <a:pt x="1368933" y="1145604"/>
                  <a:pt x="1348232" y="1144143"/>
                  <a:pt x="1331849" y="1139889"/>
                </a:cubicBezTo>
                <a:cubicBezTo>
                  <a:pt x="1311148" y="1135571"/>
                  <a:pt x="1291146" y="1126300"/>
                  <a:pt x="1271143" y="1119886"/>
                </a:cubicBezTo>
                <a:cubicBezTo>
                  <a:pt x="1243330" y="1110615"/>
                  <a:pt x="1215517" y="1102741"/>
                  <a:pt x="1187641" y="1094169"/>
                </a:cubicBezTo>
                <a:cubicBezTo>
                  <a:pt x="1183386" y="1092772"/>
                  <a:pt x="1179068" y="1091375"/>
                  <a:pt x="1174814" y="1091375"/>
                </a:cubicBezTo>
                <a:cubicBezTo>
                  <a:pt x="1141984" y="1089914"/>
                  <a:pt x="1106996" y="1084199"/>
                  <a:pt x="1074865" y="1072769"/>
                </a:cubicBezTo>
                <a:cubicBezTo>
                  <a:pt x="1063435" y="1069213"/>
                  <a:pt x="1052766" y="1060641"/>
                  <a:pt x="1041336" y="1056386"/>
                </a:cubicBezTo>
                <a:cubicBezTo>
                  <a:pt x="1009205" y="1043496"/>
                  <a:pt x="976376" y="1030669"/>
                  <a:pt x="945007" y="1022795"/>
                </a:cubicBezTo>
                <a:cubicBezTo>
                  <a:pt x="937133" y="1021398"/>
                  <a:pt x="925004" y="1015683"/>
                  <a:pt x="922846" y="1015683"/>
                </a:cubicBezTo>
                <a:cubicBezTo>
                  <a:pt x="921448" y="1015683"/>
                  <a:pt x="912876" y="1020001"/>
                  <a:pt x="907860" y="1022096"/>
                </a:cubicBezTo>
                <a:cubicBezTo>
                  <a:pt x="903605" y="1023557"/>
                  <a:pt x="897890" y="1023557"/>
                  <a:pt x="893572" y="1026414"/>
                </a:cubicBezTo>
                <a:cubicBezTo>
                  <a:pt x="882142" y="1032129"/>
                  <a:pt x="867156" y="1051370"/>
                  <a:pt x="856488" y="1059942"/>
                </a:cubicBezTo>
                <a:cubicBezTo>
                  <a:pt x="858584" y="1047115"/>
                  <a:pt x="865060" y="1032129"/>
                  <a:pt x="875030" y="1020001"/>
                </a:cubicBezTo>
                <a:cubicBezTo>
                  <a:pt x="880047" y="1014286"/>
                  <a:pt x="890715" y="1012825"/>
                  <a:pt x="897128" y="1010666"/>
                </a:cubicBezTo>
                <a:cubicBezTo>
                  <a:pt x="911416" y="1007110"/>
                  <a:pt x="927164" y="1004951"/>
                  <a:pt x="941388" y="1004951"/>
                </a:cubicBezTo>
                <a:cubicBezTo>
                  <a:pt x="943547" y="1004951"/>
                  <a:pt x="952817" y="1003554"/>
                  <a:pt x="957834" y="1005713"/>
                </a:cubicBezTo>
                <a:cubicBezTo>
                  <a:pt x="966407" y="1008571"/>
                  <a:pt x="974217" y="1014984"/>
                  <a:pt x="983552" y="1018540"/>
                </a:cubicBezTo>
                <a:cubicBezTo>
                  <a:pt x="997776" y="1024954"/>
                  <a:pt x="1013523" y="1027113"/>
                  <a:pt x="1028510" y="1031367"/>
                </a:cubicBezTo>
                <a:cubicBezTo>
                  <a:pt x="1034923" y="1032828"/>
                  <a:pt x="1041336" y="1034986"/>
                  <a:pt x="1047750" y="1037844"/>
                </a:cubicBezTo>
                <a:cubicBezTo>
                  <a:pt x="1085596" y="1056386"/>
                  <a:pt x="1122680" y="1064197"/>
                  <a:pt x="1161225" y="1077786"/>
                </a:cubicBezTo>
                <a:cubicBezTo>
                  <a:pt x="1166241" y="1079945"/>
                  <a:pt x="1173353" y="1078484"/>
                  <a:pt x="1179068" y="1080643"/>
                </a:cubicBezTo>
                <a:cubicBezTo>
                  <a:pt x="1189101" y="1083501"/>
                  <a:pt x="1199071" y="1087755"/>
                  <a:pt x="1209040" y="1089216"/>
                </a:cubicBezTo>
                <a:cubicBezTo>
                  <a:pt x="1214057" y="1089914"/>
                  <a:pt x="1219073" y="1091375"/>
                  <a:pt x="1224026" y="1091375"/>
                </a:cubicBezTo>
                <a:cubicBezTo>
                  <a:pt x="1258316" y="1092772"/>
                  <a:pt x="1294702" y="1105598"/>
                  <a:pt x="1330389" y="1116330"/>
                </a:cubicBezTo>
                <a:cubicBezTo>
                  <a:pt x="1334707" y="1117727"/>
                  <a:pt x="1340422" y="1117727"/>
                  <a:pt x="1345375" y="1119188"/>
                </a:cubicBezTo>
                <a:cubicBezTo>
                  <a:pt x="1353947" y="1121347"/>
                  <a:pt x="1362520" y="1126300"/>
                  <a:pt x="1372489" y="1129157"/>
                </a:cubicBezTo>
                <a:cubicBezTo>
                  <a:pt x="1388935" y="1134173"/>
                  <a:pt x="1406779" y="1137031"/>
                  <a:pt x="1423924" y="1142048"/>
                </a:cubicBezTo>
                <a:cubicBezTo>
                  <a:pt x="1432497" y="1144143"/>
                  <a:pt x="1477454" y="1164146"/>
                  <a:pt x="1493139" y="1164146"/>
                </a:cubicBezTo>
                <a:cubicBezTo>
                  <a:pt x="1496695" y="1164146"/>
                  <a:pt x="1504569" y="1161288"/>
                  <a:pt x="1504569" y="1156272"/>
                </a:cubicBezTo>
                <a:cubicBezTo>
                  <a:pt x="1504569" y="1148461"/>
                  <a:pt x="1478851" y="1147001"/>
                  <a:pt x="1476692" y="1147001"/>
                </a:cubicBezTo>
                <a:cubicBezTo>
                  <a:pt x="1458151" y="1144905"/>
                  <a:pt x="1436751" y="1135571"/>
                  <a:pt x="1418209" y="1129157"/>
                </a:cubicBezTo>
                <a:cubicBezTo>
                  <a:pt x="1399603" y="1122744"/>
                  <a:pt x="1379665" y="1124204"/>
                  <a:pt x="1361122" y="1111314"/>
                </a:cubicBezTo>
                <a:cubicBezTo>
                  <a:pt x="1378966" y="1113473"/>
                  <a:pt x="1396810" y="1110615"/>
                  <a:pt x="1414653" y="1119188"/>
                </a:cubicBezTo>
                <a:cubicBezTo>
                  <a:pt x="1415352" y="1119188"/>
                  <a:pt x="1416748" y="1121347"/>
                  <a:pt x="1418209" y="1122045"/>
                </a:cubicBezTo>
                <a:cubicBezTo>
                  <a:pt x="1420304" y="1124204"/>
                  <a:pt x="1426020" y="1125601"/>
                  <a:pt x="1427480" y="1125601"/>
                </a:cubicBezTo>
                <a:cubicBezTo>
                  <a:pt x="1436751" y="1125601"/>
                  <a:pt x="1441767" y="1119188"/>
                  <a:pt x="1453197" y="1114171"/>
                </a:cubicBezTo>
                <a:cubicBezTo>
                  <a:pt x="1470279" y="1106361"/>
                  <a:pt x="1495997" y="1111314"/>
                  <a:pt x="1507426" y="1094169"/>
                </a:cubicBezTo>
                <a:cubicBezTo>
                  <a:pt x="1522413" y="1072071"/>
                  <a:pt x="1533842" y="1047814"/>
                  <a:pt x="1547368" y="1027113"/>
                </a:cubicBezTo>
                <a:cubicBezTo>
                  <a:pt x="1563814" y="1000697"/>
                  <a:pt x="1583055" y="974979"/>
                  <a:pt x="1600200" y="948627"/>
                </a:cubicBezTo>
                <a:cubicBezTo>
                  <a:pt x="1610170" y="932879"/>
                  <a:pt x="1621600" y="913638"/>
                  <a:pt x="1630871" y="897890"/>
                </a:cubicBezTo>
                <a:cubicBezTo>
                  <a:pt x="1639443" y="882904"/>
                  <a:pt x="1651572" y="868680"/>
                  <a:pt x="1660144" y="853694"/>
                </a:cubicBezTo>
                <a:cubicBezTo>
                  <a:pt x="1680147" y="818705"/>
                  <a:pt x="1707261" y="781558"/>
                  <a:pt x="1732978" y="745173"/>
                </a:cubicBezTo>
                <a:cubicBezTo>
                  <a:pt x="1737932" y="738061"/>
                  <a:pt x="1738694" y="729488"/>
                  <a:pt x="1743647" y="723075"/>
                </a:cubicBezTo>
                <a:cubicBezTo>
                  <a:pt x="1762188" y="694500"/>
                  <a:pt x="1782191" y="663829"/>
                  <a:pt x="1797177" y="636715"/>
                </a:cubicBezTo>
                <a:cubicBezTo>
                  <a:pt x="1800733" y="629539"/>
                  <a:pt x="1805750" y="623824"/>
                  <a:pt x="1810067" y="617411"/>
                </a:cubicBezTo>
                <a:cubicBezTo>
                  <a:pt x="1813624" y="611696"/>
                  <a:pt x="1816481" y="605282"/>
                  <a:pt x="1818576" y="600266"/>
                </a:cubicBezTo>
                <a:cubicBezTo>
                  <a:pt x="1820736" y="593852"/>
                  <a:pt x="1827911" y="588137"/>
                  <a:pt x="1831467" y="582422"/>
                </a:cubicBezTo>
                <a:cubicBezTo>
                  <a:pt x="1841437" y="564579"/>
                  <a:pt x="1847850" y="546036"/>
                  <a:pt x="1857121" y="528892"/>
                </a:cubicBezTo>
                <a:cubicBezTo>
                  <a:pt x="1860740" y="521779"/>
                  <a:pt x="1867852" y="516763"/>
                  <a:pt x="1872107" y="511048"/>
                </a:cubicBezTo>
                <a:cubicBezTo>
                  <a:pt x="1881441" y="499618"/>
                  <a:pt x="1890713" y="487490"/>
                  <a:pt x="1898523" y="476123"/>
                </a:cubicBezTo>
                <a:cubicBezTo>
                  <a:pt x="1912112" y="455422"/>
                  <a:pt x="1925638" y="433959"/>
                  <a:pt x="1937829" y="413258"/>
                </a:cubicBezTo>
                <a:cubicBezTo>
                  <a:pt x="1948498" y="394716"/>
                  <a:pt x="1957769" y="376174"/>
                  <a:pt x="1968500" y="357632"/>
                </a:cubicBezTo>
                <a:cubicBezTo>
                  <a:pt x="1971358" y="353314"/>
                  <a:pt x="1972754" y="347599"/>
                  <a:pt x="1974913" y="344043"/>
                </a:cubicBezTo>
                <a:cubicBezTo>
                  <a:pt x="1987740" y="319088"/>
                  <a:pt x="2010600" y="286258"/>
                  <a:pt x="2028444" y="273368"/>
                </a:cubicBezTo>
                <a:lnTo>
                  <a:pt x="2031301" y="273368"/>
                </a:lnTo>
                <a:close/>
                <a:moveTo>
                  <a:pt x="2102675" y="264795"/>
                </a:moveTo>
                <a:cubicBezTo>
                  <a:pt x="2105533" y="264795"/>
                  <a:pt x="2110550" y="266256"/>
                  <a:pt x="2114804" y="269113"/>
                </a:cubicBezTo>
                <a:cubicBezTo>
                  <a:pt x="2118360" y="271971"/>
                  <a:pt x="2117662" y="275527"/>
                  <a:pt x="2117662" y="277686"/>
                </a:cubicBezTo>
                <a:cubicBezTo>
                  <a:pt x="2117662" y="289814"/>
                  <a:pt x="2094801" y="327660"/>
                  <a:pt x="2091246" y="334772"/>
                </a:cubicBezTo>
                <a:cubicBezTo>
                  <a:pt x="2087689" y="340487"/>
                  <a:pt x="2084832" y="348361"/>
                  <a:pt x="2083435" y="355473"/>
                </a:cubicBezTo>
                <a:cubicBezTo>
                  <a:pt x="2077720" y="379730"/>
                  <a:pt x="2069846" y="407607"/>
                  <a:pt x="2053400" y="433261"/>
                </a:cubicBezTo>
                <a:cubicBezTo>
                  <a:pt x="2049145" y="439674"/>
                  <a:pt x="2049844" y="450406"/>
                  <a:pt x="2047748" y="457518"/>
                </a:cubicBezTo>
                <a:cubicBezTo>
                  <a:pt x="2040573" y="482537"/>
                  <a:pt x="2029142" y="506794"/>
                  <a:pt x="2013458" y="532511"/>
                </a:cubicBezTo>
                <a:cubicBezTo>
                  <a:pt x="2008441" y="539623"/>
                  <a:pt x="2006346" y="548894"/>
                  <a:pt x="2002028" y="557467"/>
                </a:cubicBezTo>
                <a:cubicBezTo>
                  <a:pt x="1999869" y="561023"/>
                  <a:pt x="1994916" y="563880"/>
                  <a:pt x="1991360" y="568897"/>
                </a:cubicBezTo>
                <a:cubicBezTo>
                  <a:pt x="1989900" y="570294"/>
                  <a:pt x="1989900" y="573151"/>
                  <a:pt x="1989201" y="575310"/>
                </a:cubicBezTo>
                <a:cubicBezTo>
                  <a:pt x="1984185" y="588836"/>
                  <a:pt x="1973516" y="601028"/>
                  <a:pt x="1973516" y="613854"/>
                </a:cubicBezTo>
                <a:cubicBezTo>
                  <a:pt x="1973516" y="620268"/>
                  <a:pt x="1967039" y="631000"/>
                  <a:pt x="1963484" y="638111"/>
                </a:cubicBezTo>
                <a:cubicBezTo>
                  <a:pt x="1960626" y="643128"/>
                  <a:pt x="1957070" y="649542"/>
                  <a:pt x="1954911" y="655257"/>
                </a:cubicBezTo>
                <a:cubicBezTo>
                  <a:pt x="1945640" y="673798"/>
                  <a:pt x="1937829" y="697357"/>
                  <a:pt x="1925638" y="715899"/>
                </a:cubicBezTo>
                <a:cubicBezTo>
                  <a:pt x="1911413" y="738061"/>
                  <a:pt x="1905699" y="762317"/>
                  <a:pt x="1895665" y="785178"/>
                </a:cubicBezTo>
                <a:cubicBezTo>
                  <a:pt x="1874964" y="830136"/>
                  <a:pt x="1856423" y="872236"/>
                  <a:pt x="1835023" y="917892"/>
                </a:cubicBezTo>
                <a:cubicBezTo>
                  <a:pt x="1832864" y="922211"/>
                  <a:pt x="1831467" y="927926"/>
                  <a:pt x="1829308" y="932879"/>
                </a:cubicBezTo>
                <a:cubicBezTo>
                  <a:pt x="1827911" y="937197"/>
                  <a:pt x="1823593" y="941451"/>
                  <a:pt x="1820736" y="947166"/>
                </a:cubicBezTo>
                <a:cubicBezTo>
                  <a:pt x="1813624" y="959993"/>
                  <a:pt x="1808607" y="974979"/>
                  <a:pt x="1802194" y="989267"/>
                </a:cubicBezTo>
                <a:cubicBezTo>
                  <a:pt x="1797177" y="1001395"/>
                  <a:pt x="1787906" y="1014286"/>
                  <a:pt x="1784350" y="1027811"/>
                </a:cubicBezTo>
                <a:cubicBezTo>
                  <a:pt x="1782889" y="1032129"/>
                  <a:pt x="1783651" y="1037844"/>
                  <a:pt x="1781492" y="1042797"/>
                </a:cubicBezTo>
                <a:cubicBezTo>
                  <a:pt x="1779334" y="1048512"/>
                  <a:pt x="1774381" y="1054227"/>
                  <a:pt x="1772920" y="1061339"/>
                </a:cubicBezTo>
                <a:cubicBezTo>
                  <a:pt x="1771523" y="1064197"/>
                  <a:pt x="1772222" y="1068515"/>
                  <a:pt x="1770063" y="1072071"/>
                </a:cubicBezTo>
                <a:cubicBezTo>
                  <a:pt x="1765046" y="1081342"/>
                  <a:pt x="1759395" y="1089914"/>
                  <a:pt x="1755076" y="1099884"/>
                </a:cubicBezTo>
                <a:cubicBezTo>
                  <a:pt x="1747964" y="1114171"/>
                  <a:pt x="1740090" y="1132015"/>
                  <a:pt x="1728661" y="1148461"/>
                </a:cubicBezTo>
                <a:cubicBezTo>
                  <a:pt x="1725803" y="1151319"/>
                  <a:pt x="1725104" y="1157732"/>
                  <a:pt x="1723708" y="1162748"/>
                </a:cubicBezTo>
                <a:cubicBezTo>
                  <a:pt x="1722946" y="1165606"/>
                  <a:pt x="1718691" y="1167702"/>
                  <a:pt x="1716532" y="1171258"/>
                </a:cubicBezTo>
                <a:cubicBezTo>
                  <a:pt x="1712976" y="1174877"/>
                  <a:pt x="1710119" y="1179830"/>
                  <a:pt x="1707960" y="1184847"/>
                </a:cubicBezTo>
                <a:cubicBezTo>
                  <a:pt x="1692974" y="1210564"/>
                  <a:pt x="1679448" y="1239774"/>
                  <a:pt x="1662303" y="1267651"/>
                </a:cubicBezTo>
                <a:cubicBezTo>
                  <a:pt x="1660842" y="1269810"/>
                  <a:pt x="1657287" y="1272667"/>
                  <a:pt x="1655889" y="1274763"/>
                </a:cubicBezTo>
                <a:cubicBezTo>
                  <a:pt x="1653731" y="1276922"/>
                  <a:pt x="1648714" y="1288352"/>
                  <a:pt x="1648714" y="1292606"/>
                </a:cubicBezTo>
                <a:cubicBezTo>
                  <a:pt x="1648714" y="1294067"/>
                  <a:pt x="1649476" y="1296924"/>
                  <a:pt x="1651572" y="1296924"/>
                </a:cubicBezTo>
                <a:cubicBezTo>
                  <a:pt x="1653032" y="1296924"/>
                  <a:pt x="1664462" y="1292606"/>
                  <a:pt x="1665859" y="1292606"/>
                </a:cubicBezTo>
                <a:cubicBezTo>
                  <a:pt x="1670875" y="1292606"/>
                  <a:pt x="1670113" y="1297623"/>
                  <a:pt x="1670113" y="1299782"/>
                </a:cubicBezTo>
                <a:cubicBezTo>
                  <a:pt x="1670113" y="1303338"/>
                  <a:pt x="1671574" y="1306195"/>
                  <a:pt x="1665859" y="1311148"/>
                </a:cubicBezTo>
                <a:cubicBezTo>
                  <a:pt x="1663001" y="1314006"/>
                  <a:pt x="1638745" y="1318323"/>
                  <a:pt x="1632331" y="1318323"/>
                </a:cubicBezTo>
                <a:cubicBezTo>
                  <a:pt x="1618742" y="1318323"/>
                  <a:pt x="1619440" y="1307592"/>
                  <a:pt x="1600899" y="1301877"/>
                </a:cubicBezTo>
                <a:cubicBezTo>
                  <a:pt x="1588770" y="1298321"/>
                  <a:pt x="1575943" y="1296162"/>
                  <a:pt x="1564513" y="1291908"/>
                </a:cubicBezTo>
                <a:cubicBezTo>
                  <a:pt x="1546670" y="1286192"/>
                  <a:pt x="1527365" y="1279779"/>
                  <a:pt x="1510284" y="1274064"/>
                </a:cubicBezTo>
                <a:cubicBezTo>
                  <a:pt x="1505267" y="1272667"/>
                  <a:pt x="1501712" y="1269048"/>
                  <a:pt x="1497394" y="1268349"/>
                </a:cubicBezTo>
                <a:cubicBezTo>
                  <a:pt x="1490282" y="1266952"/>
                  <a:pt x="1481709" y="1266952"/>
                  <a:pt x="1475296" y="1265492"/>
                </a:cubicBezTo>
                <a:cubicBezTo>
                  <a:pt x="1467422" y="1264095"/>
                  <a:pt x="1458151" y="1261936"/>
                  <a:pt x="1450340" y="1259777"/>
                </a:cubicBezTo>
                <a:cubicBezTo>
                  <a:pt x="1428877" y="1254062"/>
                  <a:pt x="1406081" y="1249109"/>
                  <a:pt x="1384617" y="1239774"/>
                </a:cubicBezTo>
                <a:cubicBezTo>
                  <a:pt x="1378204" y="1236980"/>
                  <a:pt x="1370394" y="1235520"/>
                  <a:pt x="1364678" y="1233361"/>
                </a:cubicBezTo>
                <a:cubicBezTo>
                  <a:pt x="1362520" y="1232662"/>
                  <a:pt x="1361122" y="1229804"/>
                  <a:pt x="1359662" y="1229804"/>
                </a:cubicBezTo>
                <a:cubicBezTo>
                  <a:pt x="1352550" y="1228408"/>
                  <a:pt x="1343978" y="1227646"/>
                  <a:pt x="1336802" y="1225550"/>
                </a:cubicBezTo>
                <a:cubicBezTo>
                  <a:pt x="1301877" y="1216978"/>
                  <a:pt x="1266190" y="1206945"/>
                  <a:pt x="1230503" y="1198436"/>
                </a:cubicBezTo>
                <a:cubicBezTo>
                  <a:pt x="1210501" y="1193419"/>
                  <a:pt x="1189101" y="1189101"/>
                  <a:pt x="1169797" y="1182688"/>
                </a:cubicBezTo>
                <a:cubicBezTo>
                  <a:pt x="1156272" y="1178433"/>
                  <a:pt x="1141984" y="1172020"/>
                  <a:pt x="1127697" y="1168400"/>
                </a:cubicBezTo>
                <a:cubicBezTo>
                  <a:pt x="1121283" y="1167003"/>
                  <a:pt x="1114108" y="1167702"/>
                  <a:pt x="1108456" y="1164844"/>
                </a:cubicBezTo>
                <a:cubicBezTo>
                  <a:pt x="1089851" y="1157034"/>
                  <a:pt x="1069912" y="1153414"/>
                  <a:pt x="1051306" y="1146302"/>
                </a:cubicBezTo>
                <a:cubicBezTo>
                  <a:pt x="1032764" y="1139889"/>
                  <a:pt x="1014921" y="1129919"/>
                  <a:pt x="997776" y="1127062"/>
                </a:cubicBezTo>
                <a:cubicBezTo>
                  <a:pt x="989203" y="1126300"/>
                  <a:pt x="980694" y="1123442"/>
                  <a:pt x="973519" y="1120585"/>
                </a:cubicBezTo>
                <a:cubicBezTo>
                  <a:pt x="949960" y="1112774"/>
                  <a:pt x="954977" y="1109218"/>
                  <a:pt x="939991" y="1109218"/>
                </a:cubicBezTo>
                <a:cubicBezTo>
                  <a:pt x="928560" y="1109218"/>
                  <a:pt x="906463" y="1111314"/>
                  <a:pt x="899985" y="1115632"/>
                </a:cubicBezTo>
                <a:cubicBezTo>
                  <a:pt x="897128" y="1117029"/>
                  <a:pt x="897128" y="1120585"/>
                  <a:pt x="895731" y="1123442"/>
                </a:cubicBezTo>
                <a:cubicBezTo>
                  <a:pt x="894271" y="1127062"/>
                  <a:pt x="887159" y="1135571"/>
                  <a:pt x="882904" y="1138428"/>
                </a:cubicBezTo>
                <a:cubicBezTo>
                  <a:pt x="873633" y="1143445"/>
                  <a:pt x="859346" y="1142746"/>
                  <a:pt x="848614" y="1142746"/>
                </a:cubicBezTo>
                <a:lnTo>
                  <a:pt x="821500" y="1142048"/>
                </a:lnTo>
                <a:cubicBezTo>
                  <a:pt x="817245" y="1141286"/>
                  <a:pt x="811530" y="1140587"/>
                  <a:pt x="807910" y="1139889"/>
                </a:cubicBezTo>
                <a:cubicBezTo>
                  <a:pt x="790829" y="1137031"/>
                  <a:pt x="772985" y="1130617"/>
                  <a:pt x="756539" y="1127760"/>
                </a:cubicBezTo>
                <a:cubicBezTo>
                  <a:pt x="747268" y="1126300"/>
                  <a:pt x="730123" y="1119188"/>
                  <a:pt x="730123" y="1107059"/>
                </a:cubicBezTo>
                <a:cubicBezTo>
                  <a:pt x="731584" y="1099185"/>
                  <a:pt x="729425" y="1086358"/>
                  <a:pt x="720852" y="1080643"/>
                </a:cubicBezTo>
                <a:cubicBezTo>
                  <a:pt x="716597" y="1077786"/>
                  <a:pt x="710883" y="1078484"/>
                  <a:pt x="705866" y="1077786"/>
                </a:cubicBezTo>
                <a:lnTo>
                  <a:pt x="676592" y="1077087"/>
                </a:lnTo>
                <a:lnTo>
                  <a:pt x="553847" y="1086358"/>
                </a:lnTo>
                <a:lnTo>
                  <a:pt x="452501" y="1089216"/>
                </a:lnTo>
                <a:lnTo>
                  <a:pt x="310452" y="1087755"/>
                </a:lnTo>
                <a:lnTo>
                  <a:pt x="229108" y="1090613"/>
                </a:lnTo>
                <a:cubicBezTo>
                  <a:pt x="197676" y="1092772"/>
                  <a:pt x="165545" y="1093470"/>
                  <a:pt x="134874" y="1096328"/>
                </a:cubicBezTo>
                <a:cubicBezTo>
                  <a:pt x="109918" y="1098487"/>
                  <a:pt x="82042" y="1104202"/>
                  <a:pt x="56388" y="1104202"/>
                </a:cubicBezTo>
                <a:cubicBezTo>
                  <a:pt x="54928" y="1104202"/>
                  <a:pt x="46355" y="1104202"/>
                  <a:pt x="42101" y="1102741"/>
                </a:cubicBezTo>
                <a:cubicBezTo>
                  <a:pt x="37783" y="1102042"/>
                  <a:pt x="32829" y="1099185"/>
                  <a:pt x="30671" y="1099185"/>
                </a:cubicBezTo>
                <a:lnTo>
                  <a:pt x="17082" y="1099185"/>
                </a:lnTo>
                <a:cubicBezTo>
                  <a:pt x="12827" y="1097788"/>
                  <a:pt x="12128" y="1095629"/>
                  <a:pt x="12128" y="1092772"/>
                </a:cubicBezTo>
                <a:cubicBezTo>
                  <a:pt x="12128" y="1084898"/>
                  <a:pt x="29210" y="1084898"/>
                  <a:pt x="31369" y="1084898"/>
                </a:cubicBezTo>
                <a:cubicBezTo>
                  <a:pt x="42799" y="1084199"/>
                  <a:pt x="54928" y="1082802"/>
                  <a:pt x="66358" y="1082040"/>
                </a:cubicBezTo>
                <a:lnTo>
                  <a:pt x="211963" y="1077087"/>
                </a:lnTo>
                <a:lnTo>
                  <a:pt x="266192" y="1073531"/>
                </a:lnTo>
                <a:lnTo>
                  <a:pt x="498158" y="1067816"/>
                </a:lnTo>
                <a:cubicBezTo>
                  <a:pt x="538163" y="1063498"/>
                  <a:pt x="578104" y="1057085"/>
                  <a:pt x="617347" y="1057085"/>
                </a:cubicBezTo>
                <a:cubicBezTo>
                  <a:pt x="651637" y="1057085"/>
                  <a:pt x="670179" y="1064959"/>
                  <a:pt x="692341" y="1064959"/>
                </a:cubicBezTo>
                <a:cubicBezTo>
                  <a:pt x="695135" y="1064959"/>
                  <a:pt x="703009" y="1065657"/>
                  <a:pt x="703009" y="1059244"/>
                </a:cubicBezTo>
                <a:cubicBezTo>
                  <a:pt x="703009" y="1050671"/>
                  <a:pt x="695897" y="1054227"/>
                  <a:pt x="690182" y="1049973"/>
                </a:cubicBezTo>
                <a:cubicBezTo>
                  <a:pt x="673735" y="1039241"/>
                  <a:pt x="667322" y="1041400"/>
                  <a:pt x="653796" y="1041400"/>
                </a:cubicBezTo>
                <a:cubicBezTo>
                  <a:pt x="652335" y="1041400"/>
                  <a:pt x="587375" y="1044258"/>
                  <a:pt x="555244" y="1047115"/>
                </a:cubicBezTo>
                <a:cubicBezTo>
                  <a:pt x="537401" y="1048512"/>
                  <a:pt x="503174" y="1052068"/>
                  <a:pt x="501015" y="1052068"/>
                </a:cubicBezTo>
                <a:lnTo>
                  <a:pt x="483172" y="1052068"/>
                </a:lnTo>
                <a:cubicBezTo>
                  <a:pt x="490347" y="1049973"/>
                  <a:pt x="503174" y="1046353"/>
                  <a:pt x="504571" y="1046353"/>
                </a:cubicBezTo>
                <a:cubicBezTo>
                  <a:pt x="506730" y="1046353"/>
                  <a:pt x="516001" y="1049211"/>
                  <a:pt x="517461" y="1049211"/>
                </a:cubicBezTo>
                <a:cubicBezTo>
                  <a:pt x="527431" y="1049211"/>
                  <a:pt x="556704" y="1039241"/>
                  <a:pt x="561721" y="1037082"/>
                </a:cubicBezTo>
                <a:cubicBezTo>
                  <a:pt x="560260" y="1034225"/>
                  <a:pt x="557403" y="1032129"/>
                  <a:pt x="555244" y="1032129"/>
                </a:cubicBezTo>
                <a:cubicBezTo>
                  <a:pt x="553148" y="1032129"/>
                  <a:pt x="545275" y="1034225"/>
                  <a:pt x="540258" y="1035685"/>
                </a:cubicBezTo>
                <a:cubicBezTo>
                  <a:pt x="534543" y="1037082"/>
                  <a:pt x="523875" y="1039241"/>
                  <a:pt x="521716" y="1039241"/>
                </a:cubicBezTo>
                <a:lnTo>
                  <a:pt x="502476" y="1039241"/>
                </a:lnTo>
                <a:cubicBezTo>
                  <a:pt x="486029" y="1038542"/>
                  <a:pt x="469646" y="1052068"/>
                  <a:pt x="451803" y="1057085"/>
                </a:cubicBezTo>
                <a:cubicBezTo>
                  <a:pt x="443230" y="1059244"/>
                  <a:pt x="434658" y="1059244"/>
                  <a:pt x="426085" y="1059942"/>
                </a:cubicBezTo>
                <a:lnTo>
                  <a:pt x="110617" y="1061339"/>
                </a:lnTo>
                <a:cubicBezTo>
                  <a:pt x="102743" y="1061339"/>
                  <a:pt x="92773" y="1056386"/>
                  <a:pt x="86360" y="1056386"/>
                </a:cubicBezTo>
                <a:cubicBezTo>
                  <a:pt x="84201" y="1056386"/>
                  <a:pt x="80645" y="1057783"/>
                  <a:pt x="80645" y="1060641"/>
                </a:cubicBezTo>
                <a:cubicBezTo>
                  <a:pt x="80645" y="1064959"/>
                  <a:pt x="97028" y="1065657"/>
                  <a:pt x="102743" y="1069213"/>
                </a:cubicBezTo>
                <a:cubicBezTo>
                  <a:pt x="99885" y="1071372"/>
                  <a:pt x="91313" y="1071372"/>
                  <a:pt x="87757" y="1071372"/>
                </a:cubicBezTo>
                <a:cubicBezTo>
                  <a:pt x="85598" y="1071372"/>
                  <a:pt x="76327" y="1069912"/>
                  <a:pt x="70612" y="1069912"/>
                </a:cubicBezTo>
                <a:cubicBezTo>
                  <a:pt x="68516" y="1069912"/>
                  <a:pt x="65659" y="1069213"/>
                  <a:pt x="62802" y="1067816"/>
                </a:cubicBezTo>
                <a:lnTo>
                  <a:pt x="62802" y="1063498"/>
                </a:lnTo>
                <a:cubicBezTo>
                  <a:pt x="62802" y="1061339"/>
                  <a:pt x="63500" y="1057783"/>
                  <a:pt x="63500" y="1054926"/>
                </a:cubicBezTo>
                <a:cubicBezTo>
                  <a:pt x="64198" y="1050671"/>
                  <a:pt x="66358" y="1042098"/>
                  <a:pt x="72072" y="1039940"/>
                </a:cubicBezTo>
                <a:cubicBezTo>
                  <a:pt x="73470" y="1039241"/>
                  <a:pt x="76327" y="1040638"/>
                  <a:pt x="78486" y="1039940"/>
                </a:cubicBezTo>
                <a:cubicBezTo>
                  <a:pt x="82042" y="1039241"/>
                  <a:pt x="88455" y="1035685"/>
                  <a:pt x="89916" y="1035685"/>
                </a:cubicBezTo>
                <a:cubicBezTo>
                  <a:pt x="92075" y="1035685"/>
                  <a:pt x="116332" y="1039940"/>
                  <a:pt x="118428" y="1039940"/>
                </a:cubicBezTo>
                <a:lnTo>
                  <a:pt x="133477" y="1039940"/>
                </a:lnTo>
                <a:cubicBezTo>
                  <a:pt x="170561" y="1042797"/>
                  <a:pt x="171958" y="1046353"/>
                  <a:pt x="201232" y="1046353"/>
                </a:cubicBezTo>
                <a:lnTo>
                  <a:pt x="306197" y="1044258"/>
                </a:lnTo>
                <a:lnTo>
                  <a:pt x="363982" y="1044258"/>
                </a:lnTo>
                <a:cubicBezTo>
                  <a:pt x="396113" y="1042098"/>
                  <a:pt x="428244" y="1039241"/>
                  <a:pt x="460311" y="1035685"/>
                </a:cubicBezTo>
                <a:cubicBezTo>
                  <a:pt x="491046" y="1032828"/>
                  <a:pt x="550291" y="1021398"/>
                  <a:pt x="588073" y="1021398"/>
                </a:cubicBezTo>
                <a:lnTo>
                  <a:pt x="634492" y="1021398"/>
                </a:lnTo>
                <a:cubicBezTo>
                  <a:pt x="646621" y="1022795"/>
                  <a:pt x="658051" y="1024255"/>
                  <a:pt x="669480" y="1028510"/>
                </a:cubicBezTo>
                <a:cubicBezTo>
                  <a:pt x="675894" y="1030669"/>
                  <a:pt x="683006" y="1034225"/>
                  <a:pt x="690182" y="1037844"/>
                </a:cubicBezTo>
                <a:cubicBezTo>
                  <a:pt x="696595" y="1040638"/>
                  <a:pt x="731584" y="1064197"/>
                  <a:pt x="740156" y="1064197"/>
                </a:cubicBezTo>
                <a:cubicBezTo>
                  <a:pt x="742252" y="1064197"/>
                  <a:pt x="745109" y="1061339"/>
                  <a:pt x="747268" y="1061339"/>
                </a:cubicBezTo>
                <a:cubicBezTo>
                  <a:pt x="748728" y="1061339"/>
                  <a:pt x="756539" y="1066356"/>
                  <a:pt x="758698" y="1066356"/>
                </a:cubicBezTo>
                <a:lnTo>
                  <a:pt x="762254" y="1066356"/>
                </a:lnTo>
                <a:cubicBezTo>
                  <a:pt x="762953" y="1064197"/>
                  <a:pt x="762953" y="1061339"/>
                  <a:pt x="762254" y="1054227"/>
                </a:cubicBezTo>
                <a:lnTo>
                  <a:pt x="763715" y="1054227"/>
                </a:lnTo>
                <a:cubicBezTo>
                  <a:pt x="770827" y="1059244"/>
                  <a:pt x="777240" y="1066356"/>
                  <a:pt x="782955" y="1072769"/>
                </a:cubicBezTo>
                <a:cubicBezTo>
                  <a:pt x="782257" y="1072769"/>
                  <a:pt x="769366" y="1082040"/>
                  <a:pt x="769366" y="1085660"/>
                </a:cubicBezTo>
                <a:cubicBezTo>
                  <a:pt x="769366" y="1089914"/>
                  <a:pt x="785114" y="1096328"/>
                  <a:pt x="785114" y="1099185"/>
                </a:cubicBezTo>
                <a:cubicBezTo>
                  <a:pt x="785114" y="1104900"/>
                  <a:pt x="778701" y="1107059"/>
                  <a:pt x="775843" y="1107059"/>
                </a:cubicBezTo>
                <a:cubicBezTo>
                  <a:pt x="770827" y="1107059"/>
                  <a:pt x="765111" y="1104202"/>
                  <a:pt x="763715" y="1097026"/>
                </a:cubicBezTo>
                <a:cubicBezTo>
                  <a:pt x="762953" y="1094169"/>
                  <a:pt x="764413" y="1089914"/>
                  <a:pt x="761555" y="1087057"/>
                </a:cubicBezTo>
                <a:cubicBezTo>
                  <a:pt x="757238" y="1081342"/>
                  <a:pt x="750824" y="1082040"/>
                  <a:pt x="745109" y="1079945"/>
                </a:cubicBezTo>
                <a:cubicBezTo>
                  <a:pt x="742252" y="1079183"/>
                  <a:pt x="739394" y="1075627"/>
                  <a:pt x="737997" y="1075627"/>
                </a:cubicBezTo>
                <a:cubicBezTo>
                  <a:pt x="733679" y="1075627"/>
                  <a:pt x="733679" y="1080643"/>
                  <a:pt x="733679" y="1081342"/>
                </a:cubicBezTo>
                <a:cubicBezTo>
                  <a:pt x="733679" y="1089914"/>
                  <a:pt x="742252" y="1089216"/>
                  <a:pt x="742252" y="1093470"/>
                </a:cubicBezTo>
                <a:cubicBezTo>
                  <a:pt x="742252" y="1094931"/>
                  <a:pt x="737997" y="1102741"/>
                  <a:pt x="737997" y="1104202"/>
                </a:cubicBezTo>
                <a:cubicBezTo>
                  <a:pt x="737997" y="1106361"/>
                  <a:pt x="738696" y="1107758"/>
                  <a:pt x="740156" y="1107758"/>
                </a:cubicBezTo>
                <a:cubicBezTo>
                  <a:pt x="742252" y="1107758"/>
                  <a:pt x="750824" y="1103503"/>
                  <a:pt x="752285" y="1103503"/>
                </a:cubicBezTo>
                <a:cubicBezTo>
                  <a:pt x="757238" y="1103503"/>
                  <a:pt x="758698" y="1107059"/>
                  <a:pt x="765111" y="1111314"/>
                </a:cubicBezTo>
                <a:cubicBezTo>
                  <a:pt x="770128" y="1115632"/>
                  <a:pt x="779399" y="1114171"/>
                  <a:pt x="785114" y="1115632"/>
                </a:cubicBezTo>
                <a:cubicBezTo>
                  <a:pt x="790067" y="1116330"/>
                  <a:pt x="795084" y="1121347"/>
                  <a:pt x="801497" y="1122045"/>
                </a:cubicBezTo>
                <a:cubicBezTo>
                  <a:pt x="810768" y="1124204"/>
                  <a:pt x="829373" y="1124204"/>
                  <a:pt x="831469" y="1124204"/>
                </a:cubicBezTo>
                <a:cubicBezTo>
                  <a:pt x="843597" y="1124204"/>
                  <a:pt x="855790" y="1124903"/>
                  <a:pt x="867918" y="1119188"/>
                </a:cubicBezTo>
                <a:cubicBezTo>
                  <a:pt x="871474" y="1117727"/>
                  <a:pt x="897128" y="1107758"/>
                  <a:pt x="897128" y="1099884"/>
                </a:cubicBezTo>
                <a:cubicBezTo>
                  <a:pt x="897128" y="1093470"/>
                  <a:pt x="888619" y="1093470"/>
                  <a:pt x="887159" y="1093470"/>
                </a:cubicBezTo>
                <a:cubicBezTo>
                  <a:pt x="873633" y="1093470"/>
                  <a:pt x="870014" y="1104202"/>
                  <a:pt x="862203" y="1104202"/>
                </a:cubicBezTo>
                <a:cubicBezTo>
                  <a:pt x="852932" y="1104202"/>
                  <a:pt x="854329" y="1089216"/>
                  <a:pt x="847217" y="1089216"/>
                </a:cubicBezTo>
                <a:cubicBezTo>
                  <a:pt x="845058" y="1089216"/>
                  <a:pt x="842201" y="1090613"/>
                  <a:pt x="840740" y="1090613"/>
                </a:cubicBezTo>
                <a:cubicBezTo>
                  <a:pt x="828611" y="1090613"/>
                  <a:pt x="801497" y="1084898"/>
                  <a:pt x="792226" y="1079945"/>
                </a:cubicBezTo>
                <a:cubicBezTo>
                  <a:pt x="786511" y="1077087"/>
                  <a:pt x="785813" y="1068515"/>
                  <a:pt x="785114" y="1064959"/>
                </a:cubicBezTo>
                <a:cubicBezTo>
                  <a:pt x="783653" y="1058482"/>
                  <a:pt x="775081" y="1049973"/>
                  <a:pt x="769366" y="1048512"/>
                </a:cubicBezTo>
                <a:cubicBezTo>
                  <a:pt x="765810" y="1047115"/>
                  <a:pt x="760857" y="1047814"/>
                  <a:pt x="757238" y="1046353"/>
                </a:cubicBezTo>
                <a:cubicBezTo>
                  <a:pt x="740156" y="1041400"/>
                  <a:pt x="717995" y="1004951"/>
                  <a:pt x="705167" y="1004951"/>
                </a:cubicBezTo>
                <a:cubicBezTo>
                  <a:pt x="702310" y="1004951"/>
                  <a:pt x="702310" y="1007110"/>
                  <a:pt x="700850" y="1009967"/>
                </a:cubicBezTo>
                <a:cubicBezTo>
                  <a:pt x="654495" y="994283"/>
                  <a:pt x="659447" y="986409"/>
                  <a:pt x="625221" y="986409"/>
                </a:cubicBezTo>
                <a:lnTo>
                  <a:pt x="596646" y="987108"/>
                </a:lnTo>
                <a:cubicBezTo>
                  <a:pt x="503174" y="994283"/>
                  <a:pt x="424624" y="1003554"/>
                  <a:pt x="316865" y="1009269"/>
                </a:cubicBezTo>
                <a:lnTo>
                  <a:pt x="271907" y="1010666"/>
                </a:lnTo>
                <a:lnTo>
                  <a:pt x="186246" y="1010666"/>
                </a:lnTo>
                <a:lnTo>
                  <a:pt x="129159" y="1008571"/>
                </a:lnTo>
                <a:cubicBezTo>
                  <a:pt x="127762" y="1008571"/>
                  <a:pt x="112014" y="1006411"/>
                  <a:pt x="112014" y="1012825"/>
                </a:cubicBezTo>
                <a:cubicBezTo>
                  <a:pt x="112014" y="1016381"/>
                  <a:pt x="115634" y="1018540"/>
                  <a:pt x="117030" y="1018540"/>
                </a:cubicBezTo>
                <a:cubicBezTo>
                  <a:pt x="118428" y="1018540"/>
                  <a:pt x="119190" y="1015683"/>
                  <a:pt x="121285" y="1015683"/>
                </a:cubicBezTo>
                <a:cubicBezTo>
                  <a:pt x="124904" y="1014286"/>
                  <a:pt x="132016" y="1014984"/>
                  <a:pt x="133477" y="1014984"/>
                </a:cubicBezTo>
                <a:lnTo>
                  <a:pt x="169164" y="1017143"/>
                </a:lnTo>
                <a:lnTo>
                  <a:pt x="281178" y="1017143"/>
                </a:lnTo>
                <a:lnTo>
                  <a:pt x="410401" y="1012825"/>
                </a:lnTo>
                <a:cubicBezTo>
                  <a:pt x="432498" y="1011428"/>
                  <a:pt x="455359" y="1009967"/>
                  <a:pt x="477457" y="1007809"/>
                </a:cubicBezTo>
                <a:cubicBezTo>
                  <a:pt x="491046" y="1006411"/>
                  <a:pt x="516001" y="1002855"/>
                  <a:pt x="518160" y="1002855"/>
                </a:cubicBezTo>
                <a:lnTo>
                  <a:pt x="538163" y="1002855"/>
                </a:lnTo>
                <a:cubicBezTo>
                  <a:pt x="547434" y="1001395"/>
                  <a:pt x="555244" y="997839"/>
                  <a:pt x="564578" y="997141"/>
                </a:cubicBezTo>
                <a:cubicBezTo>
                  <a:pt x="582422" y="994283"/>
                  <a:pt x="618109" y="993585"/>
                  <a:pt x="620204" y="993585"/>
                </a:cubicBezTo>
                <a:cubicBezTo>
                  <a:pt x="621665" y="993585"/>
                  <a:pt x="630936" y="992823"/>
                  <a:pt x="636651" y="994283"/>
                </a:cubicBezTo>
                <a:cubicBezTo>
                  <a:pt x="641604" y="995680"/>
                  <a:pt x="644461" y="1001395"/>
                  <a:pt x="650177" y="1002157"/>
                </a:cubicBezTo>
                <a:cubicBezTo>
                  <a:pt x="673735" y="1005713"/>
                  <a:pt x="698754" y="1020001"/>
                  <a:pt x="723011" y="1031367"/>
                </a:cubicBezTo>
                <a:cubicBezTo>
                  <a:pt x="727266" y="1033526"/>
                  <a:pt x="731584" y="1041400"/>
                  <a:pt x="733679" y="1044956"/>
                </a:cubicBezTo>
                <a:lnTo>
                  <a:pt x="733679" y="1047814"/>
                </a:lnTo>
                <a:cubicBezTo>
                  <a:pt x="732980" y="1048512"/>
                  <a:pt x="732980" y="1048512"/>
                  <a:pt x="731584" y="1048512"/>
                </a:cubicBezTo>
                <a:cubicBezTo>
                  <a:pt x="725170" y="1048512"/>
                  <a:pt x="700850" y="1032828"/>
                  <a:pt x="697992" y="1031367"/>
                </a:cubicBezTo>
                <a:cubicBezTo>
                  <a:pt x="693738" y="1028510"/>
                  <a:pt x="650939" y="1011428"/>
                  <a:pt x="638048" y="1011428"/>
                </a:cubicBezTo>
                <a:lnTo>
                  <a:pt x="585279" y="1011428"/>
                </a:lnTo>
                <a:cubicBezTo>
                  <a:pt x="557403" y="1013523"/>
                  <a:pt x="529590" y="1016381"/>
                  <a:pt x="501714" y="1018540"/>
                </a:cubicBezTo>
                <a:lnTo>
                  <a:pt x="441770" y="1022795"/>
                </a:lnTo>
                <a:cubicBezTo>
                  <a:pt x="427482" y="1023557"/>
                  <a:pt x="411797" y="1028510"/>
                  <a:pt x="398272" y="1030669"/>
                </a:cubicBezTo>
                <a:lnTo>
                  <a:pt x="203391" y="1034225"/>
                </a:lnTo>
                <a:lnTo>
                  <a:pt x="129159" y="1025652"/>
                </a:lnTo>
                <a:cubicBezTo>
                  <a:pt x="123444" y="1026414"/>
                  <a:pt x="112776" y="1028510"/>
                  <a:pt x="111316" y="1028510"/>
                </a:cubicBezTo>
                <a:cubicBezTo>
                  <a:pt x="99885" y="1028510"/>
                  <a:pt x="95631" y="1022096"/>
                  <a:pt x="95631" y="1012825"/>
                </a:cubicBezTo>
                <a:cubicBezTo>
                  <a:pt x="95631" y="992124"/>
                  <a:pt x="118428" y="999998"/>
                  <a:pt x="132016" y="996442"/>
                </a:cubicBezTo>
                <a:lnTo>
                  <a:pt x="293307" y="992124"/>
                </a:lnTo>
                <a:lnTo>
                  <a:pt x="386144" y="985012"/>
                </a:lnTo>
                <a:lnTo>
                  <a:pt x="461073" y="981456"/>
                </a:lnTo>
                <a:lnTo>
                  <a:pt x="501714" y="980694"/>
                </a:lnTo>
                <a:lnTo>
                  <a:pt x="595249" y="971423"/>
                </a:lnTo>
                <a:lnTo>
                  <a:pt x="622364" y="970725"/>
                </a:lnTo>
                <a:cubicBezTo>
                  <a:pt x="657352" y="970725"/>
                  <a:pt x="690880" y="978598"/>
                  <a:pt x="727266" y="1004253"/>
                </a:cubicBezTo>
                <a:cubicBezTo>
                  <a:pt x="738696" y="1012825"/>
                  <a:pt x="752983" y="1018540"/>
                  <a:pt x="765810" y="1027811"/>
                </a:cubicBezTo>
                <a:cubicBezTo>
                  <a:pt x="780796" y="1039241"/>
                  <a:pt x="796544" y="1054926"/>
                  <a:pt x="811530" y="1067054"/>
                </a:cubicBezTo>
                <a:cubicBezTo>
                  <a:pt x="819341" y="1058482"/>
                  <a:pt x="821500" y="1048512"/>
                  <a:pt x="827215" y="1039940"/>
                </a:cubicBezTo>
                <a:cubicBezTo>
                  <a:pt x="827913" y="1039940"/>
                  <a:pt x="829373" y="1040638"/>
                  <a:pt x="829373" y="1041400"/>
                </a:cubicBezTo>
                <a:cubicBezTo>
                  <a:pt x="832929" y="1047814"/>
                  <a:pt x="838645" y="1059942"/>
                  <a:pt x="838645" y="1062101"/>
                </a:cubicBezTo>
                <a:lnTo>
                  <a:pt x="838645" y="1064959"/>
                </a:lnTo>
                <a:cubicBezTo>
                  <a:pt x="835089" y="1065657"/>
                  <a:pt x="830072" y="1064959"/>
                  <a:pt x="827913" y="1064959"/>
                </a:cubicBezTo>
                <a:cubicBezTo>
                  <a:pt x="826516" y="1064959"/>
                  <a:pt x="823659" y="1064959"/>
                  <a:pt x="821500" y="1066356"/>
                </a:cubicBezTo>
                <a:lnTo>
                  <a:pt x="821500" y="1068515"/>
                </a:lnTo>
                <a:cubicBezTo>
                  <a:pt x="825754" y="1069912"/>
                  <a:pt x="830072" y="1069912"/>
                  <a:pt x="834327" y="1072769"/>
                </a:cubicBezTo>
                <a:cubicBezTo>
                  <a:pt x="840740" y="1076325"/>
                  <a:pt x="845757" y="1084898"/>
                  <a:pt x="852170" y="1084898"/>
                </a:cubicBezTo>
                <a:cubicBezTo>
                  <a:pt x="853630" y="1084898"/>
                  <a:pt x="863600" y="1081342"/>
                  <a:pt x="865060" y="1081342"/>
                </a:cubicBezTo>
                <a:cubicBezTo>
                  <a:pt x="869315" y="1081342"/>
                  <a:pt x="869315" y="1081342"/>
                  <a:pt x="873633" y="1084898"/>
                </a:cubicBezTo>
                <a:cubicBezTo>
                  <a:pt x="872172" y="1084898"/>
                  <a:pt x="868616" y="1082802"/>
                  <a:pt x="868616" y="1087755"/>
                </a:cubicBezTo>
                <a:lnTo>
                  <a:pt x="872871" y="1087755"/>
                </a:lnTo>
                <a:cubicBezTo>
                  <a:pt x="890016" y="1084199"/>
                  <a:pt x="892873" y="1082040"/>
                  <a:pt x="906463" y="1082040"/>
                </a:cubicBezTo>
                <a:cubicBezTo>
                  <a:pt x="919988" y="1082040"/>
                  <a:pt x="960691" y="1097026"/>
                  <a:pt x="969963" y="1102042"/>
                </a:cubicBezTo>
                <a:cubicBezTo>
                  <a:pt x="977836" y="1107059"/>
                  <a:pt x="987108" y="1104900"/>
                  <a:pt x="995680" y="1106361"/>
                </a:cubicBezTo>
                <a:cubicBezTo>
                  <a:pt x="1006348" y="1108456"/>
                  <a:pt x="1019239" y="1112076"/>
                  <a:pt x="1031367" y="1114870"/>
                </a:cubicBezTo>
                <a:cubicBezTo>
                  <a:pt x="1037780" y="1116330"/>
                  <a:pt x="1046353" y="1114171"/>
                  <a:pt x="1053465" y="1116330"/>
                </a:cubicBezTo>
                <a:cubicBezTo>
                  <a:pt x="1059180" y="1117727"/>
                  <a:pt x="1065594" y="1122744"/>
                  <a:pt x="1072007" y="1124903"/>
                </a:cubicBezTo>
                <a:cubicBezTo>
                  <a:pt x="1086295" y="1130617"/>
                  <a:pt x="1102741" y="1137031"/>
                  <a:pt x="1118426" y="1140587"/>
                </a:cubicBezTo>
                <a:cubicBezTo>
                  <a:pt x="1129094" y="1142746"/>
                  <a:pt x="1140523" y="1147763"/>
                  <a:pt x="1151953" y="1150557"/>
                </a:cubicBezTo>
                <a:cubicBezTo>
                  <a:pt x="1162685" y="1154176"/>
                  <a:pt x="1175512" y="1150557"/>
                  <a:pt x="1187641" y="1156272"/>
                </a:cubicBezTo>
                <a:cubicBezTo>
                  <a:pt x="1194054" y="1159129"/>
                  <a:pt x="1199769" y="1162748"/>
                  <a:pt x="1206945" y="1164844"/>
                </a:cubicBezTo>
                <a:cubicBezTo>
                  <a:pt x="1221169" y="1169861"/>
                  <a:pt x="1236916" y="1172718"/>
                  <a:pt x="1251903" y="1176973"/>
                </a:cubicBezTo>
                <a:cubicBezTo>
                  <a:pt x="1269746" y="1181989"/>
                  <a:pt x="1288288" y="1189863"/>
                  <a:pt x="1306132" y="1195578"/>
                </a:cubicBezTo>
                <a:cubicBezTo>
                  <a:pt x="1337564" y="1206246"/>
                  <a:pt x="1369632" y="1215517"/>
                  <a:pt x="1402461" y="1226248"/>
                </a:cubicBezTo>
                <a:cubicBezTo>
                  <a:pt x="1413891" y="1230503"/>
                  <a:pt x="1426782" y="1232662"/>
                  <a:pt x="1440307" y="1234123"/>
                </a:cubicBezTo>
                <a:cubicBezTo>
                  <a:pt x="1455991" y="1234821"/>
                  <a:pt x="1458849" y="1233361"/>
                  <a:pt x="1460310" y="1233361"/>
                </a:cubicBezTo>
                <a:cubicBezTo>
                  <a:pt x="1462469" y="1233361"/>
                  <a:pt x="1467422" y="1233361"/>
                  <a:pt x="1471041" y="1234821"/>
                </a:cubicBezTo>
                <a:cubicBezTo>
                  <a:pt x="1486725" y="1241933"/>
                  <a:pt x="1503871" y="1256221"/>
                  <a:pt x="1520253" y="1257617"/>
                </a:cubicBezTo>
                <a:cubicBezTo>
                  <a:pt x="1524572" y="1257617"/>
                  <a:pt x="1529525" y="1258379"/>
                  <a:pt x="1534541" y="1259777"/>
                </a:cubicBezTo>
                <a:cubicBezTo>
                  <a:pt x="1537399" y="1260475"/>
                  <a:pt x="1589469" y="1282637"/>
                  <a:pt x="1600200" y="1282637"/>
                </a:cubicBezTo>
                <a:cubicBezTo>
                  <a:pt x="1601597" y="1282637"/>
                  <a:pt x="1610932" y="1276223"/>
                  <a:pt x="1612328" y="1276223"/>
                </a:cubicBezTo>
                <a:cubicBezTo>
                  <a:pt x="1614488" y="1276223"/>
                  <a:pt x="1617345" y="1279081"/>
                  <a:pt x="1620202" y="1279779"/>
                </a:cubicBezTo>
                <a:cubicBezTo>
                  <a:pt x="1621600" y="1280478"/>
                  <a:pt x="1625917" y="1281176"/>
                  <a:pt x="1628013" y="1281176"/>
                </a:cubicBezTo>
                <a:cubicBezTo>
                  <a:pt x="1629474" y="1281176"/>
                  <a:pt x="1633728" y="1280478"/>
                  <a:pt x="1636586" y="1279081"/>
                </a:cubicBezTo>
                <a:cubicBezTo>
                  <a:pt x="1639443" y="1276922"/>
                  <a:pt x="1641602" y="1273366"/>
                  <a:pt x="1642300" y="1270508"/>
                </a:cubicBezTo>
                <a:cubicBezTo>
                  <a:pt x="1645158" y="1257617"/>
                  <a:pt x="1663700" y="1241933"/>
                  <a:pt x="1671574" y="1228408"/>
                </a:cubicBezTo>
                <a:cubicBezTo>
                  <a:pt x="1676590" y="1219137"/>
                  <a:pt x="1683702" y="1209802"/>
                  <a:pt x="1688021" y="1203389"/>
                </a:cubicBezTo>
                <a:cubicBezTo>
                  <a:pt x="1688719" y="1201992"/>
                  <a:pt x="1688719" y="1199833"/>
                  <a:pt x="1688719" y="1198436"/>
                </a:cubicBezTo>
                <a:cubicBezTo>
                  <a:pt x="1688719" y="1188403"/>
                  <a:pt x="1716532" y="1134173"/>
                  <a:pt x="1722247" y="1121347"/>
                </a:cubicBezTo>
                <a:cubicBezTo>
                  <a:pt x="1727962" y="1108456"/>
                  <a:pt x="1732978" y="1094931"/>
                  <a:pt x="1738694" y="1082802"/>
                </a:cubicBezTo>
                <a:cubicBezTo>
                  <a:pt x="1740789" y="1077786"/>
                  <a:pt x="1742948" y="1071372"/>
                  <a:pt x="1745107" y="1067054"/>
                </a:cubicBezTo>
                <a:cubicBezTo>
                  <a:pt x="1748663" y="1055688"/>
                  <a:pt x="1754378" y="1040638"/>
                  <a:pt x="1761490" y="1029970"/>
                </a:cubicBezTo>
                <a:cubicBezTo>
                  <a:pt x="1764348" y="1024954"/>
                  <a:pt x="1770063" y="1020699"/>
                  <a:pt x="1772222" y="1016381"/>
                </a:cubicBezTo>
                <a:cubicBezTo>
                  <a:pt x="1785049" y="985711"/>
                  <a:pt x="1801495" y="954278"/>
                  <a:pt x="1815021" y="924306"/>
                </a:cubicBezTo>
                <a:cubicBezTo>
                  <a:pt x="1825053" y="901510"/>
                  <a:pt x="1834325" y="877253"/>
                  <a:pt x="1844294" y="855091"/>
                </a:cubicBezTo>
                <a:cubicBezTo>
                  <a:pt x="1848612" y="843661"/>
                  <a:pt x="1858582" y="832231"/>
                  <a:pt x="1864995" y="819404"/>
                </a:cubicBezTo>
                <a:cubicBezTo>
                  <a:pt x="1876425" y="795846"/>
                  <a:pt x="1887093" y="771589"/>
                  <a:pt x="1897825" y="747332"/>
                </a:cubicBezTo>
                <a:cubicBezTo>
                  <a:pt x="1902841" y="735203"/>
                  <a:pt x="1906397" y="722313"/>
                  <a:pt x="1912112" y="710946"/>
                </a:cubicBezTo>
                <a:cubicBezTo>
                  <a:pt x="1933512" y="663067"/>
                  <a:pt x="1952815" y="616014"/>
                  <a:pt x="1972056" y="569595"/>
                </a:cubicBezTo>
                <a:cubicBezTo>
                  <a:pt x="1973516" y="564579"/>
                  <a:pt x="1980628" y="561721"/>
                  <a:pt x="1982788" y="557467"/>
                </a:cubicBezTo>
                <a:cubicBezTo>
                  <a:pt x="1985645" y="552450"/>
                  <a:pt x="1987042" y="547497"/>
                  <a:pt x="1987740" y="542480"/>
                </a:cubicBezTo>
                <a:cubicBezTo>
                  <a:pt x="1987740" y="539623"/>
                  <a:pt x="1987740" y="536067"/>
                  <a:pt x="1989201" y="533908"/>
                </a:cubicBezTo>
                <a:cubicBezTo>
                  <a:pt x="1992059" y="525336"/>
                  <a:pt x="1997012" y="516065"/>
                  <a:pt x="2000631" y="508191"/>
                </a:cubicBezTo>
                <a:cubicBezTo>
                  <a:pt x="2008441" y="488252"/>
                  <a:pt x="2021332" y="471107"/>
                  <a:pt x="2030603" y="452565"/>
                </a:cubicBezTo>
                <a:cubicBezTo>
                  <a:pt x="2034858" y="443294"/>
                  <a:pt x="2037016" y="432562"/>
                  <a:pt x="2040573" y="423291"/>
                </a:cubicBezTo>
                <a:cubicBezTo>
                  <a:pt x="2046288" y="408305"/>
                  <a:pt x="2052701" y="393319"/>
                  <a:pt x="2059876" y="379032"/>
                </a:cubicBezTo>
                <a:cubicBezTo>
                  <a:pt x="2063433" y="370459"/>
                  <a:pt x="2068386" y="361188"/>
                  <a:pt x="2072703" y="351917"/>
                </a:cubicBezTo>
                <a:cubicBezTo>
                  <a:pt x="2077720" y="341186"/>
                  <a:pt x="2095563" y="311214"/>
                  <a:pt x="2095563" y="297688"/>
                </a:cubicBezTo>
                <a:cubicBezTo>
                  <a:pt x="2095563" y="286258"/>
                  <a:pt x="2077720" y="276225"/>
                  <a:pt x="2070545" y="266954"/>
                </a:cubicBezTo>
                <a:lnTo>
                  <a:pt x="2070545" y="263398"/>
                </a:lnTo>
                <a:lnTo>
                  <a:pt x="2080577" y="263398"/>
                </a:lnTo>
                <a:cubicBezTo>
                  <a:pt x="2082673" y="263398"/>
                  <a:pt x="2095563" y="264097"/>
                  <a:pt x="2102675" y="264795"/>
                </a:cubicBezTo>
                <a:close/>
                <a:moveTo>
                  <a:pt x="2052701" y="256985"/>
                </a:moveTo>
                <a:cubicBezTo>
                  <a:pt x="2052701" y="265557"/>
                  <a:pt x="2042732" y="284798"/>
                  <a:pt x="2039175" y="292672"/>
                </a:cubicBezTo>
                <a:cubicBezTo>
                  <a:pt x="2019872" y="335471"/>
                  <a:pt x="1999869" y="379730"/>
                  <a:pt x="1979930" y="424688"/>
                </a:cubicBezTo>
                <a:cubicBezTo>
                  <a:pt x="1975612" y="433261"/>
                  <a:pt x="1972754" y="443294"/>
                  <a:pt x="1969199" y="452565"/>
                </a:cubicBezTo>
                <a:cubicBezTo>
                  <a:pt x="1958531" y="481076"/>
                  <a:pt x="1939925" y="512509"/>
                  <a:pt x="1919986" y="543179"/>
                </a:cubicBezTo>
                <a:cubicBezTo>
                  <a:pt x="1910651" y="556768"/>
                  <a:pt x="1908556" y="573151"/>
                  <a:pt x="1901381" y="588137"/>
                </a:cubicBezTo>
                <a:cubicBezTo>
                  <a:pt x="1878584" y="633857"/>
                  <a:pt x="1853565" y="680911"/>
                  <a:pt x="1814322" y="728790"/>
                </a:cubicBezTo>
                <a:cubicBezTo>
                  <a:pt x="1808607" y="734441"/>
                  <a:pt x="1805051" y="743014"/>
                  <a:pt x="1800035" y="750189"/>
                </a:cubicBezTo>
                <a:cubicBezTo>
                  <a:pt x="1751521" y="815848"/>
                  <a:pt x="1725104" y="881507"/>
                  <a:pt x="1692275" y="945769"/>
                </a:cubicBezTo>
                <a:cubicBezTo>
                  <a:pt x="1684401" y="960755"/>
                  <a:pt x="1675130" y="976440"/>
                  <a:pt x="1665859" y="992124"/>
                </a:cubicBezTo>
                <a:cubicBezTo>
                  <a:pt x="1663001" y="997141"/>
                  <a:pt x="1659446" y="1002855"/>
                  <a:pt x="1655127" y="1007809"/>
                </a:cubicBezTo>
                <a:cubicBezTo>
                  <a:pt x="1653731" y="1009269"/>
                  <a:pt x="1647317" y="1015683"/>
                  <a:pt x="1646619" y="1018540"/>
                </a:cubicBezTo>
                <a:cubicBezTo>
                  <a:pt x="1645857" y="1019239"/>
                  <a:pt x="1647317" y="1022096"/>
                  <a:pt x="1646619" y="1023557"/>
                </a:cubicBezTo>
                <a:cubicBezTo>
                  <a:pt x="1646619" y="1025652"/>
                  <a:pt x="1645158" y="1028510"/>
                  <a:pt x="1644460" y="1031367"/>
                </a:cubicBezTo>
                <a:cubicBezTo>
                  <a:pt x="1642999" y="1034986"/>
                  <a:pt x="1641602" y="1040638"/>
                  <a:pt x="1639443" y="1044956"/>
                </a:cubicBezTo>
                <a:cubicBezTo>
                  <a:pt x="1633728" y="1059244"/>
                  <a:pt x="1625917" y="1074928"/>
                  <a:pt x="1619440" y="1090613"/>
                </a:cubicBezTo>
                <a:cubicBezTo>
                  <a:pt x="1611630" y="1109218"/>
                  <a:pt x="1604454" y="1129157"/>
                  <a:pt x="1590929" y="1148461"/>
                </a:cubicBezTo>
                <a:cubicBezTo>
                  <a:pt x="1588072" y="1152017"/>
                  <a:pt x="1583753" y="1154176"/>
                  <a:pt x="1580896" y="1155573"/>
                </a:cubicBezTo>
                <a:cubicBezTo>
                  <a:pt x="1576641" y="1157034"/>
                  <a:pt x="1577340" y="1162748"/>
                  <a:pt x="1576641" y="1164844"/>
                </a:cubicBezTo>
                <a:cubicBezTo>
                  <a:pt x="1574483" y="1171258"/>
                  <a:pt x="1563814" y="1187704"/>
                  <a:pt x="1563814" y="1194816"/>
                </a:cubicBezTo>
                <a:cubicBezTo>
                  <a:pt x="1563814" y="1197673"/>
                  <a:pt x="1565910" y="1199833"/>
                  <a:pt x="1568767" y="1201293"/>
                </a:cubicBezTo>
                <a:cubicBezTo>
                  <a:pt x="1573784" y="1194117"/>
                  <a:pt x="1580896" y="1187704"/>
                  <a:pt x="1585913" y="1180592"/>
                </a:cubicBezTo>
                <a:cubicBezTo>
                  <a:pt x="1588770" y="1176274"/>
                  <a:pt x="1588770" y="1171258"/>
                  <a:pt x="1591627" y="1167702"/>
                </a:cubicBezTo>
                <a:cubicBezTo>
                  <a:pt x="1595946" y="1159891"/>
                  <a:pt x="1603058" y="1153414"/>
                  <a:pt x="1605915" y="1146302"/>
                </a:cubicBezTo>
                <a:cubicBezTo>
                  <a:pt x="1615186" y="1124204"/>
                  <a:pt x="1628775" y="1099185"/>
                  <a:pt x="1636586" y="1077087"/>
                </a:cubicBezTo>
                <a:cubicBezTo>
                  <a:pt x="1645158" y="1050671"/>
                  <a:pt x="1661604" y="1024954"/>
                  <a:pt x="1675130" y="999998"/>
                </a:cubicBezTo>
                <a:cubicBezTo>
                  <a:pt x="1692275" y="967169"/>
                  <a:pt x="1710817" y="933577"/>
                  <a:pt x="1727263" y="900049"/>
                </a:cubicBezTo>
                <a:cubicBezTo>
                  <a:pt x="1736535" y="882205"/>
                  <a:pt x="1745107" y="862965"/>
                  <a:pt x="1754378" y="845820"/>
                </a:cubicBezTo>
                <a:cubicBezTo>
                  <a:pt x="1764348" y="825817"/>
                  <a:pt x="1773619" y="806577"/>
                  <a:pt x="1786509" y="787972"/>
                </a:cubicBezTo>
                <a:cubicBezTo>
                  <a:pt x="1798638" y="769429"/>
                  <a:pt x="1810766" y="750888"/>
                  <a:pt x="1824291" y="734441"/>
                </a:cubicBezTo>
                <a:cubicBezTo>
                  <a:pt x="1852866" y="697357"/>
                  <a:pt x="1879981" y="660273"/>
                  <a:pt x="1897126" y="623824"/>
                </a:cubicBezTo>
                <a:cubicBezTo>
                  <a:pt x="1906397" y="603885"/>
                  <a:pt x="1915668" y="581025"/>
                  <a:pt x="1924240" y="560324"/>
                </a:cubicBezTo>
                <a:cubicBezTo>
                  <a:pt x="1927797" y="551053"/>
                  <a:pt x="1934210" y="541782"/>
                  <a:pt x="1939925" y="533210"/>
                </a:cubicBezTo>
                <a:cubicBezTo>
                  <a:pt x="1947799" y="519621"/>
                  <a:pt x="1957070" y="507492"/>
                  <a:pt x="1966341" y="494665"/>
                </a:cubicBezTo>
                <a:cubicBezTo>
                  <a:pt x="1959927" y="526034"/>
                  <a:pt x="1942783" y="555308"/>
                  <a:pt x="1926400" y="588137"/>
                </a:cubicBezTo>
                <a:cubicBezTo>
                  <a:pt x="1918525" y="602425"/>
                  <a:pt x="1912811" y="618871"/>
                  <a:pt x="1906397" y="634555"/>
                </a:cubicBezTo>
                <a:cubicBezTo>
                  <a:pt x="1893570" y="668084"/>
                  <a:pt x="1877822" y="700913"/>
                  <a:pt x="1852168" y="735203"/>
                </a:cubicBezTo>
                <a:cubicBezTo>
                  <a:pt x="1848612" y="739458"/>
                  <a:pt x="1845754" y="745173"/>
                  <a:pt x="1842897" y="750189"/>
                </a:cubicBezTo>
                <a:cubicBezTo>
                  <a:pt x="1835023" y="764477"/>
                  <a:pt x="1830007" y="780860"/>
                  <a:pt x="1824291" y="796544"/>
                </a:cubicBezTo>
                <a:cubicBezTo>
                  <a:pt x="1820736" y="807276"/>
                  <a:pt x="1815021" y="818705"/>
                  <a:pt x="1809306" y="830136"/>
                </a:cubicBezTo>
                <a:cubicBezTo>
                  <a:pt x="1802892" y="842264"/>
                  <a:pt x="1790763" y="857948"/>
                  <a:pt x="1780032" y="871538"/>
                </a:cubicBezTo>
                <a:cubicBezTo>
                  <a:pt x="1761490" y="893636"/>
                  <a:pt x="1747964" y="920052"/>
                  <a:pt x="1735836" y="942911"/>
                </a:cubicBezTo>
                <a:cubicBezTo>
                  <a:pt x="1726501" y="959993"/>
                  <a:pt x="1715135" y="976440"/>
                  <a:pt x="1705864" y="994283"/>
                </a:cubicBezTo>
                <a:cubicBezTo>
                  <a:pt x="1704403" y="996442"/>
                  <a:pt x="1704403" y="1000697"/>
                  <a:pt x="1702245" y="1004253"/>
                </a:cubicBezTo>
                <a:cubicBezTo>
                  <a:pt x="1692974" y="1023557"/>
                  <a:pt x="1685163" y="1041400"/>
                  <a:pt x="1677289" y="1060641"/>
                </a:cubicBezTo>
                <a:cubicBezTo>
                  <a:pt x="1669415" y="1080643"/>
                  <a:pt x="1664462" y="1109917"/>
                  <a:pt x="1643761" y="1115632"/>
                </a:cubicBezTo>
                <a:lnTo>
                  <a:pt x="1643761" y="1111314"/>
                </a:lnTo>
                <a:cubicBezTo>
                  <a:pt x="1652270" y="1076325"/>
                  <a:pt x="1672971" y="1037844"/>
                  <a:pt x="1692275" y="1003554"/>
                </a:cubicBezTo>
                <a:cubicBezTo>
                  <a:pt x="1694434" y="998538"/>
                  <a:pt x="1699387" y="994283"/>
                  <a:pt x="1701546" y="989965"/>
                </a:cubicBezTo>
                <a:cubicBezTo>
                  <a:pt x="1709420" y="974979"/>
                  <a:pt x="1717231" y="955739"/>
                  <a:pt x="1722946" y="942150"/>
                </a:cubicBezTo>
                <a:cubicBezTo>
                  <a:pt x="1726501" y="932180"/>
                  <a:pt x="1735074" y="922909"/>
                  <a:pt x="1740789" y="912940"/>
                </a:cubicBezTo>
                <a:cubicBezTo>
                  <a:pt x="1747202" y="902208"/>
                  <a:pt x="1750822" y="890079"/>
                  <a:pt x="1758633" y="880809"/>
                </a:cubicBezTo>
                <a:cubicBezTo>
                  <a:pt x="1766507" y="870077"/>
                  <a:pt x="1774381" y="858647"/>
                  <a:pt x="1777937" y="850075"/>
                </a:cubicBezTo>
                <a:cubicBezTo>
                  <a:pt x="1781492" y="842264"/>
                  <a:pt x="1785049" y="832993"/>
                  <a:pt x="1790065" y="825119"/>
                </a:cubicBezTo>
                <a:cubicBezTo>
                  <a:pt x="1791462" y="821563"/>
                  <a:pt x="1825053" y="773748"/>
                  <a:pt x="1825053" y="765175"/>
                </a:cubicBezTo>
                <a:lnTo>
                  <a:pt x="1825053" y="762317"/>
                </a:lnTo>
                <a:cubicBezTo>
                  <a:pt x="1824291" y="762317"/>
                  <a:pt x="1824291" y="761619"/>
                  <a:pt x="1822196" y="761619"/>
                </a:cubicBezTo>
                <a:cubicBezTo>
                  <a:pt x="1820736" y="761619"/>
                  <a:pt x="1817179" y="764477"/>
                  <a:pt x="1815719" y="767334"/>
                </a:cubicBezTo>
                <a:cubicBezTo>
                  <a:pt x="1812925" y="770890"/>
                  <a:pt x="1811464" y="776605"/>
                  <a:pt x="1807909" y="781558"/>
                </a:cubicBezTo>
                <a:cubicBezTo>
                  <a:pt x="1794320" y="803720"/>
                  <a:pt x="1777937" y="828675"/>
                  <a:pt x="1766507" y="851535"/>
                </a:cubicBezTo>
                <a:cubicBezTo>
                  <a:pt x="1759395" y="865061"/>
                  <a:pt x="1749362" y="877951"/>
                  <a:pt x="1741551" y="892239"/>
                </a:cubicBezTo>
                <a:cubicBezTo>
                  <a:pt x="1740090" y="893636"/>
                  <a:pt x="1740090" y="897192"/>
                  <a:pt x="1738694" y="899351"/>
                </a:cubicBezTo>
                <a:cubicBezTo>
                  <a:pt x="1732978" y="909320"/>
                  <a:pt x="1725104" y="919353"/>
                  <a:pt x="1720088" y="930021"/>
                </a:cubicBezTo>
                <a:cubicBezTo>
                  <a:pt x="1711515" y="945769"/>
                  <a:pt x="1706563" y="963613"/>
                  <a:pt x="1696529" y="979297"/>
                </a:cubicBezTo>
                <a:cubicBezTo>
                  <a:pt x="1686560" y="995680"/>
                  <a:pt x="1678686" y="1012825"/>
                  <a:pt x="1670113" y="1029272"/>
                </a:cubicBezTo>
                <a:cubicBezTo>
                  <a:pt x="1665161" y="1038542"/>
                  <a:pt x="1658747" y="1047115"/>
                  <a:pt x="1654429" y="1057085"/>
                </a:cubicBezTo>
                <a:cubicBezTo>
                  <a:pt x="1645158" y="1077786"/>
                  <a:pt x="1638046" y="1100646"/>
                  <a:pt x="1628013" y="1122744"/>
                </a:cubicBezTo>
                <a:cubicBezTo>
                  <a:pt x="1625156" y="1128459"/>
                  <a:pt x="1619440" y="1138428"/>
                  <a:pt x="1619440" y="1140587"/>
                </a:cubicBezTo>
                <a:cubicBezTo>
                  <a:pt x="1619440" y="1142048"/>
                  <a:pt x="1621600" y="1143445"/>
                  <a:pt x="1623060" y="1143445"/>
                </a:cubicBezTo>
                <a:cubicBezTo>
                  <a:pt x="1627314" y="1143445"/>
                  <a:pt x="1638046" y="1132015"/>
                  <a:pt x="1641602" y="1128459"/>
                </a:cubicBezTo>
                <a:cubicBezTo>
                  <a:pt x="1645857" y="1123442"/>
                  <a:pt x="1651572" y="1116330"/>
                  <a:pt x="1656588" y="1115632"/>
                </a:cubicBezTo>
                <a:cubicBezTo>
                  <a:pt x="1654429" y="1124204"/>
                  <a:pt x="1650873" y="1133475"/>
                  <a:pt x="1648015" y="1142048"/>
                </a:cubicBezTo>
                <a:cubicBezTo>
                  <a:pt x="1645158" y="1147763"/>
                  <a:pt x="1642999" y="1155573"/>
                  <a:pt x="1640141" y="1161987"/>
                </a:cubicBezTo>
                <a:cubicBezTo>
                  <a:pt x="1626616" y="1189863"/>
                  <a:pt x="1610170" y="1211961"/>
                  <a:pt x="1610170" y="1239076"/>
                </a:cubicBezTo>
                <a:cubicBezTo>
                  <a:pt x="1610170" y="1240536"/>
                  <a:pt x="1610932" y="1245489"/>
                  <a:pt x="1612328" y="1249109"/>
                </a:cubicBezTo>
                <a:cubicBezTo>
                  <a:pt x="1617345" y="1246950"/>
                  <a:pt x="1617345" y="1238377"/>
                  <a:pt x="1618742" y="1234123"/>
                </a:cubicBezTo>
                <a:cubicBezTo>
                  <a:pt x="1619440" y="1230503"/>
                  <a:pt x="1620901" y="1226248"/>
                  <a:pt x="1623060" y="1223391"/>
                </a:cubicBezTo>
                <a:cubicBezTo>
                  <a:pt x="1628013" y="1214120"/>
                  <a:pt x="1635887" y="1206246"/>
                  <a:pt x="1640141" y="1197673"/>
                </a:cubicBezTo>
                <a:cubicBezTo>
                  <a:pt x="1645158" y="1186244"/>
                  <a:pt x="1647317" y="1174115"/>
                  <a:pt x="1651572" y="1163447"/>
                </a:cubicBezTo>
                <a:cubicBezTo>
                  <a:pt x="1660842" y="1137031"/>
                  <a:pt x="1671574" y="1109917"/>
                  <a:pt x="1680147" y="1084199"/>
                </a:cubicBezTo>
                <a:cubicBezTo>
                  <a:pt x="1690116" y="1053529"/>
                  <a:pt x="1703705" y="1020699"/>
                  <a:pt x="1719389" y="990727"/>
                </a:cubicBezTo>
                <a:cubicBezTo>
                  <a:pt x="1725803" y="977836"/>
                  <a:pt x="1734375" y="966470"/>
                  <a:pt x="1741551" y="954278"/>
                </a:cubicBezTo>
                <a:cubicBezTo>
                  <a:pt x="1750822" y="938594"/>
                  <a:pt x="1758633" y="921448"/>
                  <a:pt x="1767903" y="906463"/>
                </a:cubicBezTo>
                <a:cubicBezTo>
                  <a:pt x="1772920" y="897890"/>
                  <a:pt x="1780032" y="890778"/>
                  <a:pt x="1785747" y="882904"/>
                </a:cubicBezTo>
                <a:cubicBezTo>
                  <a:pt x="1810766" y="848678"/>
                  <a:pt x="1834325" y="813689"/>
                  <a:pt x="1841437" y="780161"/>
                </a:cubicBezTo>
                <a:cubicBezTo>
                  <a:pt x="1842135" y="775843"/>
                  <a:pt x="1844294" y="772986"/>
                  <a:pt x="1845754" y="769429"/>
                </a:cubicBezTo>
                <a:cubicBezTo>
                  <a:pt x="1847151" y="765175"/>
                  <a:pt x="1848612" y="760159"/>
                  <a:pt x="1850708" y="756603"/>
                </a:cubicBezTo>
                <a:cubicBezTo>
                  <a:pt x="1870710" y="720916"/>
                  <a:pt x="1898523" y="685229"/>
                  <a:pt x="1910651" y="651701"/>
                </a:cubicBezTo>
                <a:cubicBezTo>
                  <a:pt x="1927797" y="601726"/>
                  <a:pt x="1958531" y="553148"/>
                  <a:pt x="1975612" y="503936"/>
                </a:cubicBezTo>
                <a:cubicBezTo>
                  <a:pt x="1989900" y="463233"/>
                  <a:pt x="2019173" y="418973"/>
                  <a:pt x="2032699" y="379032"/>
                </a:cubicBezTo>
                <a:cubicBezTo>
                  <a:pt x="2036318" y="368300"/>
                  <a:pt x="2040573" y="357632"/>
                  <a:pt x="2043430" y="348361"/>
                </a:cubicBezTo>
                <a:cubicBezTo>
                  <a:pt x="2047748" y="336169"/>
                  <a:pt x="2050542" y="324041"/>
                  <a:pt x="2057019" y="311912"/>
                </a:cubicBezTo>
                <a:cubicBezTo>
                  <a:pt x="2059114" y="308356"/>
                  <a:pt x="2061972" y="290513"/>
                  <a:pt x="2068386" y="290513"/>
                </a:cubicBezTo>
                <a:cubicBezTo>
                  <a:pt x="2069846" y="290513"/>
                  <a:pt x="2072005" y="295529"/>
                  <a:pt x="2075561" y="296926"/>
                </a:cubicBezTo>
                <a:cubicBezTo>
                  <a:pt x="2075561" y="297688"/>
                  <a:pt x="2076958" y="296926"/>
                  <a:pt x="2079117" y="296926"/>
                </a:cubicBezTo>
                <a:lnTo>
                  <a:pt x="2081975" y="296926"/>
                </a:lnTo>
                <a:cubicBezTo>
                  <a:pt x="2081975" y="297688"/>
                  <a:pt x="2082673" y="297688"/>
                  <a:pt x="2082673" y="299085"/>
                </a:cubicBezTo>
                <a:cubicBezTo>
                  <a:pt x="2082673" y="307658"/>
                  <a:pt x="2059876" y="352616"/>
                  <a:pt x="2058416" y="355473"/>
                </a:cubicBezTo>
                <a:cubicBezTo>
                  <a:pt x="2051304" y="371158"/>
                  <a:pt x="2042033" y="389001"/>
                  <a:pt x="2035556" y="406146"/>
                </a:cubicBezTo>
                <a:cubicBezTo>
                  <a:pt x="2018475" y="451104"/>
                  <a:pt x="1990598" y="498920"/>
                  <a:pt x="1972754" y="544640"/>
                </a:cubicBezTo>
                <a:cubicBezTo>
                  <a:pt x="1957070" y="584581"/>
                  <a:pt x="1939925" y="624586"/>
                  <a:pt x="1922082" y="664528"/>
                </a:cubicBezTo>
                <a:cubicBezTo>
                  <a:pt x="1916366" y="676656"/>
                  <a:pt x="1909254" y="689483"/>
                  <a:pt x="1904238" y="702373"/>
                </a:cubicBezTo>
                <a:cubicBezTo>
                  <a:pt x="1887093" y="742315"/>
                  <a:pt x="1872107" y="784416"/>
                  <a:pt x="1847151" y="825817"/>
                </a:cubicBezTo>
                <a:cubicBezTo>
                  <a:pt x="1840738" y="835851"/>
                  <a:pt x="1836420" y="847979"/>
                  <a:pt x="1831467" y="860108"/>
                </a:cubicBezTo>
                <a:cubicBezTo>
                  <a:pt x="1826450" y="869379"/>
                  <a:pt x="1822895" y="880047"/>
                  <a:pt x="1818576" y="890079"/>
                </a:cubicBezTo>
                <a:cubicBezTo>
                  <a:pt x="1815719" y="897890"/>
                  <a:pt x="1811464" y="906463"/>
                  <a:pt x="1808607" y="914336"/>
                </a:cubicBezTo>
                <a:cubicBezTo>
                  <a:pt x="1805750" y="920052"/>
                  <a:pt x="1802194" y="927926"/>
                  <a:pt x="1799336" y="935038"/>
                </a:cubicBezTo>
                <a:cubicBezTo>
                  <a:pt x="1794320" y="945769"/>
                  <a:pt x="1788604" y="957898"/>
                  <a:pt x="1782191" y="969264"/>
                </a:cubicBezTo>
                <a:cubicBezTo>
                  <a:pt x="1772222" y="986409"/>
                  <a:pt x="1762950" y="1009967"/>
                  <a:pt x="1741551" y="1022795"/>
                </a:cubicBezTo>
                <a:cubicBezTo>
                  <a:pt x="1740789" y="1023557"/>
                  <a:pt x="1740789" y="1022795"/>
                  <a:pt x="1740789" y="1024255"/>
                </a:cubicBezTo>
                <a:cubicBezTo>
                  <a:pt x="1740789" y="1026414"/>
                  <a:pt x="1745806" y="1032828"/>
                  <a:pt x="1745806" y="1034225"/>
                </a:cubicBezTo>
                <a:cubicBezTo>
                  <a:pt x="1745806" y="1045654"/>
                  <a:pt x="1713675" y="1112076"/>
                  <a:pt x="1710119" y="1118489"/>
                </a:cubicBezTo>
                <a:cubicBezTo>
                  <a:pt x="1707960" y="1122045"/>
                  <a:pt x="1704403" y="1124204"/>
                  <a:pt x="1701546" y="1127760"/>
                </a:cubicBezTo>
                <a:cubicBezTo>
                  <a:pt x="1696529" y="1132713"/>
                  <a:pt x="1699387" y="1138428"/>
                  <a:pt x="1697990" y="1144905"/>
                </a:cubicBezTo>
                <a:cubicBezTo>
                  <a:pt x="1697291" y="1149858"/>
                  <a:pt x="1693672" y="1154875"/>
                  <a:pt x="1691576" y="1159891"/>
                </a:cubicBezTo>
                <a:cubicBezTo>
                  <a:pt x="1681544" y="1179132"/>
                  <a:pt x="1676590" y="1204849"/>
                  <a:pt x="1661604" y="1214819"/>
                </a:cubicBezTo>
                <a:cubicBezTo>
                  <a:pt x="1660144" y="1215517"/>
                  <a:pt x="1657985" y="1215517"/>
                  <a:pt x="1655889" y="1216279"/>
                </a:cubicBezTo>
                <a:cubicBezTo>
                  <a:pt x="1654429" y="1216279"/>
                  <a:pt x="1653032" y="1216978"/>
                  <a:pt x="1652270" y="1219137"/>
                </a:cubicBezTo>
                <a:cubicBezTo>
                  <a:pt x="1650175" y="1222692"/>
                  <a:pt x="1635188" y="1270508"/>
                  <a:pt x="1628013" y="1270508"/>
                </a:cubicBezTo>
                <a:cubicBezTo>
                  <a:pt x="1625917" y="1270508"/>
                  <a:pt x="1612328" y="1258379"/>
                  <a:pt x="1604454" y="1252665"/>
                </a:cubicBezTo>
                <a:cubicBezTo>
                  <a:pt x="1600200" y="1249109"/>
                  <a:pt x="1594485" y="1247648"/>
                  <a:pt x="1590929" y="1244791"/>
                </a:cubicBezTo>
                <a:cubicBezTo>
                  <a:pt x="1583055" y="1239774"/>
                  <a:pt x="1558798" y="1209802"/>
                  <a:pt x="1548066" y="1209802"/>
                </a:cubicBezTo>
                <a:cubicBezTo>
                  <a:pt x="1543812" y="1209802"/>
                  <a:pt x="1546670" y="1216279"/>
                  <a:pt x="1540954" y="1216279"/>
                </a:cubicBezTo>
                <a:cubicBezTo>
                  <a:pt x="1534541" y="1216279"/>
                  <a:pt x="1499552" y="1206945"/>
                  <a:pt x="1499552" y="1206945"/>
                </a:cubicBezTo>
                <a:cubicBezTo>
                  <a:pt x="1491678" y="1204849"/>
                  <a:pt x="1483170" y="1200531"/>
                  <a:pt x="1475296" y="1197673"/>
                </a:cubicBezTo>
                <a:cubicBezTo>
                  <a:pt x="1460310" y="1191959"/>
                  <a:pt x="1444625" y="1186244"/>
                  <a:pt x="1428877" y="1179830"/>
                </a:cubicBezTo>
                <a:cubicBezTo>
                  <a:pt x="1419606" y="1175576"/>
                  <a:pt x="1408176" y="1174877"/>
                  <a:pt x="1398905" y="1174115"/>
                </a:cubicBezTo>
                <a:cubicBezTo>
                  <a:pt x="1390333" y="1172718"/>
                  <a:pt x="1381062" y="1172020"/>
                  <a:pt x="1373251" y="1170559"/>
                </a:cubicBezTo>
                <a:cubicBezTo>
                  <a:pt x="1350391" y="1167003"/>
                  <a:pt x="1326134" y="1158431"/>
                  <a:pt x="1303274" y="1150557"/>
                </a:cubicBezTo>
                <a:cubicBezTo>
                  <a:pt x="1291146" y="1147001"/>
                  <a:pt x="1279017" y="1136333"/>
                  <a:pt x="1266889" y="1134872"/>
                </a:cubicBezTo>
                <a:cubicBezTo>
                  <a:pt x="1259015" y="1133475"/>
                  <a:pt x="1249744" y="1133475"/>
                  <a:pt x="1242632" y="1132015"/>
                </a:cubicBezTo>
                <a:cubicBezTo>
                  <a:pt x="1234059" y="1131316"/>
                  <a:pt x="1204785" y="1122045"/>
                  <a:pt x="1204785" y="1113473"/>
                </a:cubicBezTo>
                <a:cubicBezTo>
                  <a:pt x="1204785" y="1111314"/>
                  <a:pt x="1205484" y="1110615"/>
                  <a:pt x="1207643" y="1110615"/>
                </a:cubicBezTo>
                <a:cubicBezTo>
                  <a:pt x="1221169" y="1110615"/>
                  <a:pt x="1277557" y="1134173"/>
                  <a:pt x="1284034" y="1136333"/>
                </a:cubicBezTo>
                <a:cubicBezTo>
                  <a:pt x="1296162" y="1140587"/>
                  <a:pt x="1309688" y="1144143"/>
                  <a:pt x="1322578" y="1147001"/>
                </a:cubicBezTo>
                <a:cubicBezTo>
                  <a:pt x="1323975" y="1147763"/>
                  <a:pt x="1381062" y="1159129"/>
                  <a:pt x="1394651" y="1159129"/>
                </a:cubicBezTo>
                <a:lnTo>
                  <a:pt x="1408176" y="1159129"/>
                </a:lnTo>
                <a:cubicBezTo>
                  <a:pt x="1413891" y="1159891"/>
                  <a:pt x="1418908" y="1159129"/>
                  <a:pt x="1423924" y="1161987"/>
                </a:cubicBezTo>
                <a:cubicBezTo>
                  <a:pt x="1445323" y="1174115"/>
                  <a:pt x="1466723" y="1179830"/>
                  <a:pt x="1488123" y="1184847"/>
                </a:cubicBezTo>
                <a:cubicBezTo>
                  <a:pt x="1508824" y="1189863"/>
                  <a:pt x="1530223" y="1194117"/>
                  <a:pt x="1551686" y="1197673"/>
                </a:cubicBezTo>
                <a:cubicBezTo>
                  <a:pt x="1553782" y="1194816"/>
                  <a:pt x="1552385" y="1191959"/>
                  <a:pt x="1553083" y="1189101"/>
                </a:cubicBezTo>
                <a:cubicBezTo>
                  <a:pt x="1554544" y="1175576"/>
                  <a:pt x="1576641" y="1147763"/>
                  <a:pt x="1576641" y="1145604"/>
                </a:cubicBezTo>
                <a:cubicBezTo>
                  <a:pt x="1576641" y="1142048"/>
                  <a:pt x="1569529" y="1143445"/>
                  <a:pt x="1569529" y="1138428"/>
                </a:cubicBezTo>
                <a:cubicBezTo>
                  <a:pt x="1569529" y="1130617"/>
                  <a:pt x="1592326" y="1088517"/>
                  <a:pt x="1593787" y="1087057"/>
                </a:cubicBezTo>
                <a:cubicBezTo>
                  <a:pt x="1597342" y="1080643"/>
                  <a:pt x="1604454" y="1073531"/>
                  <a:pt x="1606613" y="1067054"/>
                </a:cubicBezTo>
                <a:cubicBezTo>
                  <a:pt x="1612328" y="1049973"/>
                  <a:pt x="1622298" y="1032828"/>
                  <a:pt x="1633029" y="1015683"/>
                </a:cubicBezTo>
                <a:cubicBezTo>
                  <a:pt x="1635188" y="1012127"/>
                  <a:pt x="1635188" y="1007809"/>
                  <a:pt x="1636586" y="1004951"/>
                </a:cubicBezTo>
                <a:cubicBezTo>
                  <a:pt x="1640903" y="991426"/>
                  <a:pt x="1654429" y="973582"/>
                  <a:pt x="1660144" y="961454"/>
                </a:cubicBezTo>
                <a:cubicBezTo>
                  <a:pt x="1663700" y="953579"/>
                  <a:pt x="1671574" y="946467"/>
                  <a:pt x="1675828" y="939292"/>
                </a:cubicBezTo>
                <a:cubicBezTo>
                  <a:pt x="1690116" y="912940"/>
                  <a:pt x="1707261" y="885761"/>
                  <a:pt x="1717231" y="860108"/>
                </a:cubicBezTo>
                <a:cubicBezTo>
                  <a:pt x="1719389" y="853694"/>
                  <a:pt x="1726501" y="842963"/>
                  <a:pt x="1726501" y="841502"/>
                </a:cubicBezTo>
                <a:cubicBezTo>
                  <a:pt x="1726501" y="836549"/>
                  <a:pt x="1721549" y="838708"/>
                  <a:pt x="1719389" y="837946"/>
                </a:cubicBezTo>
                <a:cubicBezTo>
                  <a:pt x="1735836" y="809435"/>
                  <a:pt x="1752917" y="780161"/>
                  <a:pt x="1770063" y="752285"/>
                </a:cubicBezTo>
                <a:cubicBezTo>
                  <a:pt x="1772920" y="747332"/>
                  <a:pt x="1778635" y="743014"/>
                  <a:pt x="1781492" y="738759"/>
                </a:cubicBezTo>
                <a:cubicBezTo>
                  <a:pt x="1782889" y="737298"/>
                  <a:pt x="1782191" y="734441"/>
                  <a:pt x="1783651" y="733044"/>
                </a:cubicBezTo>
                <a:cubicBezTo>
                  <a:pt x="1789366" y="723773"/>
                  <a:pt x="1799336" y="715201"/>
                  <a:pt x="1805750" y="706628"/>
                </a:cubicBezTo>
                <a:cubicBezTo>
                  <a:pt x="1821434" y="685229"/>
                  <a:pt x="1838579" y="660972"/>
                  <a:pt x="1847151" y="638810"/>
                </a:cubicBezTo>
                <a:cubicBezTo>
                  <a:pt x="1852168" y="625285"/>
                  <a:pt x="1859978" y="612394"/>
                  <a:pt x="1867852" y="600266"/>
                </a:cubicBezTo>
                <a:cubicBezTo>
                  <a:pt x="1874266" y="588836"/>
                  <a:pt x="1883537" y="578866"/>
                  <a:pt x="1889252" y="568198"/>
                </a:cubicBezTo>
                <a:cubicBezTo>
                  <a:pt x="1902142" y="543878"/>
                  <a:pt x="1909254" y="518922"/>
                  <a:pt x="1928495" y="494665"/>
                </a:cubicBezTo>
                <a:cubicBezTo>
                  <a:pt x="1932813" y="488950"/>
                  <a:pt x="1934972" y="481775"/>
                  <a:pt x="1937067" y="475361"/>
                </a:cubicBezTo>
                <a:cubicBezTo>
                  <a:pt x="1942084" y="459677"/>
                  <a:pt x="1955673" y="441135"/>
                  <a:pt x="1962785" y="425450"/>
                </a:cubicBezTo>
                <a:cubicBezTo>
                  <a:pt x="1967039" y="415417"/>
                  <a:pt x="1971358" y="403987"/>
                  <a:pt x="1977073" y="394716"/>
                </a:cubicBezTo>
                <a:cubicBezTo>
                  <a:pt x="1982788" y="383286"/>
                  <a:pt x="1990598" y="373317"/>
                  <a:pt x="1996313" y="362585"/>
                </a:cubicBezTo>
                <a:cubicBezTo>
                  <a:pt x="2002028" y="352616"/>
                  <a:pt x="2042732" y="276225"/>
                  <a:pt x="2042732" y="265557"/>
                </a:cubicBezTo>
                <a:cubicBezTo>
                  <a:pt x="2042732" y="264097"/>
                  <a:pt x="2036318" y="256985"/>
                  <a:pt x="2036318" y="254826"/>
                </a:cubicBezTo>
                <a:cubicBezTo>
                  <a:pt x="2036318" y="249809"/>
                  <a:pt x="2041271" y="249111"/>
                  <a:pt x="2044128" y="249111"/>
                </a:cubicBezTo>
                <a:cubicBezTo>
                  <a:pt x="2049844" y="249111"/>
                  <a:pt x="2052701" y="249809"/>
                  <a:pt x="2052701" y="256985"/>
                </a:cubicBezTo>
                <a:close/>
                <a:moveTo>
                  <a:pt x="1251903" y="255524"/>
                </a:moveTo>
                <a:cubicBezTo>
                  <a:pt x="1251903" y="259842"/>
                  <a:pt x="1249045" y="266256"/>
                  <a:pt x="1246886" y="269812"/>
                </a:cubicBezTo>
                <a:cubicBezTo>
                  <a:pt x="1242632" y="266256"/>
                  <a:pt x="1243330" y="262001"/>
                  <a:pt x="1243330" y="259143"/>
                </a:cubicBezTo>
                <a:cubicBezTo>
                  <a:pt x="1243330" y="256985"/>
                  <a:pt x="1243330" y="249111"/>
                  <a:pt x="1248347" y="249111"/>
                </a:cubicBezTo>
                <a:cubicBezTo>
                  <a:pt x="1251903" y="249111"/>
                  <a:pt x="1251903" y="255524"/>
                  <a:pt x="1251903" y="255524"/>
                </a:cubicBezTo>
                <a:close/>
                <a:moveTo>
                  <a:pt x="1271143" y="216281"/>
                </a:moveTo>
                <a:cubicBezTo>
                  <a:pt x="1271143" y="221996"/>
                  <a:pt x="1269047" y="229870"/>
                  <a:pt x="1264729" y="231966"/>
                </a:cubicBezTo>
                <a:cubicBezTo>
                  <a:pt x="1261872" y="229870"/>
                  <a:pt x="1262571" y="226314"/>
                  <a:pt x="1262571" y="224155"/>
                </a:cubicBezTo>
                <a:cubicBezTo>
                  <a:pt x="1262571" y="219139"/>
                  <a:pt x="1261872" y="213424"/>
                  <a:pt x="1269047" y="209868"/>
                </a:cubicBezTo>
                <a:cubicBezTo>
                  <a:pt x="1271143" y="212027"/>
                  <a:pt x="1271143" y="214122"/>
                  <a:pt x="1271143" y="216281"/>
                </a:cubicBezTo>
                <a:close/>
                <a:moveTo>
                  <a:pt x="1286891" y="177737"/>
                </a:moveTo>
                <a:cubicBezTo>
                  <a:pt x="1286891" y="179197"/>
                  <a:pt x="1286129" y="180594"/>
                  <a:pt x="1284034" y="180594"/>
                </a:cubicBezTo>
                <a:cubicBezTo>
                  <a:pt x="1281176" y="180594"/>
                  <a:pt x="1281176" y="177737"/>
                  <a:pt x="1281176" y="177038"/>
                </a:cubicBezTo>
                <a:cubicBezTo>
                  <a:pt x="1281176" y="175578"/>
                  <a:pt x="1281875" y="174879"/>
                  <a:pt x="1284034" y="174879"/>
                </a:cubicBezTo>
                <a:cubicBezTo>
                  <a:pt x="1285431" y="174879"/>
                  <a:pt x="1286891" y="175578"/>
                  <a:pt x="1286891" y="177737"/>
                </a:cubicBezTo>
                <a:close/>
                <a:moveTo>
                  <a:pt x="1539558" y="47815"/>
                </a:moveTo>
                <a:cubicBezTo>
                  <a:pt x="1548828" y="49975"/>
                  <a:pt x="1560259" y="49975"/>
                  <a:pt x="1570228" y="51435"/>
                </a:cubicBezTo>
                <a:cubicBezTo>
                  <a:pt x="1576641" y="52134"/>
                  <a:pt x="1587373" y="57150"/>
                  <a:pt x="1594485" y="60008"/>
                </a:cubicBezTo>
                <a:cubicBezTo>
                  <a:pt x="1604454" y="64961"/>
                  <a:pt x="1615885" y="69279"/>
                  <a:pt x="1628013" y="73533"/>
                </a:cubicBezTo>
                <a:cubicBezTo>
                  <a:pt x="1653731" y="83503"/>
                  <a:pt x="1680845" y="92075"/>
                  <a:pt x="1707261" y="100648"/>
                </a:cubicBezTo>
                <a:cubicBezTo>
                  <a:pt x="1719389" y="104965"/>
                  <a:pt x="1733677" y="105664"/>
                  <a:pt x="1747202" y="109220"/>
                </a:cubicBezTo>
                <a:cubicBezTo>
                  <a:pt x="1766507" y="113538"/>
                  <a:pt x="1786509" y="119952"/>
                  <a:pt x="1806448" y="124905"/>
                </a:cubicBezTo>
                <a:cubicBezTo>
                  <a:pt x="1830007" y="130620"/>
                  <a:pt x="1854263" y="139192"/>
                  <a:pt x="1879283" y="149924"/>
                </a:cubicBezTo>
                <a:cubicBezTo>
                  <a:pt x="1889252" y="154178"/>
                  <a:pt x="1900682" y="154940"/>
                  <a:pt x="1911413" y="157036"/>
                </a:cubicBezTo>
                <a:cubicBezTo>
                  <a:pt x="1924240" y="159195"/>
                  <a:pt x="1937067" y="162751"/>
                  <a:pt x="1949958" y="167767"/>
                </a:cubicBezTo>
                <a:cubicBezTo>
                  <a:pt x="1959927" y="172022"/>
                  <a:pt x="1972754" y="176340"/>
                  <a:pt x="1982788" y="178435"/>
                </a:cubicBezTo>
                <a:cubicBezTo>
                  <a:pt x="1990598" y="180594"/>
                  <a:pt x="2000631" y="179896"/>
                  <a:pt x="2009203" y="182055"/>
                </a:cubicBezTo>
                <a:cubicBezTo>
                  <a:pt x="2016315" y="184150"/>
                  <a:pt x="2045589" y="179197"/>
                  <a:pt x="2045589" y="194882"/>
                </a:cubicBezTo>
                <a:cubicBezTo>
                  <a:pt x="2045589" y="216281"/>
                  <a:pt x="2020570" y="251270"/>
                  <a:pt x="2005584" y="269812"/>
                </a:cubicBezTo>
                <a:cubicBezTo>
                  <a:pt x="1941386" y="349758"/>
                  <a:pt x="1916366" y="429006"/>
                  <a:pt x="1852866" y="509651"/>
                </a:cubicBezTo>
                <a:cubicBezTo>
                  <a:pt x="1840738" y="524637"/>
                  <a:pt x="1831467" y="543179"/>
                  <a:pt x="1822895" y="560324"/>
                </a:cubicBezTo>
                <a:cubicBezTo>
                  <a:pt x="1815719" y="575310"/>
                  <a:pt x="1807210" y="590995"/>
                  <a:pt x="1797875" y="605980"/>
                </a:cubicBezTo>
                <a:cubicBezTo>
                  <a:pt x="1784350" y="628142"/>
                  <a:pt x="1768665" y="650240"/>
                  <a:pt x="1756537" y="673100"/>
                </a:cubicBezTo>
                <a:cubicBezTo>
                  <a:pt x="1740090" y="701611"/>
                  <a:pt x="1721549" y="731647"/>
                  <a:pt x="1702245" y="760857"/>
                </a:cubicBezTo>
                <a:cubicBezTo>
                  <a:pt x="1689417" y="780161"/>
                  <a:pt x="1675130" y="798703"/>
                  <a:pt x="1663001" y="818705"/>
                </a:cubicBezTo>
                <a:cubicBezTo>
                  <a:pt x="1622298" y="885063"/>
                  <a:pt x="1578800" y="952183"/>
                  <a:pt x="1533081" y="1020001"/>
                </a:cubicBezTo>
                <a:cubicBezTo>
                  <a:pt x="1519555" y="1039940"/>
                  <a:pt x="1513840" y="1059244"/>
                  <a:pt x="1498854" y="1079945"/>
                </a:cubicBezTo>
                <a:cubicBezTo>
                  <a:pt x="1495298" y="1084199"/>
                  <a:pt x="1490282" y="1090613"/>
                  <a:pt x="1485265" y="1092073"/>
                </a:cubicBezTo>
                <a:cubicBezTo>
                  <a:pt x="1473835" y="1095629"/>
                  <a:pt x="1461707" y="1092772"/>
                  <a:pt x="1451039" y="1096328"/>
                </a:cubicBezTo>
                <a:cubicBezTo>
                  <a:pt x="1443863" y="1098487"/>
                  <a:pt x="1431735" y="1109917"/>
                  <a:pt x="1430338" y="1109917"/>
                </a:cubicBezTo>
                <a:cubicBezTo>
                  <a:pt x="1428178" y="1109917"/>
                  <a:pt x="1398905" y="1101344"/>
                  <a:pt x="1383221" y="1098487"/>
                </a:cubicBezTo>
                <a:cubicBezTo>
                  <a:pt x="1365377" y="1094931"/>
                  <a:pt x="1346073" y="1094931"/>
                  <a:pt x="1328229" y="1092073"/>
                </a:cubicBezTo>
                <a:cubicBezTo>
                  <a:pt x="1318959" y="1090613"/>
                  <a:pt x="1310386" y="1084898"/>
                  <a:pt x="1301877" y="1083501"/>
                </a:cubicBezTo>
                <a:cubicBezTo>
                  <a:pt x="1276858" y="1077786"/>
                  <a:pt x="1248347" y="1066356"/>
                  <a:pt x="1224026" y="1058482"/>
                </a:cubicBezTo>
                <a:cubicBezTo>
                  <a:pt x="1200467" y="1050671"/>
                  <a:pt x="1175512" y="1044258"/>
                  <a:pt x="1151953" y="1034986"/>
                </a:cubicBezTo>
                <a:cubicBezTo>
                  <a:pt x="1140523" y="1030669"/>
                  <a:pt x="1130554" y="1024954"/>
                  <a:pt x="1119822" y="1020699"/>
                </a:cubicBezTo>
                <a:cubicBezTo>
                  <a:pt x="1105598" y="1014984"/>
                  <a:pt x="1088453" y="1011428"/>
                  <a:pt x="1073467" y="1009269"/>
                </a:cubicBezTo>
                <a:cubicBezTo>
                  <a:pt x="1059180" y="1007809"/>
                  <a:pt x="1043496" y="1001395"/>
                  <a:pt x="1029208" y="994283"/>
                </a:cubicBezTo>
                <a:cubicBezTo>
                  <a:pt x="967803" y="965010"/>
                  <a:pt x="978535" y="955739"/>
                  <a:pt x="931418" y="955739"/>
                </a:cubicBezTo>
                <a:cubicBezTo>
                  <a:pt x="901446" y="955739"/>
                  <a:pt x="889317" y="957898"/>
                  <a:pt x="855790" y="994982"/>
                </a:cubicBezTo>
                <a:cubicBezTo>
                  <a:pt x="850075" y="1000697"/>
                  <a:pt x="852932" y="1009967"/>
                  <a:pt x="843597" y="1014286"/>
                </a:cubicBezTo>
                <a:lnTo>
                  <a:pt x="841502" y="1014286"/>
                </a:lnTo>
                <a:cubicBezTo>
                  <a:pt x="841502" y="1014286"/>
                  <a:pt x="840740" y="1014286"/>
                  <a:pt x="840740" y="1012825"/>
                </a:cubicBezTo>
                <a:cubicBezTo>
                  <a:pt x="840740" y="1002157"/>
                  <a:pt x="872871" y="951421"/>
                  <a:pt x="874332" y="949325"/>
                </a:cubicBezTo>
                <a:cubicBezTo>
                  <a:pt x="880745" y="939292"/>
                  <a:pt x="886460" y="929323"/>
                  <a:pt x="890016" y="919353"/>
                </a:cubicBezTo>
                <a:cubicBezTo>
                  <a:pt x="897890" y="895096"/>
                  <a:pt x="909320" y="871538"/>
                  <a:pt x="931418" y="846519"/>
                </a:cubicBezTo>
                <a:cubicBezTo>
                  <a:pt x="939292" y="837946"/>
                  <a:pt x="946404" y="827977"/>
                  <a:pt x="950659" y="818705"/>
                </a:cubicBezTo>
                <a:cubicBezTo>
                  <a:pt x="957135" y="803720"/>
                  <a:pt x="971360" y="787972"/>
                  <a:pt x="979932" y="773748"/>
                </a:cubicBezTo>
                <a:cubicBezTo>
                  <a:pt x="986346" y="763016"/>
                  <a:pt x="992060" y="750888"/>
                  <a:pt x="998538" y="740156"/>
                </a:cubicBezTo>
                <a:cubicBezTo>
                  <a:pt x="1004189" y="730186"/>
                  <a:pt x="1013523" y="722313"/>
                  <a:pt x="1017778" y="712343"/>
                </a:cubicBezTo>
                <a:cubicBezTo>
                  <a:pt x="1022795" y="701611"/>
                  <a:pt x="1034923" y="685927"/>
                  <a:pt x="1041336" y="675259"/>
                </a:cubicBezTo>
                <a:cubicBezTo>
                  <a:pt x="1052068" y="658114"/>
                  <a:pt x="1060577" y="639572"/>
                  <a:pt x="1071309" y="623126"/>
                </a:cubicBezTo>
                <a:cubicBezTo>
                  <a:pt x="1072007" y="621729"/>
                  <a:pt x="1074865" y="620967"/>
                  <a:pt x="1075563" y="619570"/>
                </a:cubicBezTo>
                <a:cubicBezTo>
                  <a:pt x="1079183" y="612394"/>
                  <a:pt x="1080579" y="604584"/>
                  <a:pt x="1084135" y="598170"/>
                </a:cubicBezTo>
                <a:cubicBezTo>
                  <a:pt x="1086295" y="592455"/>
                  <a:pt x="1091311" y="588137"/>
                  <a:pt x="1094867" y="583184"/>
                </a:cubicBezTo>
                <a:cubicBezTo>
                  <a:pt x="1097725" y="579565"/>
                  <a:pt x="1099122" y="574611"/>
                  <a:pt x="1100582" y="570992"/>
                </a:cubicBezTo>
                <a:cubicBezTo>
                  <a:pt x="1102741" y="564579"/>
                  <a:pt x="1112012" y="555308"/>
                  <a:pt x="1116266" y="548196"/>
                </a:cubicBezTo>
                <a:cubicBezTo>
                  <a:pt x="1126300" y="531051"/>
                  <a:pt x="1135571" y="513905"/>
                  <a:pt x="1146239" y="496824"/>
                </a:cubicBezTo>
                <a:cubicBezTo>
                  <a:pt x="1156272" y="478219"/>
                  <a:pt x="1171956" y="455422"/>
                  <a:pt x="1181227" y="438277"/>
                </a:cubicBezTo>
                <a:cubicBezTo>
                  <a:pt x="1184783" y="429705"/>
                  <a:pt x="1192657" y="423291"/>
                  <a:pt x="1197673" y="415417"/>
                </a:cubicBezTo>
                <a:cubicBezTo>
                  <a:pt x="1205484" y="403289"/>
                  <a:pt x="1212660" y="387604"/>
                  <a:pt x="1216216" y="376174"/>
                </a:cubicBezTo>
                <a:cubicBezTo>
                  <a:pt x="1217613" y="369761"/>
                  <a:pt x="1221169" y="364046"/>
                  <a:pt x="1224026" y="359029"/>
                </a:cubicBezTo>
                <a:cubicBezTo>
                  <a:pt x="1227646" y="352616"/>
                  <a:pt x="1232598" y="343345"/>
                  <a:pt x="1240472" y="336931"/>
                </a:cubicBezTo>
                <a:cubicBezTo>
                  <a:pt x="1245489" y="332613"/>
                  <a:pt x="1247585" y="324803"/>
                  <a:pt x="1251204" y="319088"/>
                </a:cubicBezTo>
                <a:cubicBezTo>
                  <a:pt x="1254760" y="311214"/>
                  <a:pt x="1259015" y="301943"/>
                  <a:pt x="1264031" y="294069"/>
                </a:cubicBezTo>
                <a:cubicBezTo>
                  <a:pt x="1266190" y="289116"/>
                  <a:pt x="1271143" y="285496"/>
                  <a:pt x="1273302" y="281242"/>
                </a:cubicBezTo>
                <a:cubicBezTo>
                  <a:pt x="1286891" y="257683"/>
                  <a:pt x="1301115" y="233426"/>
                  <a:pt x="1314006" y="209868"/>
                </a:cubicBezTo>
                <a:cubicBezTo>
                  <a:pt x="1315403" y="207010"/>
                  <a:pt x="1316101" y="202756"/>
                  <a:pt x="1317562" y="200597"/>
                </a:cubicBezTo>
                <a:cubicBezTo>
                  <a:pt x="1322578" y="189865"/>
                  <a:pt x="1333246" y="176340"/>
                  <a:pt x="1339660" y="165608"/>
                </a:cubicBezTo>
                <a:cubicBezTo>
                  <a:pt x="1344676" y="157036"/>
                  <a:pt x="1346835" y="147765"/>
                  <a:pt x="1353248" y="139891"/>
                </a:cubicBezTo>
                <a:cubicBezTo>
                  <a:pt x="1360360" y="129921"/>
                  <a:pt x="1371791" y="122047"/>
                  <a:pt x="1380363" y="112078"/>
                </a:cubicBezTo>
                <a:cubicBezTo>
                  <a:pt x="1381760" y="110681"/>
                  <a:pt x="1382522" y="107823"/>
                  <a:pt x="1383919" y="107061"/>
                </a:cubicBezTo>
                <a:cubicBezTo>
                  <a:pt x="1418209" y="75692"/>
                  <a:pt x="1453197" y="57150"/>
                  <a:pt x="1488885" y="45022"/>
                </a:cubicBezTo>
                <a:cubicBezTo>
                  <a:pt x="1494536" y="42863"/>
                  <a:pt x="1507426" y="42863"/>
                  <a:pt x="1508824" y="42863"/>
                </a:cubicBezTo>
                <a:cubicBezTo>
                  <a:pt x="1519555" y="42863"/>
                  <a:pt x="1528826" y="45720"/>
                  <a:pt x="1539558" y="47815"/>
                </a:cubicBezTo>
                <a:close/>
                <a:moveTo>
                  <a:pt x="796544" y="10732"/>
                </a:moveTo>
                <a:cubicBezTo>
                  <a:pt x="803656" y="13589"/>
                  <a:pt x="812228" y="15748"/>
                  <a:pt x="820103" y="16447"/>
                </a:cubicBezTo>
                <a:cubicBezTo>
                  <a:pt x="835787" y="18606"/>
                  <a:pt x="853630" y="19304"/>
                  <a:pt x="870014" y="20701"/>
                </a:cubicBezTo>
                <a:cubicBezTo>
                  <a:pt x="879285" y="21463"/>
                  <a:pt x="889317" y="24321"/>
                  <a:pt x="898589" y="25019"/>
                </a:cubicBezTo>
                <a:lnTo>
                  <a:pt x="942150" y="26416"/>
                </a:lnTo>
                <a:lnTo>
                  <a:pt x="1058482" y="25718"/>
                </a:lnTo>
                <a:cubicBezTo>
                  <a:pt x="1082739" y="25019"/>
                  <a:pt x="1111250" y="18606"/>
                  <a:pt x="1136269" y="14986"/>
                </a:cubicBezTo>
                <a:cubicBezTo>
                  <a:pt x="1168400" y="10732"/>
                  <a:pt x="1202627" y="0"/>
                  <a:pt x="1236218" y="0"/>
                </a:cubicBezTo>
                <a:cubicBezTo>
                  <a:pt x="1275461" y="0"/>
                  <a:pt x="1300416" y="18606"/>
                  <a:pt x="1325435" y="46418"/>
                </a:cubicBezTo>
                <a:cubicBezTo>
                  <a:pt x="1331849" y="52832"/>
                  <a:pt x="1335405" y="61405"/>
                  <a:pt x="1338961" y="69977"/>
                </a:cubicBezTo>
                <a:cubicBezTo>
                  <a:pt x="1343279" y="78550"/>
                  <a:pt x="1353947" y="111379"/>
                  <a:pt x="1358265" y="111379"/>
                </a:cubicBezTo>
                <a:cubicBezTo>
                  <a:pt x="1360360" y="111379"/>
                  <a:pt x="1365377" y="107061"/>
                  <a:pt x="1368235" y="104204"/>
                </a:cubicBezTo>
                <a:cubicBezTo>
                  <a:pt x="1389634" y="83503"/>
                  <a:pt x="1412494" y="64961"/>
                  <a:pt x="1436053" y="52134"/>
                </a:cubicBezTo>
                <a:cubicBezTo>
                  <a:pt x="1446022" y="46418"/>
                  <a:pt x="1456753" y="42164"/>
                  <a:pt x="1468184" y="37846"/>
                </a:cubicBezTo>
                <a:cubicBezTo>
                  <a:pt x="1490980" y="28575"/>
                  <a:pt x="1491678" y="27877"/>
                  <a:pt x="1508824" y="27877"/>
                </a:cubicBezTo>
                <a:cubicBezTo>
                  <a:pt x="1521714" y="27877"/>
                  <a:pt x="1570926" y="32131"/>
                  <a:pt x="1573784" y="32830"/>
                </a:cubicBezTo>
                <a:cubicBezTo>
                  <a:pt x="1585214" y="34989"/>
                  <a:pt x="1596644" y="40704"/>
                  <a:pt x="1608074" y="45720"/>
                </a:cubicBezTo>
                <a:cubicBezTo>
                  <a:pt x="1620202" y="50673"/>
                  <a:pt x="1631633" y="55690"/>
                  <a:pt x="1644460" y="60008"/>
                </a:cubicBezTo>
                <a:cubicBezTo>
                  <a:pt x="1664462" y="67120"/>
                  <a:pt x="1687259" y="71374"/>
                  <a:pt x="1707261" y="79947"/>
                </a:cubicBezTo>
                <a:cubicBezTo>
                  <a:pt x="1728661" y="88519"/>
                  <a:pt x="1747964" y="91377"/>
                  <a:pt x="1769364" y="95695"/>
                </a:cubicBezTo>
                <a:cubicBezTo>
                  <a:pt x="1820736" y="106363"/>
                  <a:pt x="1871409" y="132080"/>
                  <a:pt x="1922082" y="142748"/>
                </a:cubicBezTo>
                <a:cubicBezTo>
                  <a:pt x="1949958" y="148463"/>
                  <a:pt x="1979168" y="163449"/>
                  <a:pt x="2007743" y="166307"/>
                </a:cubicBezTo>
                <a:cubicBezTo>
                  <a:pt x="2017713" y="167068"/>
                  <a:pt x="2028444" y="169926"/>
                  <a:pt x="2039175" y="171323"/>
                </a:cubicBezTo>
                <a:cubicBezTo>
                  <a:pt x="2052701" y="173482"/>
                  <a:pt x="2062734" y="181293"/>
                  <a:pt x="2062734" y="192024"/>
                </a:cubicBezTo>
                <a:cubicBezTo>
                  <a:pt x="2062734" y="204851"/>
                  <a:pt x="2049844" y="225552"/>
                  <a:pt x="2049844" y="229108"/>
                </a:cubicBezTo>
                <a:cubicBezTo>
                  <a:pt x="2049844" y="236982"/>
                  <a:pt x="2078419" y="250571"/>
                  <a:pt x="2081975" y="250571"/>
                </a:cubicBezTo>
                <a:lnTo>
                  <a:pt x="2121218" y="250571"/>
                </a:lnTo>
                <a:cubicBezTo>
                  <a:pt x="2131250" y="253429"/>
                  <a:pt x="2140522" y="267653"/>
                  <a:pt x="2140522" y="276987"/>
                </a:cubicBezTo>
                <a:cubicBezTo>
                  <a:pt x="2140522" y="296926"/>
                  <a:pt x="2118360" y="324803"/>
                  <a:pt x="2109089" y="344742"/>
                </a:cubicBezTo>
                <a:cubicBezTo>
                  <a:pt x="2102675" y="357632"/>
                  <a:pt x="2102675" y="374015"/>
                  <a:pt x="2099818" y="388303"/>
                </a:cubicBezTo>
                <a:cubicBezTo>
                  <a:pt x="2098421" y="396177"/>
                  <a:pt x="2093404" y="405448"/>
                  <a:pt x="2086229" y="414719"/>
                </a:cubicBezTo>
                <a:cubicBezTo>
                  <a:pt x="2081276" y="420434"/>
                  <a:pt x="2079815" y="429006"/>
                  <a:pt x="2076958" y="436118"/>
                </a:cubicBezTo>
                <a:cubicBezTo>
                  <a:pt x="2073402" y="445389"/>
                  <a:pt x="2068386" y="454660"/>
                  <a:pt x="2064131" y="463931"/>
                </a:cubicBezTo>
                <a:cubicBezTo>
                  <a:pt x="2052701" y="485394"/>
                  <a:pt x="2040573" y="507492"/>
                  <a:pt x="2029904" y="530352"/>
                </a:cubicBezTo>
                <a:cubicBezTo>
                  <a:pt x="2027746" y="533908"/>
                  <a:pt x="2029142" y="539623"/>
                  <a:pt x="2027047" y="543878"/>
                </a:cubicBezTo>
                <a:cubicBezTo>
                  <a:pt x="2026285" y="544640"/>
                  <a:pt x="2023427" y="545338"/>
                  <a:pt x="2022729" y="548196"/>
                </a:cubicBezTo>
                <a:cubicBezTo>
                  <a:pt x="2022031" y="550354"/>
                  <a:pt x="2022031" y="554609"/>
                  <a:pt x="2020570" y="557467"/>
                </a:cubicBezTo>
                <a:cubicBezTo>
                  <a:pt x="2017014" y="563182"/>
                  <a:pt x="2013458" y="568897"/>
                  <a:pt x="2011299" y="574611"/>
                </a:cubicBezTo>
                <a:cubicBezTo>
                  <a:pt x="1988502" y="626682"/>
                  <a:pt x="1960626" y="682371"/>
                  <a:pt x="1934210" y="735902"/>
                </a:cubicBezTo>
                <a:cubicBezTo>
                  <a:pt x="1920685" y="762317"/>
                  <a:pt x="1909254" y="790829"/>
                  <a:pt x="1896427" y="818007"/>
                </a:cubicBezTo>
                <a:cubicBezTo>
                  <a:pt x="1870012" y="872935"/>
                  <a:pt x="1841437" y="927926"/>
                  <a:pt x="1815719" y="984314"/>
                </a:cubicBezTo>
                <a:cubicBezTo>
                  <a:pt x="1814322" y="986409"/>
                  <a:pt x="1814322" y="990727"/>
                  <a:pt x="1813624" y="993585"/>
                </a:cubicBezTo>
                <a:cubicBezTo>
                  <a:pt x="1799336" y="1037082"/>
                  <a:pt x="1769364" y="1082040"/>
                  <a:pt x="1755076" y="1127760"/>
                </a:cubicBezTo>
                <a:cubicBezTo>
                  <a:pt x="1750060" y="1142746"/>
                  <a:pt x="1742948" y="1158431"/>
                  <a:pt x="1736535" y="1174877"/>
                </a:cubicBezTo>
                <a:cubicBezTo>
                  <a:pt x="1730820" y="1187006"/>
                  <a:pt x="1727263" y="1201293"/>
                  <a:pt x="1721549" y="1214819"/>
                </a:cubicBezTo>
                <a:cubicBezTo>
                  <a:pt x="1715834" y="1227646"/>
                  <a:pt x="1703705" y="1244092"/>
                  <a:pt x="1701546" y="1259078"/>
                </a:cubicBezTo>
                <a:cubicBezTo>
                  <a:pt x="1699387" y="1270508"/>
                  <a:pt x="1696529" y="1281176"/>
                  <a:pt x="1691576" y="1293304"/>
                </a:cubicBezTo>
                <a:cubicBezTo>
                  <a:pt x="1690814" y="1294765"/>
                  <a:pt x="1690814" y="1297623"/>
                  <a:pt x="1690116" y="1299782"/>
                </a:cubicBezTo>
                <a:cubicBezTo>
                  <a:pt x="1688719" y="1304036"/>
                  <a:pt x="1685163" y="1309053"/>
                  <a:pt x="1681544" y="1313307"/>
                </a:cubicBezTo>
                <a:cubicBezTo>
                  <a:pt x="1672971" y="1322578"/>
                  <a:pt x="1647317" y="1337564"/>
                  <a:pt x="1635188" y="1337564"/>
                </a:cubicBezTo>
                <a:cubicBezTo>
                  <a:pt x="1623759" y="1337564"/>
                  <a:pt x="1603756" y="1326198"/>
                  <a:pt x="1594485" y="1323340"/>
                </a:cubicBezTo>
                <a:cubicBezTo>
                  <a:pt x="1585214" y="1320483"/>
                  <a:pt x="1575245" y="1319022"/>
                  <a:pt x="1566672" y="1316165"/>
                </a:cubicBezTo>
                <a:cubicBezTo>
                  <a:pt x="1551686" y="1311910"/>
                  <a:pt x="1537399" y="1305497"/>
                  <a:pt x="1523111" y="1301179"/>
                </a:cubicBezTo>
                <a:cubicBezTo>
                  <a:pt x="1490282" y="1291209"/>
                  <a:pt x="1457452" y="1283335"/>
                  <a:pt x="1424622" y="1274064"/>
                </a:cubicBezTo>
                <a:cubicBezTo>
                  <a:pt x="1396047" y="1266190"/>
                  <a:pt x="1368235" y="1256221"/>
                  <a:pt x="1338961" y="1243394"/>
                </a:cubicBezTo>
                <a:cubicBezTo>
                  <a:pt x="1329690" y="1239076"/>
                  <a:pt x="1317562" y="1240536"/>
                  <a:pt x="1307592" y="1238377"/>
                </a:cubicBezTo>
                <a:cubicBezTo>
                  <a:pt x="1261173" y="1229804"/>
                  <a:pt x="1211199" y="1213422"/>
                  <a:pt x="1165542" y="1201293"/>
                </a:cubicBezTo>
                <a:cubicBezTo>
                  <a:pt x="1151953" y="1197673"/>
                  <a:pt x="1136269" y="1192721"/>
                  <a:pt x="1129094" y="1181989"/>
                </a:cubicBezTo>
                <a:cubicBezTo>
                  <a:pt x="1100582" y="1179830"/>
                  <a:pt x="1072007" y="1167003"/>
                  <a:pt x="1043496" y="1158431"/>
                </a:cubicBezTo>
                <a:cubicBezTo>
                  <a:pt x="1027747" y="1154176"/>
                  <a:pt x="976376" y="1142746"/>
                  <a:pt x="954977" y="1142746"/>
                </a:cubicBezTo>
                <a:cubicBezTo>
                  <a:pt x="937133" y="1142746"/>
                  <a:pt x="919988" y="1146302"/>
                  <a:pt x="903605" y="1152716"/>
                </a:cubicBezTo>
                <a:cubicBezTo>
                  <a:pt x="879285" y="1161987"/>
                  <a:pt x="872172" y="1168400"/>
                  <a:pt x="852170" y="1168400"/>
                </a:cubicBezTo>
                <a:cubicBezTo>
                  <a:pt x="839343" y="1168400"/>
                  <a:pt x="810070" y="1166304"/>
                  <a:pt x="803656" y="1162748"/>
                </a:cubicBezTo>
                <a:cubicBezTo>
                  <a:pt x="791528" y="1157034"/>
                  <a:pt x="780097" y="1154875"/>
                  <a:pt x="769366" y="1152716"/>
                </a:cubicBezTo>
                <a:cubicBezTo>
                  <a:pt x="761555" y="1151319"/>
                  <a:pt x="752983" y="1148461"/>
                  <a:pt x="745871" y="1145604"/>
                </a:cubicBezTo>
                <a:cubicBezTo>
                  <a:pt x="730123" y="1139889"/>
                  <a:pt x="714439" y="1133475"/>
                  <a:pt x="699453" y="1127062"/>
                </a:cubicBezTo>
                <a:cubicBezTo>
                  <a:pt x="686626" y="1122045"/>
                  <a:pt x="675196" y="1112076"/>
                  <a:pt x="662305" y="1107758"/>
                </a:cubicBezTo>
                <a:cubicBezTo>
                  <a:pt x="653034" y="1104202"/>
                  <a:pt x="635191" y="1106361"/>
                  <a:pt x="633095" y="1106361"/>
                </a:cubicBezTo>
                <a:lnTo>
                  <a:pt x="545973" y="1109218"/>
                </a:lnTo>
                <a:lnTo>
                  <a:pt x="468884" y="1114870"/>
                </a:lnTo>
                <a:lnTo>
                  <a:pt x="354013" y="1113473"/>
                </a:lnTo>
                <a:lnTo>
                  <a:pt x="246190" y="1114171"/>
                </a:lnTo>
                <a:lnTo>
                  <a:pt x="200533" y="1116330"/>
                </a:lnTo>
                <a:lnTo>
                  <a:pt x="128460" y="1117029"/>
                </a:lnTo>
                <a:lnTo>
                  <a:pt x="68516" y="1123442"/>
                </a:lnTo>
                <a:lnTo>
                  <a:pt x="31369" y="1123442"/>
                </a:lnTo>
                <a:cubicBezTo>
                  <a:pt x="28511" y="1122744"/>
                  <a:pt x="24257" y="1122045"/>
                  <a:pt x="22098" y="1121347"/>
                </a:cubicBezTo>
                <a:cubicBezTo>
                  <a:pt x="18542" y="1120585"/>
                  <a:pt x="14224" y="1118489"/>
                  <a:pt x="11366" y="1117029"/>
                </a:cubicBezTo>
                <a:cubicBezTo>
                  <a:pt x="9271" y="1116330"/>
                  <a:pt x="6414" y="1115632"/>
                  <a:pt x="3556" y="1113473"/>
                </a:cubicBezTo>
                <a:cubicBezTo>
                  <a:pt x="3556" y="1110615"/>
                  <a:pt x="4254" y="1107758"/>
                  <a:pt x="4254" y="1104900"/>
                </a:cubicBezTo>
                <a:cubicBezTo>
                  <a:pt x="4254" y="1101344"/>
                  <a:pt x="0" y="1093470"/>
                  <a:pt x="0" y="1089914"/>
                </a:cubicBezTo>
                <a:cubicBezTo>
                  <a:pt x="0" y="1080643"/>
                  <a:pt x="22098" y="1074229"/>
                  <a:pt x="23559" y="1074229"/>
                </a:cubicBezTo>
                <a:cubicBezTo>
                  <a:pt x="29210" y="1073531"/>
                  <a:pt x="34925" y="1072769"/>
                  <a:pt x="40640" y="1068515"/>
                </a:cubicBezTo>
                <a:cubicBezTo>
                  <a:pt x="50673" y="1059942"/>
                  <a:pt x="51372" y="1048512"/>
                  <a:pt x="57086" y="1039241"/>
                </a:cubicBezTo>
                <a:cubicBezTo>
                  <a:pt x="63500" y="1028510"/>
                  <a:pt x="77089" y="1020001"/>
                  <a:pt x="83503" y="1009967"/>
                </a:cubicBezTo>
                <a:cubicBezTo>
                  <a:pt x="84899" y="1007809"/>
                  <a:pt x="85598" y="1004253"/>
                  <a:pt x="87757" y="1002157"/>
                </a:cubicBezTo>
                <a:cubicBezTo>
                  <a:pt x="90615" y="997141"/>
                  <a:pt x="95631" y="990727"/>
                  <a:pt x="101346" y="986409"/>
                </a:cubicBezTo>
                <a:cubicBezTo>
                  <a:pt x="103441" y="984314"/>
                  <a:pt x="107760" y="983552"/>
                  <a:pt x="109157" y="981456"/>
                </a:cubicBezTo>
                <a:cubicBezTo>
                  <a:pt x="111316" y="978598"/>
                  <a:pt x="111316" y="974979"/>
                  <a:pt x="111316" y="972122"/>
                </a:cubicBezTo>
                <a:cubicBezTo>
                  <a:pt x="112776" y="965010"/>
                  <a:pt x="114872" y="957898"/>
                  <a:pt x="119190" y="950722"/>
                </a:cubicBezTo>
                <a:cubicBezTo>
                  <a:pt x="122746" y="943610"/>
                  <a:pt x="132715" y="930021"/>
                  <a:pt x="132715" y="921448"/>
                </a:cubicBezTo>
                <a:cubicBezTo>
                  <a:pt x="132715" y="910780"/>
                  <a:pt x="121285" y="907225"/>
                  <a:pt x="121285" y="899351"/>
                </a:cubicBezTo>
                <a:cubicBezTo>
                  <a:pt x="121285" y="897890"/>
                  <a:pt x="124904" y="884365"/>
                  <a:pt x="130620" y="884365"/>
                </a:cubicBezTo>
                <a:cubicBezTo>
                  <a:pt x="132016" y="884365"/>
                  <a:pt x="139128" y="896493"/>
                  <a:pt x="145605" y="901510"/>
                </a:cubicBezTo>
                <a:cubicBezTo>
                  <a:pt x="149860" y="905764"/>
                  <a:pt x="156273" y="907923"/>
                  <a:pt x="161290" y="909320"/>
                </a:cubicBezTo>
                <a:cubicBezTo>
                  <a:pt x="187706" y="919353"/>
                  <a:pt x="216217" y="925767"/>
                  <a:pt x="244094" y="926465"/>
                </a:cubicBezTo>
                <a:lnTo>
                  <a:pt x="474599" y="929323"/>
                </a:lnTo>
                <a:lnTo>
                  <a:pt x="687324" y="925068"/>
                </a:lnTo>
                <a:cubicBezTo>
                  <a:pt x="690880" y="925068"/>
                  <a:pt x="695135" y="923608"/>
                  <a:pt x="698754" y="925068"/>
                </a:cubicBezTo>
                <a:cubicBezTo>
                  <a:pt x="715835" y="932180"/>
                  <a:pt x="732282" y="947166"/>
                  <a:pt x="750126" y="962851"/>
                </a:cubicBezTo>
                <a:cubicBezTo>
                  <a:pt x="760095" y="971423"/>
                  <a:pt x="771525" y="982853"/>
                  <a:pt x="783653" y="987108"/>
                </a:cubicBezTo>
                <a:cubicBezTo>
                  <a:pt x="792226" y="989965"/>
                  <a:pt x="813626" y="1000697"/>
                  <a:pt x="815086" y="1014984"/>
                </a:cubicBezTo>
                <a:lnTo>
                  <a:pt x="816483" y="1014984"/>
                </a:lnTo>
                <a:cubicBezTo>
                  <a:pt x="819341" y="1013523"/>
                  <a:pt x="821500" y="1010666"/>
                  <a:pt x="822897" y="1008571"/>
                </a:cubicBezTo>
                <a:cubicBezTo>
                  <a:pt x="832231" y="994982"/>
                  <a:pt x="838645" y="982154"/>
                  <a:pt x="848614" y="967867"/>
                </a:cubicBezTo>
                <a:cubicBezTo>
                  <a:pt x="853630" y="960755"/>
                  <a:pt x="857186" y="950722"/>
                  <a:pt x="861441" y="943610"/>
                </a:cubicBezTo>
                <a:cubicBezTo>
                  <a:pt x="871474" y="925767"/>
                  <a:pt x="882142" y="906463"/>
                  <a:pt x="887857" y="888619"/>
                </a:cubicBezTo>
                <a:cubicBezTo>
                  <a:pt x="893572" y="870077"/>
                  <a:pt x="911416" y="850836"/>
                  <a:pt x="923544" y="832993"/>
                </a:cubicBezTo>
                <a:cubicBezTo>
                  <a:pt x="934276" y="816547"/>
                  <a:pt x="947103" y="800862"/>
                  <a:pt x="955675" y="785178"/>
                </a:cubicBezTo>
                <a:cubicBezTo>
                  <a:pt x="978535" y="742315"/>
                  <a:pt x="1009904" y="699516"/>
                  <a:pt x="1036320" y="656654"/>
                </a:cubicBezTo>
                <a:cubicBezTo>
                  <a:pt x="1054164" y="626682"/>
                  <a:pt x="1069150" y="596011"/>
                  <a:pt x="1086993" y="566738"/>
                </a:cubicBezTo>
                <a:cubicBezTo>
                  <a:pt x="1092708" y="556006"/>
                  <a:pt x="1101281" y="546036"/>
                  <a:pt x="1107694" y="536067"/>
                </a:cubicBezTo>
                <a:cubicBezTo>
                  <a:pt x="1116965" y="521779"/>
                  <a:pt x="1124141" y="506095"/>
                  <a:pt x="1133412" y="491808"/>
                </a:cubicBezTo>
                <a:cubicBezTo>
                  <a:pt x="1153414" y="458280"/>
                  <a:pt x="1175512" y="423990"/>
                  <a:pt x="1194054" y="390462"/>
                </a:cubicBezTo>
                <a:cubicBezTo>
                  <a:pt x="1199769" y="380429"/>
                  <a:pt x="1202627" y="369761"/>
                  <a:pt x="1208341" y="360490"/>
                </a:cubicBezTo>
                <a:cubicBezTo>
                  <a:pt x="1236218" y="310515"/>
                  <a:pt x="1270445" y="259143"/>
                  <a:pt x="1295400" y="209169"/>
                </a:cubicBezTo>
                <a:cubicBezTo>
                  <a:pt x="1299020" y="201993"/>
                  <a:pt x="1302576" y="193421"/>
                  <a:pt x="1306830" y="187008"/>
                </a:cubicBezTo>
                <a:cubicBezTo>
                  <a:pt x="1314704" y="172784"/>
                  <a:pt x="1326833" y="157036"/>
                  <a:pt x="1328991" y="142748"/>
                </a:cubicBezTo>
                <a:cubicBezTo>
                  <a:pt x="1332547" y="130620"/>
                  <a:pt x="1348931" y="120650"/>
                  <a:pt x="1348931" y="119952"/>
                </a:cubicBezTo>
                <a:cubicBezTo>
                  <a:pt x="1348931" y="117793"/>
                  <a:pt x="1343978" y="110681"/>
                  <a:pt x="1341819" y="105664"/>
                </a:cubicBezTo>
                <a:cubicBezTo>
                  <a:pt x="1330389" y="82804"/>
                  <a:pt x="1323975" y="58547"/>
                  <a:pt x="1297559" y="37846"/>
                </a:cubicBezTo>
                <a:cubicBezTo>
                  <a:pt x="1272603" y="18606"/>
                  <a:pt x="1249744" y="13589"/>
                  <a:pt x="1225487" y="13589"/>
                </a:cubicBezTo>
                <a:cubicBezTo>
                  <a:pt x="1203325" y="13589"/>
                  <a:pt x="1189101" y="18606"/>
                  <a:pt x="1164082" y="23559"/>
                </a:cubicBezTo>
                <a:cubicBezTo>
                  <a:pt x="1153414" y="25718"/>
                  <a:pt x="1141285" y="27178"/>
                  <a:pt x="1131253" y="29274"/>
                </a:cubicBezTo>
                <a:cubicBezTo>
                  <a:pt x="1122680" y="30734"/>
                  <a:pt x="1114108" y="33592"/>
                  <a:pt x="1105598" y="34290"/>
                </a:cubicBezTo>
                <a:lnTo>
                  <a:pt x="1086295" y="36449"/>
                </a:lnTo>
                <a:lnTo>
                  <a:pt x="1037082" y="37846"/>
                </a:lnTo>
                <a:lnTo>
                  <a:pt x="914273" y="36449"/>
                </a:lnTo>
                <a:cubicBezTo>
                  <a:pt x="875030" y="32830"/>
                  <a:pt x="835089" y="28575"/>
                  <a:pt x="795084" y="24321"/>
                </a:cubicBezTo>
                <a:cubicBezTo>
                  <a:pt x="791528" y="24321"/>
                  <a:pt x="786511" y="22860"/>
                  <a:pt x="783653" y="21463"/>
                </a:cubicBezTo>
                <a:cubicBezTo>
                  <a:pt x="778701" y="19304"/>
                  <a:pt x="775081" y="15748"/>
                  <a:pt x="770827" y="11430"/>
                </a:cubicBezTo>
                <a:cubicBezTo>
                  <a:pt x="762254" y="25019"/>
                  <a:pt x="754380" y="39307"/>
                  <a:pt x="744410" y="52832"/>
                </a:cubicBezTo>
                <a:cubicBezTo>
                  <a:pt x="742252" y="54991"/>
                  <a:pt x="739394" y="57849"/>
                  <a:pt x="737298" y="62103"/>
                </a:cubicBezTo>
                <a:cubicBezTo>
                  <a:pt x="728726" y="74993"/>
                  <a:pt x="723710" y="93536"/>
                  <a:pt x="716597" y="105664"/>
                </a:cubicBezTo>
                <a:cubicBezTo>
                  <a:pt x="713740" y="109918"/>
                  <a:pt x="708723" y="113538"/>
                  <a:pt x="706565" y="117793"/>
                </a:cubicBezTo>
                <a:cubicBezTo>
                  <a:pt x="699453" y="129223"/>
                  <a:pt x="694436" y="144209"/>
                  <a:pt x="689483" y="152781"/>
                </a:cubicBezTo>
                <a:cubicBezTo>
                  <a:pt x="684466" y="161354"/>
                  <a:pt x="675894" y="169926"/>
                  <a:pt x="670878" y="178435"/>
                </a:cubicBezTo>
                <a:cubicBezTo>
                  <a:pt x="665163" y="186309"/>
                  <a:pt x="661607" y="195580"/>
                  <a:pt x="655891" y="204153"/>
                </a:cubicBezTo>
                <a:cubicBezTo>
                  <a:pt x="648779" y="214884"/>
                  <a:pt x="638810" y="225552"/>
                  <a:pt x="630936" y="236982"/>
                </a:cubicBezTo>
                <a:cubicBezTo>
                  <a:pt x="625920" y="243396"/>
                  <a:pt x="622364" y="251270"/>
                  <a:pt x="617347" y="258382"/>
                </a:cubicBezTo>
                <a:cubicBezTo>
                  <a:pt x="614490" y="263398"/>
                  <a:pt x="608076" y="267653"/>
                  <a:pt x="605219" y="273368"/>
                </a:cubicBezTo>
                <a:cubicBezTo>
                  <a:pt x="595249" y="289116"/>
                  <a:pt x="580961" y="307658"/>
                  <a:pt x="568833" y="326200"/>
                </a:cubicBezTo>
                <a:cubicBezTo>
                  <a:pt x="561721" y="335471"/>
                  <a:pt x="556704" y="346202"/>
                  <a:pt x="550291" y="356172"/>
                </a:cubicBezTo>
                <a:cubicBezTo>
                  <a:pt x="544576" y="364744"/>
                  <a:pt x="536003" y="373317"/>
                  <a:pt x="529590" y="383286"/>
                </a:cubicBezTo>
                <a:cubicBezTo>
                  <a:pt x="513905" y="404749"/>
                  <a:pt x="498158" y="427546"/>
                  <a:pt x="482473" y="450406"/>
                </a:cubicBezTo>
                <a:cubicBezTo>
                  <a:pt x="477457" y="456121"/>
                  <a:pt x="473202" y="463233"/>
                  <a:pt x="469646" y="469646"/>
                </a:cubicBezTo>
                <a:cubicBezTo>
                  <a:pt x="454660" y="494665"/>
                  <a:pt x="435356" y="523939"/>
                  <a:pt x="416116" y="549592"/>
                </a:cubicBezTo>
                <a:cubicBezTo>
                  <a:pt x="415353" y="550354"/>
                  <a:pt x="413258" y="552450"/>
                  <a:pt x="412496" y="555308"/>
                </a:cubicBezTo>
                <a:cubicBezTo>
                  <a:pt x="411797" y="557467"/>
                  <a:pt x="412496" y="563880"/>
                  <a:pt x="409639" y="566039"/>
                </a:cubicBezTo>
                <a:cubicBezTo>
                  <a:pt x="407543" y="567436"/>
                  <a:pt x="404685" y="566738"/>
                  <a:pt x="403225" y="568897"/>
                </a:cubicBezTo>
                <a:cubicBezTo>
                  <a:pt x="391097" y="579565"/>
                  <a:pt x="381826" y="593154"/>
                  <a:pt x="372554" y="606679"/>
                </a:cubicBezTo>
                <a:cubicBezTo>
                  <a:pt x="370396" y="609536"/>
                  <a:pt x="370396" y="613854"/>
                  <a:pt x="368300" y="617411"/>
                </a:cubicBezTo>
                <a:cubicBezTo>
                  <a:pt x="365442" y="623126"/>
                  <a:pt x="358267" y="627380"/>
                  <a:pt x="353251" y="633857"/>
                </a:cubicBezTo>
                <a:cubicBezTo>
                  <a:pt x="348297" y="638810"/>
                  <a:pt x="343979" y="645986"/>
                  <a:pt x="339725" y="651701"/>
                </a:cubicBezTo>
                <a:cubicBezTo>
                  <a:pt x="331153" y="663067"/>
                  <a:pt x="319722" y="673798"/>
                  <a:pt x="310452" y="685927"/>
                </a:cubicBezTo>
                <a:cubicBezTo>
                  <a:pt x="300482" y="698055"/>
                  <a:pt x="294069" y="714502"/>
                  <a:pt x="283337" y="727329"/>
                </a:cubicBezTo>
                <a:cubicBezTo>
                  <a:pt x="273367" y="739458"/>
                  <a:pt x="261239" y="750888"/>
                  <a:pt x="251206" y="763715"/>
                </a:cubicBezTo>
                <a:cubicBezTo>
                  <a:pt x="244094" y="772287"/>
                  <a:pt x="238379" y="782320"/>
                  <a:pt x="229807" y="791591"/>
                </a:cubicBezTo>
                <a:cubicBezTo>
                  <a:pt x="224790" y="797306"/>
                  <a:pt x="218377" y="803720"/>
                  <a:pt x="211963" y="809435"/>
                </a:cubicBezTo>
                <a:cubicBezTo>
                  <a:pt x="202692" y="818007"/>
                  <a:pt x="191960" y="827278"/>
                  <a:pt x="182690" y="837946"/>
                </a:cubicBezTo>
                <a:cubicBezTo>
                  <a:pt x="181292" y="838708"/>
                  <a:pt x="147003" y="879348"/>
                  <a:pt x="139891" y="879348"/>
                </a:cubicBezTo>
                <a:cubicBezTo>
                  <a:pt x="136271" y="879348"/>
                  <a:pt x="137033" y="873633"/>
                  <a:pt x="137033" y="873633"/>
                </a:cubicBezTo>
                <a:cubicBezTo>
                  <a:pt x="137033" y="863664"/>
                  <a:pt x="144843" y="868680"/>
                  <a:pt x="147701" y="858647"/>
                </a:cubicBezTo>
                <a:cubicBezTo>
                  <a:pt x="149860" y="850836"/>
                  <a:pt x="161290" y="845122"/>
                  <a:pt x="168402" y="837946"/>
                </a:cubicBezTo>
                <a:cubicBezTo>
                  <a:pt x="172720" y="832993"/>
                  <a:pt x="177673" y="826516"/>
                  <a:pt x="184150" y="822960"/>
                </a:cubicBezTo>
                <a:cubicBezTo>
                  <a:pt x="194120" y="815848"/>
                  <a:pt x="208407" y="803021"/>
                  <a:pt x="216217" y="792290"/>
                </a:cubicBezTo>
                <a:cubicBezTo>
                  <a:pt x="229108" y="775145"/>
                  <a:pt x="240538" y="755142"/>
                  <a:pt x="256921" y="737298"/>
                </a:cubicBezTo>
                <a:cubicBezTo>
                  <a:pt x="271209" y="721614"/>
                  <a:pt x="288353" y="705929"/>
                  <a:pt x="296926" y="690245"/>
                </a:cubicBezTo>
                <a:cubicBezTo>
                  <a:pt x="305435" y="673798"/>
                  <a:pt x="322580" y="657416"/>
                  <a:pt x="334709" y="640969"/>
                </a:cubicBezTo>
                <a:cubicBezTo>
                  <a:pt x="348297" y="622427"/>
                  <a:pt x="359728" y="602425"/>
                  <a:pt x="373253" y="584581"/>
                </a:cubicBezTo>
                <a:cubicBezTo>
                  <a:pt x="383985" y="568897"/>
                  <a:pt x="398971" y="553911"/>
                  <a:pt x="409639" y="538925"/>
                </a:cubicBezTo>
                <a:cubicBezTo>
                  <a:pt x="433197" y="506095"/>
                  <a:pt x="454660" y="471805"/>
                  <a:pt x="476758" y="439674"/>
                </a:cubicBezTo>
                <a:cubicBezTo>
                  <a:pt x="488188" y="421831"/>
                  <a:pt x="501015" y="402590"/>
                  <a:pt x="514604" y="384747"/>
                </a:cubicBezTo>
                <a:cubicBezTo>
                  <a:pt x="523875" y="371856"/>
                  <a:pt x="541020" y="356172"/>
                  <a:pt x="548830" y="342646"/>
                </a:cubicBezTo>
                <a:cubicBezTo>
                  <a:pt x="568833" y="307658"/>
                  <a:pt x="594551" y="269812"/>
                  <a:pt x="620204" y="234823"/>
                </a:cubicBezTo>
                <a:cubicBezTo>
                  <a:pt x="641604" y="205613"/>
                  <a:pt x="660210" y="174879"/>
                  <a:pt x="678752" y="144907"/>
                </a:cubicBezTo>
                <a:cubicBezTo>
                  <a:pt x="681609" y="140653"/>
                  <a:pt x="683006" y="134938"/>
                  <a:pt x="685165" y="131382"/>
                </a:cubicBezTo>
                <a:cubicBezTo>
                  <a:pt x="696595" y="109220"/>
                  <a:pt x="710184" y="87821"/>
                  <a:pt x="723011" y="65659"/>
                </a:cubicBezTo>
                <a:cubicBezTo>
                  <a:pt x="727266" y="58547"/>
                  <a:pt x="755142" y="0"/>
                  <a:pt x="769366" y="0"/>
                </a:cubicBezTo>
                <a:cubicBezTo>
                  <a:pt x="777939" y="0"/>
                  <a:pt x="785114" y="7176"/>
                  <a:pt x="796544" y="10732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31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>
                  <a:alpha val="31000"/>
                </a:srgbClr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6A8734E-BC54-C410-B0F3-630B38F1B819}"/>
              </a:ext>
            </a:extLst>
          </p:cNvPr>
          <p:cNvSpPr/>
          <p:nvPr/>
        </p:nvSpPr>
        <p:spPr>
          <a:xfrm rot="21270890">
            <a:off x="380493" y="-128731"/>
            <a:ext cx="1293150" cy="983197"/>
          </a:xfrm>
          <a:custGeom>
            <a:avLst/>
            <a:gdLst>
              <a:gd name="connsiteX0" fmla="*/ 1557718 w 1646110"/>
              <a:gd name="connsiteY0" fmla="*/ 1032038 h 1251557"/>
              <a:gd name="connsiteX1" fmla="*/ 1482026 w 1646110"/>
              <a:gd name="connsiteY1" fmla="*/ 1042452 h 1251557"/>
              <a:gd name="connsiteX2" fmla="*/ 1416685 w 1646110"/>
              <a:gd name="connsiteY2" fmla="*/ 1051787 h 1251557"/>
              <a:gd name="connsiteX3" fmla="*/ 1359599 w 1646110"/>
              <a:gd name="connsiteY3" fmla="*/ 1061629 h 1251557"/>
              <a:gd name="connsiteX4" fmla="*/ 1289875 w 1646110"/>
              <a:gd name="connsiteY4" fmla="*/ 1077567 h 1251557"/>
              <a:gd name="connsiteX5" fmla="*/ 1221804 w 1646110"/>
              <a:gd name="connsiteY5" fmla="*/ 1095665 h 1251557"/>
              <a:gd name="connsiteX6" fmla="*/ 1122489 w 1646110"/>
              <a:gd name="connsiteY6" fmla="*/ 1112683 h 1251557"/>
              <a:gd name="connsiteX7" fmla="*/ 1108773 w 1646110"/>
              <a:gd name="connsiteY7" fmla="*/ 1111032 h 1251557"/>
              <a:gd name="connsiteX8" fmla="*/ 1108773 w 1646110"/>
              <a:gd name="connsiteY8" fmla="*/ 1109381 h 1251557"/>
              <a:gd name="connsiteX9" fmla="*/ 1130173 w 1646110"/>
              <a:gd name="connsiteY9" fmla="*/ 1102269 h 1251557"/>
              <a:gd name="connsiteX10" fmla="*/ 1211961 w 1646110"/>
              <a:gd name="connsiteY10" fmla="*/ 1085823 h 1251557"/>
              <a:gd name="connsiteX11" fmla="*/ 1354137 w 1646110"/>
              <a:gd name="connsiteY11" fmla="*/ 1053945 h 1251557"/>
              <a:gd name="connsiteX12" fmla="*/ 1536891 w 1646110"/>
              <a:gd name="connsiteY12" fmla="*/ 1031466 h 1251557"/>
              <a:gd name="connsiteX13" fmla="*/ 1557718 w 1646110"/>
              <a:gd name="connsiteY13" fmla="*/ 1032038 h 1251557"/>
              <a:gd name="connsiteX14" fmla="*/ 1508887 w 1646110"/>
              <a:gd name="connsiteY14" fmla="*/ 983714 h 1251557"/>
              <a:gd name="connsiteX15" fmla="*/ 1486408 w 1646110"/>
              <a:gd name="connsiteY15" fmla="*/ 994129 h 1251557"/>
              <a:gd name="connsiteX16" fmla="*/ 1422718 w 1646110"/>
              <a:gd name="connsiteY16" fmla="*/ 1011147 h 1251557"/>
              <a:gd name="connsiteX17" fmla="*/ 1064323 w 1646110"/>
              <a:gd name="connsiteY17" fmla="*/ 1067154 h 1251557"/>
              <a:gd name="connsiteX18" fmla="*/ 1045654 w 1646110"/>
              <a:gd name="connsiteY18" fmla="*/ 1066582 h 1251557"/>
              <a:gd name="connsiteX19" fmla="*/ 1048385 w 1646110"/>
              <a:gd name="connsiteY19" fmla="*/ 1064423 h 1251557"/>
              <a:gd name="connsiteX20" fmla="*/ 1131253 w 1646110"/>
              <a:gd name="connsiteY20" fmla="*/ 1048485 h 1251557"/>
              <a:gd name="connsiteX21" fmla="*/ 1197673 w 1646110"/>
              <a:gd name="connsiteY21" fmla="*/ 1038070 h 1251557"/>
              <a:gd name="connsiteX22" fmla="*/ 1250950 w 1646110"/>
              <a:gd name="connsiteY22" fmla="*/ 1029816 h 1251557"/>
              <a:gd name="connsiteX23" fmla="*/ 1335976 w 1646110"/>
              <a:gd name="connsiteY23" fmla="*/ 1014448 h 1251557"/>
              <a:gd name="connsiteX24" fmla="*/ 1502283 w 1646110"/>
              <a:gd name="connsiteY24" fmla="*/ 982635 h 1251557"/>
              <a:gd name="connsiteX25" fmla="*/ 1508887 w 1646110"/>
              <a:gd name="connsiteY25" fmla="*/ 983714 h 1251557"/>
              <a:gd name="connsiteX26" fmla="*/ 916623 w 1646110"/>
              <a:gd name="connsiteY26" fmla="*/ 923326 h 1251557"/>
              <a:gd name="connsiteX27" fmla="*/ 882650 w 1646110"/>
              <a:gd name="connsiteY27" fmla="*/ 933740 h 1251557"/>
              <a:gd name="connsiteX28" fmla="*/ 723455 w 1646110"/>
              <a:gd name="connsiteY28" fmla="*/ 949107 h 1251557"/>
              <a:gd name="connsiteX29" fmla="*/ 709739 w 1646110"/>
              <a:gd name="connsiteY29" fmla="*/ 949679 h 1251557"/>
              <a:gd name="connsiteX30" fmla="*/ 711898 w 1646110"/>
              <a:gd name="connsiteY30" fmla="*/ 949679 h 1251557"/>
              <a:gd name="connsiteX31" fmla="*/ 707517 w 1646110"/>
              <a:gd name="connsiteY31" fmla="*/ 949679 h 1251557"/>
              <a:gd name="connsiteX32" fmla="*/ 904050 w 1646110"/>
              <a:gd name="connsiteY32" fmla="*/ 918944 h 1251557"/>
              <a:gd name="connsiteX33" fmla="*/ 916623 w 1646110"/>
              <a:gd name="connsiteY33" fmla="*/ 923326 h 1251557"/>
              <a:gd name="connsiteX34" fmla="*/ 647700 w 1646110"/>
              <a:gd name="connsiteY34" fmla="*/ 1045754 h 1251557"/>
              <a:gd name="connsiteX35" fmla="*/ 705358 w 1646110"/>
              <a:gd name="connsiteY35" fmla="*/ 1192312 h 1251557"/>
              <a:gd name="connsiteX36" fmla="*/ 727837 w 1646110"/>
              <a:gd name="connsiteY36" fmla="*/ 1201583 h 1251557"/>
              <a:gd name="connsiteX37" fmla="*/ 1567053 w 1646110"/>
              <a:gd name="connsiteY37" fmla="*/ 1070963 h 1251557"/>
              <a:gd name="connsiteX38" fmla="*/ 1585214 w 1646110"/>
              <a:gd name="connsiteY38" fmla="*/ 1070963 h 1251557"/>
              <a:gd name="connsiteX39" fmla="*/ 1572578 w 1646110"/>
              <a:gd name="connsiteY39" fmla="*/ 1074837 h 1251557"/>
              <a:gd name="connsiteX40" fmla="*/ 1152652 w 1646110"/>
              <a:gd name="connsiteY40" fmla="*/ 1145640 h 1251557"/>
              <a:gd name="connsiteX41" fmla="*/ 720154 w 1646110"/>
              <a:gd name="connsiteY41" fmla="*/ 1217522 h 1251557"/>
              <a:gd name="connsiteX42" fmla="*/ 693229 w 1646110"/>
              <a:gd name="connsiteY42" fmla="*/ 1190661 h 1251557"/>
              <a:gd name="connsiteX43" fmla="*/ 658686 w 1646110"/>
              <a:gd name="connsiteY43" fmla="*/ 1129701 h 1251557"/>
              <a:gd name="connsiteX44" fmla="*/ 640588 w 1646110"/>
              <a:gd name="connsiteY44" fmla="*/ 1051215 h 1251557"/>
              <a:gd name="connsiteX45" fmla="*/ 640588 w 1646110"/>
              <a:gd name="connsiteY45" fmla="*/ 1021560 h 1251557"/>
              <a:gd name="connsiteX46" fmla="*/ 693801 w 1646110"/>
              <a:gd name="connsiteY46" fmla="*/ 898625 h 1251557"/>
              <a:gd name="connsiteX47" fmla="*/ 647700 w 1646110"/>
              <a:gd name="connsiteY47" fmla="*/ 1045754 h 1251557"/>
              <a:gd name="connsiteX48" fmla="*/ 795909 w 1646110"/>
              <a:gd name="connsiteY48" fmla="*/ 893672 h 1251557"/>
              <a:gd name="connsiteX49" fmla="*/ 793686 w 1646110"/>
              <a:gd name="connsiteY49" fmla="*/ 893672 h 1251557"/>
              <a:gd name="connsiteX50" fmla="*/ 795909 w 1646110"/>
              <a:gd name="connsiteY50" fmla="*/ 893672 h 1251557"/>
              <a:gd name="connsiteX51" fmla="*/ 1537462 w 1646110"/>
              <a:gd name="connsiteY51" fmla="*/ 801469 h 1251557"/>
              <a:gd name="connsiteX52" fmla="*/ 1535239 w 1646110"/>
              <a:gd name="connsiteY52" fmla="*/ 803692 h 1251557"/>
              <a:gd name="connsiteX53" fmla="*/ 1485265 w 1646110"/>
              <a:gd name="connsiteY53" fmla="*/ 818488 h 1251557"/>
              <a:gd name="connsiteX54" fmla="*/ 1243775 w 1646110"/>
              <a:gd name="connsiteY54" fmla="*/ 864080 h 1251557"/>
              <a:gd name="connsiteX55" fmla="*/ 983044 w 1646110"/>
              <a:gd name="connsiteY55" fmla="*/ 901926 h 1251557"/>
              <a:gd name="connsiteX56" fmla="*/ 949007 w 1646110"/>
              <a:gd name="connsiteY56" fmla="*/ 905736 h 1251557"/>
              <a:gd name="connsiteX57" fmla="*/ 935863 w 1646110"/>
              <a:gd name="connsiteY57" fmla="*/ 905736 h 1251557"/>
              <a:gd name="connsiteX58" fmla="*/ 942467 w 1646110"/>
              <a:gd name="connsiteY58" fmla="*/ 903578 h 1251557"/>
              <a:gd name="connsiteX59" fmla="*/ 1229487 w 1646110"/>
              <a:gd name="connsiteY59" fmla="*/ 855254 h 1251557"/>
              <a:gd name="connsiteX60" fmla="*/ 1320610 w 1646110"/>
              <a:gd name="connsiteY60" fmla="*/ 837157 h 1251557"/>
              <a:gd name="connsiteX61" fmla="*/ 1523682 w 1646110"/>
              <a:gd name="connsiteY61" fmla="*/ 798739 h 1251557"/>
              <a:gd name="connsiteX62" fmla="*/ 1537462 w 1646110"/>
              <a:gd name="connsiteY62" fmla="*/ 801469 h 1251557"/>
              <a:gd name="connsiteX63" fmla="*/ 1559941 w 1646110"/>
              <a:gd name="connsiteY63" fmla="*/ 778991 h 1251557"/>
              <a:gd name="connsiteX64" fmla="*/ 1552257 w 1646110"/>
              <a:gd name="connsiteY64" fmla="*/ 799819 h 1251557"/>
              <a:gd name="connsiteX65" fmla="*/ 1556068 w 1646110"/>
              <a:gd name="connsiteY65" fmla="*/ 827251 h 1251557"/>
              <a:gd name="connsiteX66" fmla="*/ 1544003 w 1646110"/>
              <a:gd name="connsiteY66" fmla="*/ 857476 h 1251557"/>
              <a:gd name="connsiteX67" fmla="*/ 1531430 w 1646110"/>
              <a:gd name="connsiteY67" fmla="*/ 861286 h 1251557"/>
              <a:gd name="connsiteX68" fmla="*/ 1515491 w 1646110"/>
              <a:gd name="connsiteY68" fmla="*/ 864080 h 1251557"/>
              <a:gd name="connsiteX69" fmla="*/ 1237170 w 1646110"/>
              <a:gd name="connsiteY69" fmla="*/ 911261 h 1251557"/>
              <a:gd name="connsiteX70" fmla="*/ 921067 w 1646110"/>
              <a:gd name="connsiteY70" fmla="*/ 962315 h 1251557"/>
              <a:gd name="connsiteX71" fmla="*/ 900176 w 1646110"/>
              <a:gd name="connsiteY71" fmla="*/ 968348 h 1251557"/>
              <a:gd name="connsiteX72" fmla="*/ 900176 w 1646110"/>
              <a:gd name="connsiteY72" fmla="*/ 969998 h 1251557"/>
              <a:gd name="connsiteX73" fmla="*/ 907351 w 1646110"/>
              <a:gd name="connsiteY73" fmla="*/ 970507 h 1251557"/>
              <a:gd name="connsiteX74" fmla="*/ 1222375 w 1646110"/>
              <a:gd name="connsiteY74" fmla="*/ 928787 h 1251557"/>
              <a:gd name="connsiteX75" fmla="*/ 1536319 w 1646110"/>
              <a:gd name="connsiteY75" fmla="*/ 880527 h 1251557"/>
              <a:gd name="connsiteX76" fmla="*/ 1546225 w 1646110"/>
              <a:gd name="connsiteY76" fmla="*/ 907388 h 1251557"/>
              <a:gd name="connsiteX77" fmla="*/ 1544003 w 1646110"/>
              <a:gd name="connsiteY77" fmla="*/ 916214 h 1251557"/>
              <a:gd name="connsiteX78" fmla="*/ 1480375 w 1646110"/>
              <a:gd name="connsiteY78" fmla="*/ 917294 h 1251557"/>
              <a:gd name="connsiteX79" fmla="*/ 1258634 w 1646110"/>
              <a:gd name="connsiteY79" fmla="*/ 962823 h 1251557"/>
              <a:gd name="connsiteX80" fmla="*/ 1093407 w 1646110"/>
              <a:gd name="connsiteY80" fmla="*/ 1004542 h 1251557"/>
              <a:gd name="connsiteX81" fmla="*/ 728408 w 1646110"/>
              <a:gd name="connsiteY81" fmla="*/ 1051787 h 1251557"/>
              <a:gd name="connsiteX82" fmla="*/ 706438 w 1646110"/>
              <a:gd name="connsiteY82" fmla="*/ 1056676 h 1251557"/>
              <a:gd name="connsiteX83" fmla="*/ 708089 w 1646110"/>
              <a:gd name="connsiteY83" fmla="*/ 1057819 h 1251557"/>
              <a:gd name="connsiteX84" fmla="*/ 719582 w 1646110"/>
              <a:gd name="connsiteY84" fmla="*/ 1058327 h 1251557"/>
              <a:gd name="connsiteX85" fmla="*/ 788226 w 1646110"/>
              <a:gd name="connsiteY85" fmla="*/ 1053945 h 1251557"/>
              <a:gd name="connsiteX86" fmla="*/ 1096709 w 1646110"/>
              <a:gd name="connsiteY86" fmla="*/ 1019401 h 1251557"/>
              <a:gd name="connsiteX87" fmla="*/ 1181227 w 1646110"/>
              <a:gd name="connsiteY87" fmla="*/ 1001241 h 1251557"/>
              <a:gd name="connsiteX88" fmla="*/ 1472692 w 1646110"/>
              <a:gd name="connsiteY88" fmla="*/ 934883 h 1251557"/>
              <a:gd name="connsiteX89" fmla="*/ 1541843 w 1646110"/>
              <a:gd name="connsiteY89" fmla="*/ 934311 h 1251557"/>
              <a:gd name="connsiteX90" fmla="*/ 1544003 w 1646110"/>
              <a:gd name="connsiteY90" fmla="*/ 942566 h 1251557"/>
              <a:gd name="connsiteX91" fmla="*/ 1527556 w 1646110"/>
              <a:gd name="connsiteY91" fmla="*/ 974951 h 1251557"/>
              <a:gd name="connsiteX92" fmla="*/ 1526476 w 1646110"/>
              <a:gd name="connsiteY92" fmla="*/ 978761 h 1251557"/>
              <a:gd name="connsiteX93" fmla="*/ 1533588 w 1646110"/>
              <a:gd name="connsiteY93" fmla="*/ 988096 h 1251557"/>
              <a:gd name="connsiteX94" fmla="*/ 1575308 w 1646110"/>
              <a:gd name="connsiteY94" fmla="*/ 1036419 h 1251557"/>
              <a:gd name="connsiteX95" fmla="*/ 1577531 w 1646110"/>
              <a:gd name="connsiteY95" fmla="*/ 1046833 h 1251557"/>
              <a:gd name="connsiteX96" fmla="*/ 1576387 w 1646110"/>
              <a:gd name="connsiteY96" fmla="*/ 1051787 h 1251557"/>
              <a:gd name="connsiteX97" fmla="*/ 1568704 w 1646110"/>
              <a:gd name="connsiteY97" fmla="*/ 1055597 h 1251557"/>
              <a:gd name="connsiteX98" fmla="*/ 1545145 w 1646110"/>
              <a:gd name="connsiteY98" fmla="*/ 1059978 h 1251557"/>
              <a:gd name="connsiteX99" fmla="*/ 1510538 w 1646110"/>
              <a:gd name="connsiteY99" fmla="*/ 1064931 h 1251557"/>
              <a:gd name="connsiteX100" fmla="*/ 1160907 w 1646110"/>
              <a:gd name="connsiteY100" fmla="*/ 1115985 h 1251557"/>
              <a:gd name="connsiteX101" fmla="*/ 739902 w 1646110"/>
              <a:gd name="connsiteY101" fmla="*/ 1176882 h 1251557"/>
              <a:gd name="connsiteX102" fmla="*/ 723964 w 1646110"/>
              <a:gd name="connsiteY102" fmla="*/ 1168690 h 1251557"/>
              <a:gd name="connsiteX103" fmla="*/ 741553 w 1646110"/>
              <a:gd name="connsiteY103" fmla="*/ 1165388 h 1251557"/>
              <a:gd name="connsiteX104" fmla="*/ 786003 w 1646110"/>
              <a:gd name="connsiteY104" fmla="*/ 1142338 h 1251557"/>
              <a:gd name="connsiteX105" fmla="*/ 783273 w 1646110"/>
              <a:gd name="connsiteY105" fmla="*/ 1139035 h 1251557"/>
              <a:gd name="connsiteX106" fmla="*/ 748157 w 1646110"/>
              <a:gd name="connsiteY106" fmla="*/ 1147798 h 1251557"/>
              <a:gd name="connsiteX107" fmla="*/ 709739 w 1646110"/>
              <a:gd name="connsiteY107" fmla="*/ 1153323 h 1251557"/>
              <a:gd name="connsiteX108" fmla="*/ 698182 w 1646110"/>
              <a:gd name="connsiteY108" fmla="*/ 1132432 h 1251557"/>
              <a:gd name="connsiteX109" fmla="*/ 711391 w 1646110"/>
              <a:gd name="connsiteY109" fmla="*/ 1130781 h 1251557"/>
              <a:gd name="connsiteX110" fmla="*/ 749236 w 1646110"/>
              <a:gd name="connsiteY110" fmla="*/ 1114906 h 1251557"/>
              <a:gd name="connsiteX111" fmla="*/ 737743 w 1646110"/>
              <a:gd name="connsiteY111" fmla="*/ 1112683 h 1251557"/>
              <a:gd name="connsiteX112" fmla="*/ 705358 w 1646110"/>
              <a:gd name="connsiteY112" fmla="*/ 1116557 h 1251557"/>
              <a:gd name="connsiteX113" fmla="*/ 692150 w 1646110"/>
              <a:gd name="connsiteY113" fmla="*/ 1116557 h 1251557"/>
              <a:gd name="connsiteX114" fmla="*/ 686117 w 1646110"/>
              <a:gd name="connsiteY114" fmla="*/ 1092935 h 1251557"/>
              <a:gd name="connsiteX115" fmla="*/ 678434 w 1646110"/>
              <a:gd name="connsiteY115" fmla="*/ 1034197 h 1251557"/>
              <a:gd name="connsiteX116" fmla="*/ 679514 w 1646110"/>
              <a:gd name="connsiteY116" fmla="*/ 1025434 h 1251557"/>
              <a:gd name="connsiteX117" fmla="*/ 690499 w 1646110"/>
              <a:gd name="connsiteY117" fmla="*/ 1020481 h 1251557"/>
              <a:gd name="connsiteX118" fmla="*/ 737743 w 1646110"/>
              <a:gd name="connsiteY118" fmla="*/ 1011147 h 1251557"/>
              <a:gd name="connsiteX119" fmla="*/ 747586 w 1646110"/>
              <a:gd name="connsiteY119" fmla="*/ 1002891 h 1251557"/>
              <a:gd name="connsiteX120" fmla="*/ 744855 w 1646110"/>
              <a:gd name="connsiteY120" fmla="*/ 1000732 h 1251557"/>
              <a:gd name="connsiteX121" fmla="*/ 697675 w 1646110"/>
              <a:gd name="connsiteY121" fmla="*/ 1006194 h 1251557"/>
              <a:gd name="connsiteX122" fmla="*/ 682307 w 1646110"/>
              <a:gd name="connsiteY122" fmla="*/ 1005114 h 1251557"/>
              <a:gd name="connsiteX123" fmla="*/ 681736 w 1646110"/>
              <a:gd name="connsiteY123" fmla="*/ 1005685 h 1251557"/>
              <a:gd name="connsiteX124" fmla="*/ 681736 w 1646110"/>
              <a:gd name="connsiteY124" fmla="*/ 1000732 h 1251557"/>
              <a:gd name="connsiteX125" fmla="*/ 685038 w 1646110"/>
              <a:gd name="connsiteY125" fmla="*/ 981492 h 1251557"/>
              <a:gd name="connsiteX126" fmla="*/ 690499 w 1646110"/>
              <a:gd name="connsiteY126" fmla="*/ 962823 h 1251557"/>
              <a:gd name="connsiteX127" fmla="*/ 712470 w 1646110"/>
              <a:gd name="connsiteY127" fmla="*/ 923326 h 1251557"/>
              <a:gd name="connsiteX128" fmla="*/ 722376 w 1646110"/>
              <a:gd name="connsiteY128" fmla="*/ 912912 h 1251557"/>
              <a:gd name="connsiteX129" fmla="*/ 847471 w 1646110"/>
              <a:gd name="connsiteY129" fmla="*/ 895323 h 1251557"/>
              <a:gd name="connsiteX130" fmla="*/ 1094486 w 1646110"/>
              <a:gd name="connsiteY130" fmla="*/ 857985 h 1251557"/>
              <a:gd name="connsiteX131" fmla="*/ 1217994 w 1646110"/>
              <a:gd name="connsiteY131" fmla="*/ 837157 h 1251557"/>
              <a:gd name="connsiteX132" fmla="*/ 1278890 w 1646110"/>
              <a:gd name="connsiteY132" fmla="*/ 826742 h 1251557"/>
              <a:gd name="connsiteX133" fmla="*/ 1328864 w 1646110"/>
              <a:gd name="connsiteY133" fmla="*/ 817916 h 1251557"/>
              <a:gd name="connsiteX134" fmla="*/ 1368362 w 1646110"/>
              <a:gd name="connsiteY134" fmla="*/ 810804 h 1251557"/>
              <a:gd name="connsiteX135" fmla="*/ 1554480 w 1646110"/>
              <a:gd name="connsiteY135" fmla="*/ 775117 h 1251557"/>
              <a:gd name="connsiteX136" fmla="*/ 1559941 w 1646110"/>
              <a:gd name="connsiteY136" fmla="*/ 778991 h 1251557"/>
              <a:gd name="connsiteX137" fmla="*/ 1567053 w 1646110"/>
              <a:gd name="connsiteY137" fmla="*/ 739430 h 1251557"/>
              <a:gd name="connsiteX138" fmla="*/ 1553909 w 1646110"/>
              <a:gd name="connsiteY138" fmla="*/ 748764 h 1251557"/>
              <a:gd name="connsiteX139" fmla="*/ 1537970 w 1646110"/>
              <a:gd name="connsiteY139" fmla="*/ 753717 h 1251557"/>
              <a:gd name="connsiteX140" fmla="*/ 1475931 w 1646110"/>
              <a:gd name="connsiteY140" fmla="*/ 770164 h 1251557"/>
              <a:gd name="connsiteX141" fmla="*/ 1182878 w 1646110"/>
              <a:gd name="connsiteY141" fmla="*/ 829473 h 1251557"/>
              <a:gd name="connsiteX142" fmla="*/ 798068 w 1646110"/>
              <a:gd name="connsiteY142" fmla="*/ 893163 h 1251557"/>
              <a:gd name="connsiteX143" fmla="*/ 799211 w 1646110"/>
              <a:gd name="connsiteY143" fmla="*/ 893163 h 1251557"/>
              <a:gd name="connsiteX144" fmla="*/ 796417 w 1646110"/>
              <a:gd name="connsiteY144" fmla="*/ 893163 h 1251557"/>
              <a:gd name="connsiteX145" fmla="*/ 1152144 w 1646110"/>
              <a:gd name="connsiteY145" fmla="*/ 806994 h 1251557"/>
              <a:gd name="connsiteX146" fmla="*/ 1508316 w 1646110"/>
              <a:gd name="connsiteY146" fmla="*/ 691170 h 1251557"/>
              <a:gd name="connsiteX147" fmla="*/ 1567053 w 1646110"/>
              <a:gd name="connsiteY147" fmla="*/ 739430 h 1251557"/>
              <a:gd name="connsiteX148" fmla="*/ 1529779 w 1646110"/>
              <a:gd name="connsiteY148" fmla="*/ 652181 h 1251557"/>
              <a:gd name="connsiteX149" fmla="*/ 1496822 w 1646110"/>
              <a:gd name="connsiteY149" fmla="*/ 672501 h 1251557"/>
              <a:gd name="connsiteX150" fmla="*/ 1461135 w 1646110"/>
              <a:gd name="connsiteY150" fmla="*/ 686788 h 1251557"/>
              <a:gd name="connsiteX151" fmla="*/ 1139507 w 1646110"/>
              <a:gd name="connsiteY151" fmla="*/ 794866 h 1251557"/>
              <a:gd name="connsiteX152" fmla="*/ 749808 w 1646110"/>
              <a:gd name="connsiteY152" fmla="*/ 891513 h 1251557"/>
              <a:gd name="connsiteX153" fmla="*/ 781050 w 1646110"/>
              <a:gd name="connsiteY153" fmla="*/ 866811 h 1251557"/>
              <a:gd name="connsiteX154" fmla="*/ 810704 w 1646110"/>
              <a:gd name="connsiteY154" fmla="*/ 857985 h 1251557"/>
              <a:gd name="connsiteX155" fmla="*/ 1115378 w 1646110"/>
              <a:gd name="connsiteY155" fmla="*/ 762480 h 1251557"/>
              <a:gd name="connsiteX156" fmla="*/ 1480375 w 1646110"/>
              <a:gd name="connsiteY156" fmla="*/ 613763 h 1251557"/>
              <a:gd name="connsiteX157" fmla="*/ 1529779 w 1646110"/>
              <a:gd name="connsiteY157" fmla="*/ 652181 h 1251557"/>
              <a:gd name="connsiteX158" fmla="*/ 1429830 w 1646110"/>
              <a:gd name="connsiteY158" fmla="*/ 518831 h 1251557"/>
              <a:gd name="connsiteX159" fmla="*/ 1512189 w 1646110"/>
              <a:gd name="connsiteY159" fmla="*/ 570964 h 1251557"/>
              <a:gd name="connsiteX160" fmla="*/ 1509459 w 1646110"/>
              <a:gd name="connsiteY160" fmla="*/ 575917 h 1251557"/>
              <a:gd name="connsiteX161" fmla="*/ 1455674 w 1646110"/>
              <a:gd name="connsiteY161" fmla="*/ 603350 h 1251557"/>
              <a:gd name="connsiteX162" fmla="*/ 1158685 w 1646110"/>
              <a:gd name="connsiteY162" fmla="*/ 730667 h 1251557"/>
              <a:gd name="connsiteX163" fmla="*/ 1084580 w 1646110"/>
              <a:gd name="connsiteY163" fmla="*/ 759242 h 1251557"/>
              <a:gd name="connsiteX164" fmla="*/ 803021 w 1646110"/>
              <a:gd name="connsiteY164" fmla="*/ 849222 h 1251557"/>
              <a:gd name="connsiteX165" fmla="*/ 1097217 w 1646110"/>
              <a:gd name="connsiteY165" fmla="*/ 679105 h 1251557"/>
              <a:gd name="connsiteX166" fmla="*/ 1153795 w 1646110"/>
              <a:gd name="connsiteY166" fmla="*/ 645069 h 1251557"/>
              <a:gd name="connsiteX167" fmla="*/ 1194372 w 1646110"/>
              <a:gd name="connsiteY167" fmla="*/ 620367 h 1251557"/>
              <a:gd name="connsiteX168" fmla="*/ 1227328 w 1646110"/>
              <a:gd name="connsiteY168" fmla="*/ 600048 h 1251557"/>
              <a:gd name="connsiteX169" fmla="*/ 1255332 w 1646110"/>
              <a:gd name="connsiteY169" fmla="*/ 582458 h 1251557"/>
              <a:gd name="connsiteX170" fmla="*/ 1277811 w 1646110"/>
              <a:gd name="connsiteY170" fmla="*/ 568234 h 1251557"/>
              <a:gd name="connsiteX171" fmla="*/ 1390904 w 1646110"/>
              <a:gd name="connsiteY171" fmla="*/ 493558 h 1251557"/>
              <a:gd name="connsiteX172" fmla="*/ 1429830 w 1646110"/>
              <a:gd name="connsiteY172" fmla="*/ 518831 h 1251557"/>
              <a:gd name="connsiteX173" fmla="*/ 166878 w 1646110"/>
              <a:gd name="connsiteY173" fmla="*/ 516608 h 1251557"/>
              <a:gd name="connsiteX174" fmla="*/ 384239 w 1646110"/>
              <a:gd name="connsiteY174" fmla="*/ 673580 h 1251557"/>
              <a:gd name="connsiteX175" fmla="*/ 661988 w 1646110"/>
              <a:gd name="connsiteY175" fmla="*/ 875003 h 1251557"/>
              <a:gd name="connsiteX176" fmla="*/ 591185 w 1646110"/>
              <a:gd name="connsiteY176" fmla="*/ 1040801 h 1251557"/>
              <a:gd name="connsiteX177" fmla="*/ 661988 w 1646110"/>
              <a:gd name="connsiteY177" fmla="*/ 1209266 h 1251557"/>
              <a:gd name="connsiteX178" fmla="*/ 296418 w 1646110"/>
              <a:gd name="connsiteY178" fmla="*/ 939773 h 1251557"/>
              <a:gd name="connsiteX179" fmla="*/ 106489 w 1646110"/>
              <a:gd name="connsiteY179" fmla="*/ 797088 h 1251557"/>
              <a:gd name="connsiteX180" fmla="*/ 89471 w 1646110"/>
              <a:gd name="connsiteY180" fmla="*/ 778991 h 1251557"/>
              <a:gd name="connsiteX181" fmla="*/ 64262 w 1646110"/>
              <a:gd name="connsiteY181" fmla="*/ 729588 h 1251557"/>
              <a:gd name="connsiteX182" fmla="*/ 51626 w 1646110"/>
              <a:gd name="connsiteY182" fmla="*/ 687297 h 1251557"/>
              <a:gd name="connsiteX183" fmla="*/ 41211 w 1646110"/>
              <a:gd name="connsiteY183" fmla="*/ 622526 h 1251557"/>
              <a:gd name="connsiteX184" fmla="*/ 41211 w 1646110"/>
              <a:gd name="connsiteY184" fmla="*/ 588491 h 1251557"/>
              <a:gd name="connsiteX185" fmla="*/ 43942 w 1646110"/>
              <a:gd name="connsiteY185" fmla="*/ 564932 h 1251557"/>
              <a:gd name="connsiteX186" fmla="*/ 46101 w 1646110"/>
              <a:gd name="connsiteY186" fmla="*/ 553375 h 1251557"/>
              <a:gd name="connsiteX187" fmla="*/ 49974 w 1646110"/>
              <a:gd name="connsiteY187" fmla="*/ 539088 h 1251557"/>
              <a:gd name="connsiteX188" fmla="*/ 105410 w 1646110"/>
              <a:gd name="connsiteY188" fmla="*/ 474317 h 1251557"/>
              <a:gd name="connsiteX189" fmla="*/ 166878 w 1646110"/>
              <a:gd name="connsiteY189" fmla="*/ 516608 h 1251557"/>
              <a:gd name="connsiteX190" fmla="*/ 753618 w 1646110"/>
              <a:gd name="connsiteY190" fmla="*/ 813535 h 1251557"/>
              <a:gd name="connsiteX191" fmla="*/ 682816 w 1646110"/>
              <a:gd name="connsiteY191" fmla="*/ 857985 h 1251557"/>
              <a:gd name="connsiteX192" fmla="*/ 122428 w 1646110"/>
              <a:gd name="connsiteY192" fmla="*/ 452918 h 1251557"/>
              <a:gd name="connsiteX193" fmla="*/ 175133 w 1646110"/>
              <a:gd name="connsiteY193" fmla="*/ 412341 h 1251557"/>
              <a:gd name="connsiteX194" fmla="*/ 180594 w 1646110"/>
              <a:gd name="connsiteY194" fmla="*/ 409548 h 1251557"/>
              <a:gd name="connsiteX195" fmla="*/ 753618 w 1646110"/>
              <a:gd name="connsiteY195" fmla="*/ 813535 h 1251557"/>
              <a:gd name="connsiteX196" fmla="*/ 793179 w 1646110"/>
              <a:gd name="connsiteY196" fmla="*/ 38517 h 1251557"/>
              <a:gd name="connsiteX197" fmla="*/ 806895 w 1646110"/>
              <a:gd name="connsiteY197" fmla="*/ 45121 h 1251557"/>
              <a:gd name="connsiteX198" fmla="*/ 846392 w 1646110"/>
              <a:gd name="connsiteY198" fmla="*/ 68171 h 1251557"/>
              <a:gd name="connsiteX199" fmla="*/ 1112584 w 1646110"/>
              <a:gd name="connsiteY199" fmla="*/ 211999 h 1251557"/>
              <a:gd name="connsiteX200" fmla="*/ 1451293 w 1646110"/>
              <a:gd name="connsiteY200" fmla="*/ 398626 h 1251557"/>
              <a:gd name="connsiteX201" fmla="*/ 1114806 w 1646110"/>
              <a:gd name="connsiteY201" fmla="*/ 605508 h 1251557"/>
              <a:gd name="connsiteX202" fmla="*/ 778320 w 1646110"/>
              <a:gd name="connsiteY202" fmla="*/ 799310 h 1251557"/>
              <a:gd name="connsiteX203" fmla="*/ 206946 w 1646110"/>
              <a:gd name="connsiteY203" fmla="*/ 395832 h 1251557"/>
              <a:gd name="connsiteX204" fmla="*/ 489648 w 1646110"/>
              <a:gd name="connsiteY204" fmla="*/ 210348 h 1251557"/>
              <a:gd name="connsiteX205" fmla="*/ 738823 w 1646110"/>
              <a:gd name="connsiteY205" fmla="*/ 46772 h 1251557"/>
              <a:gd name="connsiteX206" fmla="*/ 773367 w 1646110"/>
              <a:gd name="connsiteY206" fmla="*/ 34707 h 1251557"/>
              <a:gd name="connsiteX207" fmla="*/ 793179 w 1646110"/>
              <a:gd name="connsiteY207" fmla="*/ 38517 h 1251557"/>
              <a:gd name="connsiteX208" fmla="*/ 835406 w 1646110"/>
              <a:gd name="connsiteY208" fmla="*/ 27531 h 1251557"/>
              <a:gd name="connsiteX209" fmla="*/ 1136777 w 1646110"/>
              <a:gd name="connsiteY209" fmla="*/ 193330 h 1251557"/>
              <a:gd name="connsiteX210" fmla="*/ 1199896 w 1646110"/>
              <a:gd name="connsiteY210" fmla="*/ 229017 h 1251557"/>
              <a:gd name="connsiteX211" fmla="*/ 1251458 w 1646110"/>
              <a:gd name="connsiteY211" fmla="*/ 258100 h 1251557"/>
              <a:gd name="connsiteX212" fmla="*/ 1294257 w 1646110"/>
              <a:gd name="connsiteY212" fmla="*/ 282230 h 1251557"/>
              <a:gd name="connsiteX213" fmla="*/ 1331595 w 1646110"/>
              <a:gd name="connsiteY213" fmla="*/ 303122 h 1251557"/>
              <a:gd name="connsiteX214" fmla="*/ 1406271 w 1646110"/>
              <a:gd name="connsiteY214" fmla="*/ 344269 h 1251557"/>
              <a:gd name="connsiteX215" fmla="*/ 1447991 w 1646110"/>
              <a:gd name="connsiteY215" fmla="*/ 366748 h 1251557"/>
              <a:gd name="connsiteX216" fmla="*/ 1501775 w 1646110"/>
              <a:gd name="connsiteY216" fmla="*/ 406817 h 1251557"/>
              <a:gd name="connsiteX217" fmla="*/ 1497393 w 1646110"/>
              <a:gd name="connsiteY217" fmla="*/ 416723 h 1251557"/>
              <a:gd name="connsiteX218" fmla="*/ 1459484 w 1646110"/>
              <a:gd name="connsiteY218" fmla="*/ 443583 h 1251557"/>
              <a:gd name="connsiteX219" fmla="*/ 1411224 w 1646110"/>
              <a:gd name="connsiteY219" fmla="*/ 473238 h 1251557"/>
              <a:gd name="connsiteX220" fmla="*/ 1465009 w 1646110"/>
              <a:gd name="connsiteY220" fmla="*/ 511148 h 1251557"/>
              <a:gd name="connsiteX221" fmla="*/ 1507236 w 1646110"/>
              <a:gd name="connsiteY221" fmla="*/ 537436 h 1251557"/>
              <a:gd name="connsiteX222" fmla="*/ 1529779 w 1646110"/>
              <a:gd name="connsiteY222" fmla="*/ 551216 h 1251557"/>
              <a:gd name="connsiteX223" fmla="*/ 1554480 w 1646110"/>
              <a:gd name="connsiteY223" fmla="*/ 573123 h 1251557"/>
              <a:gd name="connsiteX224" fmla="*/ 1535811 w 1646110"/>
              <a:gd name="connsiteY224" fmla="*/ 587982 h 1251557"/>
              <a:gd name="connsiteX225" fmla="*/ 1506728 w 1646110"/>
              <a:gd name="connsiteY225" fmla="*/ 601127 h 1251557"/>
              <a:gd name="connsiteX226" fmla="*/ 1558290 w 1646110"/>
              <a:gd name="connsiteY226" fmla="*/ 642847 h 1251557"/>
              <a:gd name="connsiteX227" fmla="*/ 1564894 w 1646110"/>
              <a:gd name="connsiteY227" fmla="*/ 658213 h 1251557"/>
              <a:gd name="connsiteX228" fmla="*/ 1561020 w 1646110"/>
              <a:gd name="connsiteY228" fmla="*/ 665326 h 1251557"/>
              <a:gd name="connsiteX229" fmla="*/ 1534160 w 1646110"/>
              <a:gd name="connsiteY229" fmla="*/ 678533 h 1251557"/>
              <a:gd name="connsiteX230" fmla="*/ 1598930 w 1646110"/>
              <a:gd name="connsiteY230" fmla="*/ 732318 h 1251557"/>
              <a:gd name="connsiteX231" fmla="*/ 1601661 w 1646110"/>
              <a:gd name="connsiteY231" fmla="*/ 738351 h 1251557"/>
              <a:gd name="connsiteX232" fmla="*/ 1589595 w 1646110"/>
              <a:gd name="connsiteY232" fmla="*/ 753146 h 1251557"/>
              <a:gd name="connsiteX233" fmla="*/ 1576959 w 1646110"/>
              <a:gd name="connsiteY233" fmla="*/ 764703 h 1251557"/>
              <a:gd name="connsiteX234" fmla="*/ 1586865 w 1646110"/>
              <a:gd name="connsiteY234" fmla="*/ 781721 h 1251557"/>
              <a:gd name="connsiteX235" fmla="*/ 1578038 w 1646110"/>
              <a:gd name="connsiteY235" fmla="*/ 799310 h 1251557"/>
              <a:gd name="connsiteX236" fmla="*/ 1581912 w 1646110"/>
              <a:gd name="connsiteY236" fmla="*/ 827822 h 1251557"/>
              <a:gd name="connsiteX237" fmla="*/ 1577531 w 1646110"/>
              <a:gd name="connsiteY237" fmla="*/ 850873 h 1251557"/>
              <a:gd name="connsiteX238" fmla="*/ 1559941 w 1646110"/>
              <a:gd name="connsiteY238" fmla="*/ 871764 h 1251557"/>
              <a:gd name="connsiteX239" fmla="*/ 1562163 w 1646110"/>
              <a:gd name="connsiteY239" fmla="*/ 876145 h 1251557"/>
              <a:gd name="connsiteX240" fmla="*/ 1570926 w 1646110"/>
              <a:gd name="connsiteY240" fmla="*/ 899196 h 1251557"/>
              <a:gd name="connsiteX241" fmla="*/ 1563751 w 1646110"/>
              <a:gd name="connsiteY241" fmla="*/ 922754 h 1251557"/>
              <a:gd name="connsiteX242" fmla="*/ 1569275 w 1646110"/>
              <a:gd name="connsiteY242" fmla="*/ 945297 h 1251557"/>
              <a:gd name="connsiteX243" fmla="*/ 1557718 w 1646110"/>
              <a:gd name="connsiteY243" fmla="*/ 975460 h 1251557"/>
              <a:gd name="connsiteX244" fmla="*/ 1605470 w 1646110"/>
              <a:gd name="connsiteY244" fmla="*/ 1019910 h 1251557"/>
              <a:gd name="connsiteX245" fmla="*/ 1646111 w 1646110"/>
              <a:gd name="connsiteY245" fmla="*/ 1076488 h 1251557"/>
              <a:gd name="connsiteX246" fmla="*/ 1635125 w 1646110"/>
              <a:gd name="connsiteY246" fmla="*/ 1100618 h 1251557"/>
              <a:gd name="connsiteX247" fmla="*/ 1558290 w 1646110"/>
              <a:gd name="connsiteY247" fmla="*/ 1113254 h 1251557"/>
              <a:gd name="connsiteX248" fmla="*/ 1172401 w 1646110"/>
              <a:gd name="connsiteY248" fmla="*/ 1175802 h 1251557"/>
              <a:gd name="connsiteX249" fmla="*/ 734441 w 1646110"/>
              <a:gd name="connsiteY249" fmla="*/ 1246604 h 1251557"/>
              <a:gd name="connsiteX250" fmla="*/ 686117 w 1646110"/>
              <a:gd name="connsiteY250" fmla="*/ 1251557 h 1251557"/>
              <a:gd name="connsiteX251" fmla="*/ 616966 w 1646110"/>
              <a:gd name="connsiteY251" fmla="*/ 1223554 h 1251557"/>
              <a:gd name="connsiteX252" fmla="*/ 278320 w 1646110"/>
              <a:gd name="connsiteY252" fmla="*/ 976539 h 1251557"/>
              <a:gd name="connsiteX253" fmla="*/ 75248 w 1646110"/>
              <a:gd name="connsiteY253" fmla="*/ 824520 h 1251557"/>
              <a:gd name="connsiteX254" fmla="*/ 60389 w 1646110"/>
              <a:gd name="connsiteY254" fmla="*/ 805851 h 1251557"/>
              <a:gd name="connsiteX255" fmla="*/ 52133 w 1646110"/>
              <a:gd name="connsiteY255" fmla="*/ 793786 h 1251557"/>
              <a:gd name="connsiteX256" fmla="*/ 1651 w 1646110"/>
              <a:gd name="connsiteY256" fmla="*/ 641195 h 1251557"/>
              <a:gd name="connsiteX257" fmla="*/ 0 w 1646110"/>
              <a:gd name="connsiteY257" fmla="*/ 620367 h 1251557"/>
              <a:gd name="connsiteX258" fmla="*/ 0 w 1646110"/>
              <a:gd name="connsiteY258" fmla="*/ 589633 h 1251557"/>
              <a:gd name="connsiteX259" fmla="*/ 3302 w 1646110"/>
              <a:gd name="connsiteY259" fmla="*/ 559407 h 1251557"/>
              <a:gd name="connsiteX260" fmla="*/ 16510 w 1646110"/>
              <a:gd name="connsiteY260" fmla="*/ 511148 h 1251557"/>
              <a:gd name="connsiteX261" fmla="*/ 37338 w 1646110"/>
              <a:gd name="connsiteY261" fmla="*/ 473238 h 1251557"/>
              <a:gd name="connsiteX262" fmla="*/ 79629 w 1646110"/>
              <a:gd name="connsiteY262" fmla="*/ 439773 h 1251557"/>
              <a:gd name="connsiteX263" fmla="*/ 92773 w 1646110"/>
              <a:gd name="connsiteY263" fmla="*/ 435900 h 1251557"/>
              <a:gd name="connsiteX264" fmla="*/ 102679 w 1646110"/>
              <a:gd name="connsiteY264" fmla="*/ 422755 h 1251557"/>
              <a:gd name="connsiteX265" fmla="*/ 131191 w 1646110"/>
              <a:gd name="connsiteY265" fmla="*/ 394752 h 1251557"/>
              <a:gd name="connsiteX266" fmla="*/ 339789 w 1646110"/>
              <a:gd name="connsiteY266" fmla="*/ 269594 h 1251557"/>
              <a:gd name="connsiteX267" fmla="*/ 747077 w 1646110"/>
              <a:gd name="connsiteY267" fmla="*/ 3973 h 1251557"/>
              <a:gd name="connsiteX268" fmla="*/ 765175 w 1646110"/>
              <a:gd name="connsiteY268" fmla="*/ 99 h 1251557"/>
              <a:gd name="connsiteX269" fmla="*/ 835406 w 1646110"/>
              <a:gd name="connsiteY269" fmla="*/ 27531 h 125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1646110" h="1251557">
                <a:moveTo>
                  <a:pt x="1557718" y="1032038"/>
                </a:moveTo>
                <a:cubicBezTo>
                  <a:pt x="1533588" y="1036928"/>
                  <a:pt x="1506156" y="1039150"/>
                  <a:pt x="1482026" y="1042452"/>
                </a:cubicBezTo>
                <a:cubicBezTo>
                  <a:pt x="1460563" y="1045182"/>
                  <a:pt x="1438656" y="1048485"/>
                  <a:pt x="1416685" y="1051787"/>
                </a:cubicBezTo>
                <a:cubicBezTo>
                  <a:pt x="1398016" y="1055088"/>
                  <a:pt x="1378268" y="1057819"/>
                  <a:pt x="1359599" y="1061629"/>
                </a:cubicBezTo>
                <a:cubicBezTo>
                  <a:pt x="1337119" y="1065503"/>
                  <a:pt x="1311847" y="1071535"/>
                  <a:pt x="1289875" y="1077567"/>
                </a:cubicBezTo>
                <a:cubicBezTo>
                  <a:pt x="1266825" y="1083600"/>
                  <a:pt x="1244346" y="1090712"/>
                  <a:pt x="1221804" y="1095665"/>
                </a:cubicBezTo>
                <a:cubicBezTo>
                  <a:pt x="1205357" y="1099538"/>
                  <a:pt x="1145540" y="1112683"/>
                  <a:pt x="1122489" y="1112683"/>
                </a:cubicBezTo>
                <a:cubicBezTo>
                  <a:pt x="1118616" y="1112683"/>
                  <a:pt x="1112076" y="1112683"/>
                  <a:pt x="1108773" y="1111032"/>
                </a:cubicBezTo>
                <a:lnTo>
                  <a:pt x="1108773" y="1109381"/>
                </a:lnTo>
                <a:cubicBezTo>
                  <a:pt x="1115886" y="1105000"/>
                  <a:pt x="1122489" y="1103920"/>
                  <a:pt x="1130173" y="1102269"/>
                </a:cubicBezTo>
                <a:cubicBezTo>
                  <a:pt x="1156526" y="1096744"/>
                  <a:pt x="1184529" y="1091855"/>
                  <a:pt x="1211961" y="1085823"/>
                </a:cubicBezTo>
                <a:cubicBezTo>
                  <a:pt x="1258062" y="1075345"/>
                  <a:pt x="1307465" y="1062772"/>
                  <a:pt x="1354137" y="1053945"/>
                </a:cubicBezTo>
                <a:cubicBezTo>
                  <a:pt x="1414462" y="1042452"/>
                  <a:pt x="1475931" y="1034769"/>
                  <a:pt x="1536891" y="1031466"/>
                </a:cubicBezTo>
                <a:cubicBezTo>
                  <a:pt x="1556068" y="1031466"/>
                  <a:pt x="1557211" y="1031466"/>
                  <a:pt x="1557718" y="1032038"/>
                </a:cubicBezTo>
                <a:close/>
                <a:moveTo>
                  <a:pt x="1508887" y="983714"/>
                </a:moveTo>
                <a:cubicBezTo>
                  <a:pt x="1503426" y="989747"/>
                  <a:pt x="1492949" y="991969"/>
                  <a:pt x="1486408" y="994129"/>
                </a:cubicBezTo>
                <a:cubicBezTo>
                  <a:pt x="1465517" y="1000732"/>
                  <a:pt x="1443545" y="1005685"/>
                  <a:pt x="1422718" y="1011147"/>
                </a:cubicBezTo>
                <a:cubicBezTo>
                  <a:pt x="1303592" y="1040229"/>
                  <a:pt x="1183386" y="1055597"/>
                  <a:pt x="1064323" y="1067154"/>
                </a:cubicBezTo>
                <a:cubicBezTo>
                  <a:pt x="1046734" y="1067154"/>
                  <a:pt x="1046163" y="1066582"/>
                  <a:pt x="1045654" y="1066582"/>
                </a:cubicBezTo>
                <a:cubicBezTo>
                  <a:pt x="1046163" y="1065503"/>
                  <a:pt x="1047305" y="1064423"/>
                  <a:pt x="1048385" y="1064423"/>
                </a:cubicBezTo>
                <a:cubicBezTo>
                  <a:pt x="1074738" y="1057248"/>
                  <a:pt x="1104392" y="1052866"/>
                  <a:pt x="1131253" y="1048485"/>
                </a:cubicBezTo>
                <a:cubicBezTo>
                  <a:pt x="1152652" y="1044611"/>
                  <a:pt x="1175703" y="1041309"/>
                  <a:pt x="1197673" y="1038070"/>
                </a:cubicBezTo>
                <a:cubicBezTo>
                  <a:pt x="1214692" y="1035276"/>
                  <a:pt x="1233361" y="1032038"/>
                  <a:pt x="1250950" y="1029816"/>
                </a:cubicBezTo>
                <a:cubicBezTo>
                  <a:pt x="1278382" y="1025434"/>
                  <a:pt x="1306893" y="1019910"/>
                  <a:pt x="1335976" y="1014448"/>
                </a:cubicBezTo>
                <a:cubicBezTo>
                  <a:pt x="1339850" y="1013877"/>
                  <a:pt x="1477074" y="982635"/>
                  <a:pt x="1502283" y="982635"/>
                </a:cubicBezTo>
                <a:cubicBezTo>
                  <a:pt x="1503934" y="982635"/>
                  <a:pt x="1506728" y="982635"/>
                  <a:pt x="1508887" y="983714"/>
                </a:cubicBezTo>
                <a:close/>
                <a:moveTo>
                  <a:pt x="916623" y="923326"/>
                </a:moveTo>
                <a:cubicBezTo>
                  <a:pt x="916623" y="929930"/>
                  <a:pt x="889762" y="932660"/>
                  <a:pt x="882650" y="933740"/>
                </a:cubicBezTo>
                <a:cubicBezTo>
                  <a:pt x="829945" y="941995"/>
                  <a:pt x="776161" y="946948"/>
                  <a:pt x="723455" y="949107"/>
                </a:cubicBezTo>
                <a:cubicBezTo>
                  <a:pt x="714121" y="949107"/>
                  <a:pt x="711898" y="949679"/>
                  <a:pt x="709739" y="949679"/>
                </a:cubicBezTo>
                <a:lnTo>
                  <a:pt x="711898" y="949679"/>
                </a:lnTo>
                <a:lnTo>
                  <a:pt x="707517" y="949679"/>
                </a:lnTo>
                <a:cubicBezTo>
                  <a:pt x="748157" y="943075"/>
                  <a:pt x="891413" y="918944"/>
                  <a:pt x="904050" y="918944"/>
                </a:cubicBezTo>
                <a:cubicBezTo>
                  <a:pt x="905701" y="918944"/>
                  <a:pt x="916623" y="918944"/>
                  <a:pt x="916623" y="923326"/>
                </a:cubicBezTo>
                <a:close/>
                <a:moveTo>
                  <a:pt x="647700" y="1045754"/>
                </a:moveTo>
                <a:cubicBezTo>
                  <a:pt x="647700" y="1088553"/>
                  <a:pt x="659765" y="1157704"/>
                  <a:pt x="705358" y="1192312"/>
                </a:cubicBezTo>
                <a:cubicBezTo>
                  <a:pt x="712470" y="1197773"/>
                  <a:pt x="720725" y="1200504"/>
                  <a:pt x="727837" y="1201583"/>
                </a:cubicBezTo>
                <a:lnTo>
                  <a:pt x="1567053" y="1070963"/>
                </a:lnTo>
                <a:lnTo>
                  <a:pt x="1585214" y="1070963"/>
                </a:lnTo>
                <a:cubicBezTo>
                  <a:pt x="1581341" y="1072615"/>
                  <a:pt x="1576959" y="1074266"/>
                  <a:pt x="1572578" y="1074837"/>
                </a:cubicBezTo>
                <a:cubicBezTo>
                  <a:pt x="1432624" y="1098967"/>
                  <a:pt x="1292606" y="1122017"/>
                  <a:pt x="1152652" y="1145640"/>
                </a:cubicBezTo>
                <a:cubicBezTo>
                  <a:pt x="1008888" y="1169198"/>
                  <a:pt x="721804" y="1217522"/>
                  <a:pt x="720154" y="1217522"/>
                </a:cubicBezTo>
                <a:cubicBezTo>
                  <a:pt x="716280" y="1217522"/>
                  <a:pt x="696532" y="1194471"/>
                  <a:pt x="693229" y="1190661"/>
                </a:cubicBezTo>
                <a:cubicBezTo>
                  <a:pt x="677354" y="1170341"/>
                  <a:pt x="667448" y="1149450"/>
                  <a:pt x="658686" y="1129701"/>
                </a:cubicBezTo>
                <a:cubicBezTo>
                  <a:pt x="653161" y="1117065"/>
                  <a:pt x="640588" y="1070456"/>
                  <a:pt x="640588" y="1051215"/>
                </a:cubicBezTo>
                <a:lnTo>
                  <a:pt x="640588" y="1021560"/>
                </a:lnTo>
                <a:cubicBezTo>
                  <a:pt x="643319" y="975460"/>
                  <a:pt x="665289" y="923898"/>
                  <a:pt x="693801" y="898625"/>
                </a:cubicBezTo>
                <a:cubicBezTo>
                  <a:pt x="663639" y="950250"/>
                  <a:pt x="647700" y="995208"/>
                  <a:pt x="647700" y="1045754"/>
                </a:cubicBezTo>
                <a:close/>
                <a:moveTo>
                  <a:pt x="795909" y="893672"/>
                </a:moveTo>
                <a:lnTo>
                  <a:pt x="793686" y="893672"/>
                </a:lnTo>
                <a:lnTo>
                  <a:pt x="795909" y="893672"/>
                </a:lnTo>
                <a:close/>
                <a:moveTo>
                  <a:pt x="1537462" y="801469"/>
                </a:moveTo>
                <a:cubicBezTo>
                  <a:pt x="1537462" y="802041"/>
                  <a:pt x="1536319" y="803120"/>
                  <a:pt x="1535239" y="803692"/>
                </a:cubicBezTo>
                <a:cubicBezTo>
                  <a:pt x="1519301" y="813026"/>
                  <a:pt x="1500632" y="815757"/>
                  <a:pt x="1485265" y="818488"/>
                </a:cubicBezTo>
                <a:cubicBezTo>
                  <a:pt x="1405128" y="831695"/>
                  <a:pt x="1323912" y="850301"/>
                  <a:pt x="1243775" y="864080"/>
                </a:cubicBezTo>
                <a:cubicBezTo>
                  <a:pt x="1157605" y="878304"/>
                  <a:pt x="1068705" y="892020"/>
                  <a:pt x="983044" y="901926"/>
                </a:cubicBezTo>
                <a:cubicBezTo>
                  <a:pt x="972058" y="903006"/>
                  <a:pt x="950658" y="905736"/>
                  <a:pt x="949007" y="905736"/>
                </a:cubicBezTo>
                <a:lnTo>
                  <a:pt x="935863" y="905736"/>
                </a:lnTo>
                <a:cubicBezTo>
                  <a:pt x="937514" y="904657"/>
                  <a:pt x="940245" y="903578"/>
                  <a:pt x="942467" y="903578"/>
                </a:cubicBezTo>
                <a:cubicBezTo>
                  <a:pt x="1037400" y="887639"/>
                  <a:pt x="1133983" y="871764"/>
                  <a:pt x="1229487" y="855254"/>
                </a:cubicBezTo>
                <a:cubicBezTo>
                  <a:pt x="1259713" y="849793"/>
                  <a:pt x="1290447" y="843189"/>
                  <a:pt x="1320610" y="837157"/>
                </a:cubicBezTo>
                <a:cubicBezTo>
                  <a:pt x="1334325" y="834426"/>
                  <a:pt x="1487487" y="798739"/>
                  <a:pt x="1523682" y="798739"/>
                </a:cubicBezTo>
                <a:cubicBezTo>
                  <a:pt x="1528636" y="798739"/>
                  <a:pt x="1532509" y="798167"/>
                  <a:pt x="1537462" y="801469"/>
                </a:cubicBezTo>
                <a:close/>
                <a:moveTo>
                  <a:pt x="1559941" y="778991"/>
                </a:moveTo>
                <a:cubicBezTo>
                  <a:pt x="1559941" y="780641"/>
                  <a:pt x="1552257" y="798739"/>
                  <a:pt x="1552257" y="799819"/>
                </a:cubicBezTo>
                <a:cubicBezTo>
                  <a:pt x="1552257" y="803692"/>
                  <a:pt x="1556068" y="816329"/>
                  <a:pt x="1556068" y="827251"/>
                </a:cubicBezTo>
                <a:cubicBezTo>
                  <a:pt x="1556068" y="835505"/>
                  <a:pt x="1552829" y="849793"/>
                  <a:pt x="1544003" y="857476"/>
                </a:cubicBezTo>
                <a:cubicBezTo>
                  <a:pt x="1540700" y="860207"/>
                  <a:pt x="1535239" y="860207"/>
                  <a:pt x="1531430" y="861286"/>
                </a:cubicBezTo>
                <a:cubicBezTo>
                  <a:pt x="1526476" y="862429"/>
                  <a:pt x="1520444" y="862938"/>
                  <a:pt x="1515491" y="864080"/>
                </a:cubicBezTo>
                <a:cubicBezTo>
                  <a:pt x="1422146" y="879448"/>
                  <a:pt x="1329436" y="894243"/>
                  <a:pt x="1237170" y="911261"/>
                </a:cubicBezTo>
                <a:cubicBezTo>
                  <a:pt x="1132332" y="930438"/>
                  <a:pt x="1017079" y="945297"/>
                  <a:pt x="921067" y="962315"/>
                </a:cubicBezTo>
                <a:cubicBezTo>
                  <a:pt x="914464" y="963394"/>
                  <a:pt x="906780" y="964474"/>
                  <a:pt x="900176" y="968348"/>
                </a:cubicBezTo>
                <a:lnTo>
                  <a:pt x="900176" y="969998"/>
                </a:lnTo>
                <a:cubicBezTo>
                  <a:pt x="902398" y="969998"/>
                  <a:pt x="906208" y="970507"/>
                  <a:pt x="907351" y="970507"/>
                </a:cubicBezTo>
                <a:cubicBezTo>
                  <a:pt x="945198" y="970507"/>
                  <a:pt x="1191641" y="933232"/>
                  <a:pt x="1222375" y="928787"/>
                </a:cubicBezTo>
                <a:cubicBezTo>
                  <a:pt x="1326642" y="913420"/>
                  <a:pt x="1431481" y="896973"/>
                  <a:pt x="1536319" y="880527"/>
                </a:cubicBezTo>
                <a:cubicBezTo>
                  <a:pt x="1542923" y="889861"/>
                  <a:pt x="1546225" y="898053"/>
                  <a:pt x="1546225" y="907388"/>
                </a:cubicBezTo>
                <a:cubicBezTo>
                  <a:pt x="1546225" y="910182"/>
                  <a:pt x="1546225" y="912341"/>
                  <a:pt x="1544003" y="916214"/>
                </a:cubicBezTo>
                <a:lnTo>
                  <a:pt x="1480375" y="917294"/>
                </a:lnTo>
                <a:cubicBezTo>
                  <a:pt x="1406779" y="922754"/>
                  <a:pt x="1332167" y="943646"/>
                  <a:pt x="1258634" y="962823"/>
                </a:cubicBezTo>
                <a:cubicBezTo>
                  <a:pt x="1204278" y="977110"/>
                  <a:pt x="1147191" y="993557"/>
                  <a:pt x="1093407" y="1004542"/>
                </a:cubicBezTo>
                <a:cubicBezTo>
                  <a:pt x="972629" y="1028164"/>
                  <a:pt x="849694" y="1036419"/>
                  <a:pt x="728408" y="1051787"/>
                </a:cubicBezTo>
                <a:cubicBezTo>
                  <a:pt x="721804" y="1052294"/>
                  <a:pt x="712470" y="1053945"/>
                  <a:pt x="706438" y="1056676"/>
                </a:cubicBezTo>
                <a:cubicBezTo>
                  <a:pt x="706438" y="1057248"/>
                  <a:pt x="707517" y="1057819"/>
                  <a:pt x="708089" y="1057819"/>
                </a:cubicBezTo>
                <a:cubicBezTo>
                  <a:pt x="711898" y="1058327"/>
                  <a:pt x="718502" y="1058327"/>
                  <a:pt x="719582" y="1058327"/>
                </a:cubicBezTo>
                <a:cubicBezTo>
                  <a:pt x="739394" y="1058327"/>
                  <a:pt x="771207" y="1055088"/>
                  <a:pt x="788226" y="1053945"/>
                </a:cubicBezTo>
                <a:cubicBezTo>
                  <a:pt x="889762" y="1046262"/>
                  <a:pt x="994601" y="1035276"/>
                  <a:pt x="1096709" y="1019401"/>
                </a:cubicBezTo>
                <a:cubicBezTo>
                  <a:pt x="1124141" y="1015020"/>
                  <a:pt x="1153795" y="1007844"/>
                  <a:pt x="1181227" y="1001241"/>
                </a:cubicBezTo>
                <a:cubicBezTo>
                  <a:pt x="1277811" y="978190"/>
                  <a:pt x="1382649" y="944726"/>
                  <a:pt x="1472692" y="934883"/>
                </a:cubicBezTo>
                <a:lnTo>
                  <a:pt x="1541843" y="934311"/>
                </a:lnTo>
                <a:cubicBezTo>
                  <a:pt x="1542923" y="937042"/>
                  <a:pt x="1544003" y="940916"/>
                  <a:pt x="1544003" y="942566"/>
                </a:cubicBezTo>
                <a:cubicBezTo>
                  <a:pt x="1544003" y="950758"/>
                  <a:pt x="1534668" y="967268"/>
                  <a:pt x="1527556" y="974951"/>
                </a:cubicBezTo>
                <a:cubicBezTo>
                  <a:pt x="1526476" y="975460"/>
                  <a:pt x="1526476" y="977110"/>
                  <a:pt x="1526476" y="978761"/>
                </a:cubicBezTo>
                <a:cubicBezTo>
                  <a:pt x="1526476" y="982635"/>
                  <a:pt x="1529779" y="983714"/>
                  <a:pt x="1533588" y="988096"/>
                </a:cubicBezTo>
                <a:cubicBezTo>
                  <a:pt x="1547305" y="1003463"/>
                  <a:pt x="1562672" y="1019401"/>
                  <a:pt x="1575308" y="1036419"/>
                </a:cubicBezTo>
                <a:cubicBezTo>
                  <a:pt x="1577531" y="1038579"/>
                  <a:pt x="1577531" y="1045182"/>
                  <a:pt x="1577531" y="1046833"/>
                </a:cubicBezTo>
                <a:cubicBezTo>
                  <a:pt x="1577531" y="1047913"/>
                  <a:pt x="1577531" y="1050135"/>
                  <a:pt x="1576387" y="1051787"/>
                </a:cubicBezTo>
                <a:cubicBezTo>
                  <a:pt x="1574229" y="1053438"/>
                  <a:pt x="1570926" y="1054517"/>
                  <a:pt x="1568704" y="1055597"/>
                </a:cubicBezTo>
                <a:cubicBezTo>
                  <a:pt x="1561592" y="1057819"/>
                  <a:pt x="1551686" y="1058898"/>
                  <a:pt x="1545145" y="1059978"/>
                </a:cubicBezTo>
                <a:cubicBezTo>
                  <a:pt x="1533588" y="1061629"/>
                  <a:pt x="1521524" y="1063280"/>
                  <a:pt x="1510538" y="1064931"/>
                </a:cubicBezTo>
                <a:cubicBezTo>
                  <a:pt x="1394206" y="1081378"/>
                  <a:pt x="1277239" y="1098967"/>
                  <a:pt x="1160907" y="1115985"/>
                </a:cubicBezTo>
                <a:cubicBezTo>
                  <a:pt x="1020953" y="1136305"/>
                  <a:pt x="740982" y="1176882"/>
                  <a:pt x="739902" y="1176882"/>
                </a:cubicBezTo>
                <a:cubicBezTo>
                  <a:pt x="734949" y="1176882"/>
                  <a:pt x="728917" y="1172500"/>
                  <a:pt x="723964" y="1168690"/>
                </a:cubicBezTo>
                <a:cubicBezTo>
                  <a:pt x="729488" y="1168119"/>
                  <a:pt x="735520" y="1167039"/>
                  <a:pt x="741553" y="1165388"/>
                </a:cubicBezTo>
                <a:cubicBezTo>
                  <a:pt x="743776" y="1164816"/>
                  <a:pt x="786003" y="1152751"/>
                  <a:pt x="786003" y="1142338"/>
                </a:cubicBezTo>
                <a:cubicBezTo>
                  <a:pt x="786003" y="1141258"/>
                  <a:pt x="784923" y="1139035"/>
                  <a:pt x="783273" y="1139035"/>
                </a:cubicBezTo>
                <a:cubicBezTo>
                  <a:pt x="782193" y="1139035"/>
                  <a:pt x="759651" y="1145640"/>
                  <a:pt x="748157" y="1147798"/>
                </a:cubicBezTo>
                <a:cubicBezTo>
                  <a:pt x="735520" y="1150021"/>
                  <a:pt x="721233" y="1151672"/>
                  <a:pt x="709739" y="1153323"/>
                </a:cubicBezTo>
                <a:cubicBezTo>
                  <a:pt x="705358" y="1146719"/>
                  <a:pt x="701485" y="1139607"/>
                  <a:pt x="698182" y="1132432"/>
                </a:cubicBezTo>
                <a:cubicBezTo>
                  <a:pt x="702564" y="1131923"/>
                  <a:pt x="707009" y="1131923"/>
                  <a:pt x="711391" y="1130781"/>
                </a:cubicBezTo>
                <a:cubicBezTo>
                  <a:pt x="714121" y="1130273"/>
                  <a:pt x="749236" y="1121446"/>
                  <a:pt x="749236" y="1114906"/>
                </a:cubicBezTo>
                <a:cubicBezTo>
                  <a:pt x="749236" y="1111604"/>
                  <a:pt x="738251" y="1112683"/>
                  <a:pt x="737743" y="1112683"/>
                </a:cubicBezTo>
                <a:cubicBezTo>
                  <a:pt x="723455" y="1112683"/>
                  <a:pt x="708597" y="1116557"/>
                  <a:pt x="705358" y="1116557"/>
                </a:cubicBezTo>
                <a:lnTo>
                  <a:pt x="692150" y="1116557"/>
                </a:lnTo>
                <a:cubicBezTo>
                  <a:pt x="689991" y="1108873"/>
                  <a:pt x="687769" y="1100618"/>
                  <a:pt x="686117" y="1092935"/>
                </a:cubicBezTo>
                <a:cubicBezTo>
                  <a:pt x="683387" y="1080298"/>
                  <a:pt x="678434" y="1051215"/>
                  <a:pt x="678434" y="1034197"/>
                </a:cubicBezTo>
                <a:cubicBezTo>
                  <a:pt x="678434" y="1033117"/>
                  <a:pt x="677354" y="1027085"/>
                  <a:pt x="679514" y="1025434"/>
                </a:cubicBezTo>
                <a:cubicBezTo>
                  <a:pt x="681736" y="1022704"/>
                  <a:pt x="686117" y="1021053"/>
                  <a:pt x="690499" y="1020481"/>
                </a:cubicBezTo>
                <a:cubicBezTo>
                  <a:pt x="704786" y="1017751"/>
                  <a:pt x="721804" y="1017179"/>
                  <a:pt x="737743" y="1011147"/>
                </a:cubicBezTo>
                <a:cubicBezTo>
                  <a:pt x="741553" y="1009495"/>
                  <a:pt x="747586" y="1006765"/>
                  <a:pt x="747586" y="1002891"/>
                </a:cubicBezTo>
                <a:cubicBezTo>
                  <a:pt x="747586" y="1000161"/>
                  <a:pt x="745426" y="1000732"/>
                  <a:pt x="744855" y="1000732"/>
                </a:cubicBezTo>
                <a:lnTo>
                  <a:pt x="697675" y="1006194"/>
                </a:lnTo>
                <a:cubicBezTo>
                  <a:pt x="692722" y="1006194"/>
                  <a:pt x="687197" y="1005685"/>
                  <a:pt x="682307" y="1005114"/>
                </a:cubicBezTo>
                <a:lnTo>
                  <a:pt x="681736" y="1005685"/>
                </a:lnTo>
                <a:lnTo>
                  <a:pt x="681736" y="1000732"/>
                </a:lnTo>
                <a:cubicBezTo>
                  <a:pt x="682816" y="994700"/>
                  <a:pt x="683387" y="987525"/>
                  <a:pt x="685038" y="981492"/>
                </a:cubicBezTo>
                <a:cubicBezTo>
                  <a:pt x="686117" y="975460"/>
                  <a:pt x="687769" y="968348"/>
                  <a:pt x="690499" y="962823"/>
                </a:cubicBezTo>
                <a:cubicBezTo>
                  <a:pt x="696023" y="949107"/>
                  <a:pt x="700913" y="936470"/>
                  <a:pt x="712470" y="923326"/>
                </a:cubicBezTo>
                <a:cubicBezTo>
                  <a:pt x="715201" y="920024"/>
                  <a:pt x="717931" y="913420"/>
                  <a:pt x="722376" y="912912"/>
                </a:cubicBezTo>
                <a:cubicBezTo>
                  <a:pt x="763524" y="904657"/>
                  <a:pt x="805751" y="901355"/>
                  <a:pt x="847471" y="895323"/>
                </a:cubicBezTo>
                <a:cubicBezTo>
                  <a:pt x="929830" y="883257"/>
                  <a:pt x="1012126" y="870621"/>
                  <a:pt x="1094486" y="857985"/>
                </a:cubicBezTo>
                <a:cubicBezTo>
                  <a:pt x="1135634" y="851444"/>
                  <a:pt x="1176845" y="844269"/>
                  <a:pt x="1217994" y="837157"/>
                </a:cubicBezTo>
                <a:cubicBezTo>
                  <a:pt x="1238314" y="833854"/>
                  <a:pt x="1258634" y="830553"/>
                  <a:pt x="1278890" y="826742"/>
                </a:cubicBezTo>
                <a:cubicBezTo>
                  <a:pt x="1295400" y="824012"/>
                  <a:pt x="1312418" y="821218"/>
                  <a:pt x="1328864" y="817916"/>
                </a:cubicBezTo>
                <a:cubicBezTo>
                  <a:pt x="1341501" y="815757"/>
                  <a:pt x="1355217" y="813535"/>
                  <a:pt x="1368362" y="810804"/>
                </a:cubicBezTo>
                <a:cubicBezTo>
                  <a:pt x="1429830" y="799819"/>
                  <a:pt x="1553337" y="775117"/>
                  <a:pt x="1554480" y="775117"/>
                </a:cubicBezTo>
                <a:cubicBezTo>
                  <a:pt x="1558290" y="775117"/>
                  <a:pt x="1559941" y="776260"/>
                  <a:pt x="1559941" y="778991"/>
                </a:cubicBezTo>
                <a:close/>
                <a:moveTo>
                  <a:pt x="1567053" y="739430"/>
                </a:moveTo>
                <a:cubicBezTo>
                  <a:pt x="1563243" y="742732"/>
                  <a:pt x="1558290" y="746605"/>
                  <a:pt x="1553909" y="748764"/>
                </a:cubicBezTo>
                <a:cubicBezTo>
                  <a:pt x="1548956" y="750987"/>
                  <a:pt x="1543494" y="752066"/>
                  <a:pt x="1537970" y="753717"/>
                </a:cubicBezTo>
                <a:cubicBezTo>
                  <a:pt x="1517650" y="759750"/>
                  <a:pt x="1496250" y="765275"/>
                  <a:pt x="1475931" y="770164"/>
                </a:cubicBezTo>
                <a:cubicBezTo>
                  <a:pt x="1378268" y="793214"/>
                  <a:pt x="1280541" y="810804"/>
                  <a:pt x="1182878" y="829473"/>
                </a:cubicBezTo>
                <a:cubicBezTo>
                  <a:pt x="1055497" y="853095"/>
                  <a:pt x="925957" y="874494"/>
                  <a:pt x="798068" y="893163"/>
                </a:cubicBezTo>
                <a:lnTo>
                  <a:pt x="799211" y="893163"/>
                </a:lnTo>
                <a:lnTo>
                  <a:pt x="796417" y="893163"/>
                </a:lnTo>
                <a:cubicBezTo>
                  <a:pt x="915035" y="867319"/>
                  <a:pt x="1033589" y="842110"/>
                  <a:pt x="1152144" y="806994"/>
                </a:cubicBezTo>
                <a:cubicBezTo>
                  <a:pt x="1269556" y="771815"/>
                  <a:pt x="1390332" y="731747"/>
                  <a:pt x="1508316" y="691170"/>
                </a:cubicBezTo>
                <a:lnTo>
                  <a:pt x="1567053" y="739430"/>
                </a:lnTo>
                <a:close/>
                <a:moveTo>
                  <a:pt x="1529779" y="652181"/>
                </a:moveTo>
                <a:cubicBezTo>
                  <a:pt x="1518793" y="658785"/>
                  <a:pt x="1507807" y="666469"/>
                  <a:pt x="1496822" y="672501"/>
                </a:cubicBezTo>
                <a:cubicBezTo>
                  <a:pt x="1485265" y="678533"/>
                  <a:pt x="1472692" y="682344"/>
                  <a:pt x="1461135" y="686788"/>
                </a:cubicBezTo>
                <a:cubicBezTo>
                  <a:pt x="1354645" y="725206"/>
                  <a:pt x="1245426" y="761973"/>
                  <a:pt x="1139507" y="794866"/>
                </a:cubicBezTo>
                <a:cubicBezTo>
                  <a:pt x="1010539" y="834426"/>
                  <a:pt x="879348" y="861286"/>
                  <a:pt x="749808" y="891513"/>
                </a:cubicBezTo>
                <a:cubicBezTo>
                  <a:pt x="760222" y="882178"/>
                  <a:pt x="770128" y="870621"/>
                  <a:pt x="781050" y="866811"/>
                </a:cubicBezTo>
                <a:cubicBezTo>
                  <a:pt x="790385" y="862938"/>
                  <a:pt x="800862" y="860779"/>
                  <a:pt x="810704" y="857985"/>
                </a:cubicBezTo>
                <a:cubicBezTo>
                  <a:pt x="912241" y="827822"/>
                  <a:pt x="1013777" y="799819"/>
                  <a:pt x="1115378" y="762480"/>
                </a:cubicBezTo>
                <a:cubicBezTo>
                  <a:pt x="1237170" y="716951"/>
                  <a:pt x="1359027" y="665326"/>
                  <a:pt x="1480375" y="613763"/>
                </a:cubicBezTo>
                <a:lnTo>
                  <a:pt x="1529779" y="652181"/>
                </a:lnTo>
                <a:close/>
                <a:moveTo>
                  <a:pt x="1429830" y="518831"/>
                </a:moveTo>
                <a:cubicBezTo>
                  <a:pt x="1456754" y="536929"/>
                  <a:pt x="1484757" y="555026"/>
                  <a:pt x="1512189" y="570964"/>
                </a:cubicBezTo>
                <a:cubicBezTo>
                  <a:pt x="1511618" y="572616"/>
                  <a:pt x="1511110" y="574266"/>
                  <a:pt x="1509459" y="575917"/>
                </a:cubicBezTo>
                <a:cubicBezTo>
                  <a:pt x="1491869" y="590141"/>
                  <a:pt x="1473772" y="594523"/>
                  <a:pt x="1455674" y="603350"/>
                </a:cubicBezTo>
                <a:cubicBezTo>
                  <a:pt x="1357948" y="648879"/>
                  <a:pt x="1256411" y="691170"/>
                  <a:pt x="1158685" y="730667"/>
                </a:cubicBezTo>
                <a:cubicBezTo>
                  <a:pt x="1133983" y="740001"/>
                  <a:pt x="1109282" y="750416"/>
                  <a:pt x="1084580" y="759242"/>
                </a:cubicBezTo>
                <a:cubicBezTo>
                  <a:pt x="990727" y="792707"/>
                  <a:pt x="896874" y="819059"/>
                  <a:pt x="803021" y="849222"/>
                </a:cubicBezTo>
                <a:cubicBezTo>
                  <a:pt x="900748" y="793214"/>
                  <a:pt x="998982" y="736700"/>
                  <a:pt x="1097217" y="679105"/>
                </a:cubicBezTo>
                <a:cubicBezTo>
                  <a:pt x="1115378" y="668119"/>
                  <a:pt x="1135126" y="656563"/>
                  <a:pt x="1153795" y="645069"/>
                </a:cubicBezTo>
                <a:cubicBezTo>
                  <a:pt x="1166939" y="637385"/>
                  <a:pt x="1180656" y="629130"/>
                  <a:pt x="1194372" y="620367"/>
                </a:cubicBezTo>
                <a:cubicBezTo>
                  <a:pt x="1205357" y="613763"/>
                  <a:pt x="1216342" y="607160"/>
                  <a:pt x="1227328" y="600048"/>
                </a:cubicBezTo>
                <a:cubicBezTo>
                  <a:pt x="1236663" y="594523"/>
                  <a:pt x="1245997" y="588491"/>
                  <a:pt x="1255332" y="582458"/>
                </a:cubicBezTo>
                <a:cubicBezTo>
                  <a:pt x="1262444" y="578076"/>
                  <a:pt x="1270127" y="573123"/>
                  <a:pt x="1277811" y="568234"/>
                </a:cubicBezTo>
                <a:cubicBezTo>
                  <a:pt x="1315656" y="544041"/>
                  <a:pt x="1389761" y="493558"/>
                  <a:pt x="1390904" y="493558"/>
                </a:cubicBezTo>
                <a:cubicBezTo>
                  <a:pt x="1392555" y="493558"/>
                  <a:pt x="1416685" y="510576"/>
                  <a:pt x="1429830" y="518831"/>
                </a:cubicBezTo>
                <a:close/>
                <a:moveTo>
                  <a:pt x="166878" y="516608"/>
                </a:moveTo>
                <a:cubicBezTo>
                  <a:pt x="238760" y="569313"/>
                  <a:pt x="311785" y="620876"/>
                  <a:pt x="384239" y="673580"/>
                </a:cubicBezTo>
                <a:cubicBezTo>
                  <a:pt x="476441" y="740001"/>
                  <a:pt x="569214" y="808073"/>
                  <a:pt x="661988" y="875003"/>
                </a:cubicBezTo>
                <a:cubicBezTo>
                  <a:pt x="613664" y="921104"/>
                  <a:pt x="591185" y="989176"/>
                  <a:pt x="591185" y="1040801"/>
                </a:cubicBezTo>
                <a:cubicBezTo>
                  <a:pt x="591185" y="1091855"/>
                  <a:pt x="617538" y="1162086"/>
                  <a:pt x="661988" y="1209266"/>
                </a:cubicBezTo>
                <a:cubicBezTo>
                  <a:pt x="539560" y="1123669"/>
                  <a:pt x="417195" y="1029816"/>
                  <a:pt x="296418" y="939773"/>
                </a:cubicBezTo>
                <a:cubicBezTo>
                  <a:pt x="233299" y="892592"/>
                  <a:pt x="169608" y="844269"/>
                  <a:pt x="106489" y="797088"/>
                </a:cubicBezTo>
                <a:cubicBezTo>
                  <a:pt x="100457" y="792707"/>
                  <a:pt x="93853" y="785023"/>
                  <a:pt x="89471" y="778991"/>
                </a:cubicBezTo>
                <a:cubicBezTo>
                  <a:pt x="77978" y="762480"/>
                  <a:pt x="70295" y="745463"/>
                  <a:pt x="64262" y="729588"/>
                </a:cubicBezTo>
                <a:cubicBezTo>
                  <a:pt x="59817" y="715872"/>
                  <a:pt x="55436" y="701013"/>
                  <a:pt x="51626" y="687297"/>
                </a:cubicBezTo>
                <a:cubicBezTo>
                  <a:pt x="50546" y="683994"/>
                  <a:pt x="41211" y="636814"/>
                  <a:pt x="41211" y="622526"/>
                </a:cubicBezTo>
                <a:lnTo>
                  <a:pt x="41211" y="588491"/>
                </a:lnTo>
                <a:cubicBezTo>
                  <a:pt x="42291" y="580807"/>
                  <a:pt x="42863" y="572616"/>
                  <a:pt x="43942" y="564932"/>
                </a:cubicBezTo>
                <a:cubicBezTo>
                  <a:pt x="45021" y="561058"/>
                  <a:pt x="45021" y="556677"/>
                  <a:pt x="46101" y="553375"/>
                </a:cubicBezTo>
                <a:cubicBezTo>
                  <a:pt x="47244" y="548994"/>
                  <a:pt x="48895" y="544041"/>
                  <a:pt x="49974" y="539088"/>
                </a:cubicBezTo>
                <a:cubicBezTo>
                  <a:pt x="56007" y="515529"/>
                  <a:pt x="82360" y="474317"/>
                  <a:pt x="105410" y="474317"/>
                </a:cubicBezTo>
                <a:cubicBezTo>
                  <a:pt x="108712" y="474317"/>
                  <a:pt x="152591" y="506702"/>
                  <a:pt x="166878" y="516608"/>
                </a:cubicBezTo>
                <a:close/>
                <a:moveTo>
                  <a:pt x="753618" y="813535"/>
                </a:moveTo>
                <a:cubicBezTo>
                  <a:pt x="730060" y="827251"/>
                  <a:pt x="705866" y="840966"/>
                  <a:pt x="682816" y="857985"/>
                </a:cubicBezTo>
                <a:lnTo>
                  <a:pt x="122428" y="452918"/>
                </a:lnTo>
                <a:cubicBezTo>
                  <a:pt x="135064" y="429867"/>
                  <a:pt x="156972" y="424914"/>
                  <a:pt x="175133" y="412341"/>
                </a:cubicBezTo>
                <a:cubicBezTo>
                  <a:pt x="176213" y="411198"/>
                  <a:pt x="178943" y="410119"/>
                  <a:pt x="180594" y="409548"/>
                </a:cubicBezTo>
                <a:lnTo>
                  <a:pt x="753618" y="813535"/>
                </a:lnTo>
                <a:close/>
                <a:moveTo>
                  <a:pt x="793179" y="38517"/>
                </a:moveTo>
                <a:cubicBezTo>
                  <a:pt x="796989" y="40168"/>
                  <a:pt x="802513" y="42391"/>
                  <a:pt x="806895" y="45121"/>
                </a:cubicBezTo>
                <a:cubicBezTo>
                  <a:pt x="820039" y="52804"/>
                  <a:pt x="832676" y="61060"/>
                  <a:pt x="846392" y="68171"/>
                </a:cubicBezTo>
                <a:cubicBezTo>
                  <a:pt x="934212" y="115923"/>
                  <a:pt x="1023683" y="163104"/>
                  <a:pt x="1112584" y="211999"/>
                </a:cubicBezTo>
                <a:cubicBezTo>
                  <a:pt x="1225106" y="272895"/>
                  <a:pt x="1338199" y="335507"/>
                  <a:pt x="1451293" y="398626"/>
                </a:cubicBezTo>
                <a:cubicBezTo>
                  <a:pt x="1339850" y="471587"/>
                  <a:pt x="1225677" y="541310"/>
                  <a:pt x="1114806" y="605508"/>
                </a:cubicBezTo>
                <a:cubicBezTo>
                  <a:pt x="1002855" y="669770"/>
                  <a:pt x="890333" y="734541"/>
                  <a:pt x="778320" y="799310"/>
                </a:cubicBezTo>
                <a:lnTo>
                  <a:pt x="206946" y="395832"/>
                </a:lnTo>
                <a:cubicBezTo>
                  <a:pt x="300228" y="344777"/>
                  <a:pt x="394652" y="278928"/>
                  <a:pt x="489648" y="210348"/>
                </a:cubicBezTo>
                <a:cubicBezTo>
                  <a:pt x="570865" y="150531"/>
                  <a:pt x="656463" y="87920"/>
                  <a:pt x="738823" y="46772"/>
                </a:cubicBezTo>
                <a:cubicBezTo>
                  <a:pt x="749808" y="41248"/>
                  <a:pt x="761873" y="34707"/>
                  <a:pt x="773367" y="34707"/>
                </a:cubicBezTo>
                <a:cubicBezTo>
                  <a:pt x="779970" y="34707"/>
                  <a:pt x="786575" y="35215"/>
                  <a:pt x="793179" y="38517"/>
                </a:cubicBezTo>
                <a:close/>
                <a:moveTo>
                  <a:pt x="835406" y="27531"/>
                </a:moveTo>
                <a:cubicBezTo>
                  <a:pt x="935863" y="78585"/>
                  <a:pt x="1036320" y="136751"/>
                  <a:pt x="1136777" y="193330"/>
                </a:cubicBezTo>
                <a:cubicBezTo>
                  <a:pt x="1157605" y="204823"/>
                  <a:pt x="1179004" y="216888"/>
                  <a:pt x="1199896" y="229017"/>
                </a:cubicBezTo>
                <a:cubicBezTo>
                  <a:pt x="1216914" y="238351"/>
                  <a:pt x="1234440" y="248766"/>
                  <a:pt x="1251458" y="258100"/>
                </a:cubicBezTo>
                <a:cubicBezTo>
                  <a:pt x="1265174" y="266291"/>
                  <a:pt x="1280033" y="273975"/>
                  <a:pt x="1294257" y="282230"/>
                </a:cubicBezTo>
                <a:cubicBezTo>
                  <a:pt x="1306386" y="288834"/>
                  <a:pt x="1318959" y="295946"/>
                  <a:pt x="1331595" y="303122"/>
                </a:cubicBezTo>
                <a:cubicBezTo>
                  <a:pt x="1356297" y="316838"/>
                  <a:pt x="1381569" y="331061"/>
                  <a:pt x="1406271" y="344269"/>
                </a:cubicBezTo>
                <a:cubicBezTo>
                  <a:pt x="1419416" y="351953"/>
                  <a:pt x="1434275" y="359065"/>
                  <a:pt x="1447991" y="366748"/>
                </a:cubicBezTo>
                <a:cubicBezTo>
                  <a:pt x="1458976" y="373352"/>
                  <a:pt x="1501775" y="389291"/>
                  <a:pt x="1501775" y="406817"/>
                </a:cubicBezTo>
                <a:cubicBezTo>
                  <a:pt x="1501775" y="410691"/>
                  <a:pt x="1501204" y="412341"/>
                  <a:pt x="1497393" y="416723"/>
                </a:cubicBezTo>
                <a:cubicBezTo>
                  <a:pt x="1486408" y="429867"/>
                  <a:pt x="1471041" y="435900"/>
                  <a:pt x="1459484" y="443583"/>
                </a:cubicBezTo>
                <a:cubicBezTo>
                  <a:pt x="1443545" y="453489"/>
                  <a:pt x="1427099" y="463395"/>
                  <a:pt x="1411224" y="473238"/>
                </a:cubicBezTo>
                <a:cubicBezTo>
                  <a:pt x="1428179" y="486954"/>
                  <a:pt x="1446848" y="499591"/>
                  <a:pt x="1465009" y="511148"/>
                </a:cubicBezTo>
                <a:cubicBezTo>
                  <a:pt x="1478153" y="519910"/>
                  <a:pt x="1492949" y="529245"/>
                  <a:pt x="1507236" y="537436"/>
                </a:cubicBezTo>
                <a:cubicBezTo>
                  <a:pt x="1513840" y="541882"/>
                  <a:pt x="1522095" y="546263"/>
                  <a:pt x="1529779" y="551216"/>
                </a:cubicBezTo>
                <a:cubicBezTo>
                  <a:pt x="1534160" y="554454"/>
                  <a:pt x="1554480" y="562710"/>
                  <a:pt x="1554480" y="573123"/>
                </a:cubicBezTo>
                <a:cubicBezTo>
                  <a:pt x="1554480" y="581379"/>
                  <a:pt x="1540193" y="585760"/>
                  <a:pt x="1535811" y="587982"/>
                </a:cubicBezTo>
                <a:cubicBezTo>
                  <a:pt x="1526476" y="591792"/>
                  <a:pt x="1516570" y="596174"/>
                  <a:pt x="1506728" y="601127"/>
                </a:cubicBezTo>
                <a:cubicBezTo>
                  <a:pt x="1523682" y="614843"/>
                  <a:pt x="1541272" y="628559"/>
                  <a:pt x="1558290" y="642847"/>
                </a:cubicBezTo>
                <a:cubicBezTo>
                  <a:pt x="1561020" y="645069"/>
                  <a:pt x="1564894" y="654404"/>
                  <a:pt x="1564894" y="658213"/>
                </a:cubicBezTo>
                <a:cubicBezTo>
                  <a:pt x="1564894" y="660436"/>
                  <a:pt x="1563243" y="664246"/>
                  <a:pt x="1561020" y="665326"/>
                </a:cubicBezTo>
                <a:cubicBezTo>
                  <a:pt x="1552257" y="669770"/>
                  <a:pt x="1542923" y="674152"/>
                  <a:pt x="1534160" y="678533"/>
                </a:cubicBezTo>
                <a:cubicBezTo>
                  <a:pt x="1555560" y="696631"/>
                  <a:pt x="1577531" y="714220"/>
                  <a:pt x="1598930" y="732318"/>
                </a:cubicBezTo>
                <a:cubicBezTo>
                  <a:pt x="1601089" y="734541"/>
                  <a:pt x="1601661" y="735620"/>
                  <a:pt x="1601661" y="738351"/>
                </a:cubicBezTo>
                <a:cubicBezTo>
                  <a:pt x="1601661" y="743875"/>
                  <a:pt x="1596707" y="746034"/>
                  <a:pt x="1589595" y="753146"/>
                </a:cubicBezTo>
                <a:cubicBezTo>
                  <a:pt x="1585722" y="756448"/>
                  <a:pt x="1581341" y="760829"/>
                  <a:pt x="1576959" y="764703"/>
                </a:cubicBezTo>
                <a:cubicBezTo>
                  <a:pt x="1584071" y="769656"/>
                  <a:pt x="1586865" y="776260"/>
                  <a:pt x="1586865" y="781721"/>
                </a:cubicBezTo>
                <a:cubicBezTo>
                  <a:pt x="1586865" y="789976"/>
                  <a:pt x="1578038" y="796516"/>
                  <a:pt x="1578038" y="799310"/>
                </a:cubicBezTo>
                <a:cubicBezTo>
                  <a:pt x="1578038" y="800898"/>
                  <a:pt x="1581912" y="819567"/>
                  <a:pt x="1581912" y="827822"/>
                </a:cubicBezTo>
                <a:cubicBezTo>
                  <a:pt x="1581912" y="833283"/>
                  <a:pt x="1579689" y="846491"/>
                  <a:pt x="1577531" y="850873"/>
                </a:cubicBezTo>
                <a:cubicBezTo>
                  <a:pt x="1570926" y="864588"/>
                  <a:pt x="1559941" y="868462"/>
                  <a:pt x="1559941" y="871764"/>
                </a:cubicBezTo>
                <a:cubicBezTo>
                  <a:pt x="1559941" y="872844"/>
                  <a:pt x="1561020" y="874494"/>
                  <a:pt x="1562163" y="876145"/>
                </a:cubicBezTo>
                <a:cubicBezTo>
                  <a:pt x="1567053" y="882686"/>
                  <a:pt x="1570926" y="892592"/>
                  <a:pt x="1570926" y="899196"/>
                </a:cubicBezTo>
                <a:cubicBezTo>
                  <a:pt x="1570926" y="907388"/>
                  <a:pt x="1563751" y="921675"/>
                  <a:pt x="1563751" y="922754"/>
                </a:cubicBezTo>
                <a:cubicBezTo>
                  <a:pt x="1563751" y="926057"/>
                  <a:pt x="1569275" y="934311"/>
                  <a:pt x="1569275" y="945297"/>
                </a:cubicBezTo>
                <a:cubicBezTo>
                  <a:pt x="1569275" y="957362"/>
                  <a:pt x="1557718" y="974380"/>
                  <a:pt x="1557718" y="975460"/>
                </a:cubicBezTo>
                <a:cubicBezTo>
                  <a:pt x="1557718" y="976539"/>
                  <a:pt x="1589024" y="1005685"/>
                  <a:pt x="1605470" y="1019910"/>
                </a:cubicBezTo>
                <a:cubicBezTo>
                  <a:pt x="1628013" y="1039150"/>
                  <a:pt x="1646111" y="1056168"/>
                  <a:pt x="1646111" y="1076488"/>
                </a:cubicBezTo>
                <a:cubicBezTo>
                  <a:pt x="1646111" y="1086902"/>
                  <a:pt x="1642300" y="1098395"/>
                  <a:pt x="1635125" y="1100618"/>
                </a:cubicBezTo>
                <a:cubicBezTo>
                  <a:pt x="1610424" y="1107730"/>
                  <a:pt x="1583563" y="1109381"/>
                  <a:pt x="1558290" y="1113254"/>
                </a:cubicBezTo>
                <a:cubicBezTo>
                  <a:pt x="1429830" y="1134082"/>
                  <a:pt x="1300289" y="1154974"/>
                  <a:pt x="1172401" y="1175802"/>
                </a:cubicBezTo>
                <a:cubicBezTo>
                  <a:pt x="1026414" y="1199424"/>
                  <a:pt x="880427" y="1223554"/>
                  <a:pt x="734441" y="1246604"/>
                </a:cubicBezTo>
                <a:cubicBezTo>
                  <a:pt x="719074" y="1249335"/>
                  <a:pt x="700913" y="1251557"/>
                  <a:pt x="686117" y="1251557"/>
                </a:cubicBezTo>
                <a:cubicBezTo>
                  <a:pt x="663639" y="1251557"/>
                  <a:pt x="638937" y="1240064"/>
                  <a:pt x="616966" y="1223554"/>
                </a:cubicBezTo>
                <a:cubicBezTo>
                  <a:pt x="505016" y="1140687"/>
                  <a:pt x="390842" y="1059470"/>
                  <a:pt x="278320" y="976539"/>
                </a:cubicBezTo>
                <a:cubicBezTo>
                  <a:pt x="210820" y="926628"/>
                  <a:pt x="140526" y="877797"/>
                  <a:pt x="75248" y="824520"/>
                </a:cubicBezTo>
                <a:cubicBezTo>
                  <a:pt x="69151" y="819567"/>
                  <a:pt x="64770" y="811883"/>
                  <a:pt x="60389" y="805851"/>
                </a:cubicBezTo>
                <a:cubicBezTo>
                  <a:pt x="57658" y="802041"/>
                  <a:pt x="54356" y="797660"/>
                  <a:pt x="52133" y="793786"/>
                </a:cubicBezTo>
                <a:cubicBezTo>
                  <a:pt x="20892" y="743304"/>
                  <a:pt x="8255" y="691678"/>
                  <a:pt x="1651" y="641195"/>
                </a:cubicBezTo>
                <a:cubicBezTo>
                  <a:pt x="1143" y="634591"/>
                  <a:pt x="0" y="621447"/>
                  <a:pt x="0" y="620367"/>
                </a:cubicBezTo>
                <a:lnTo>
                  <a:pt x="0" y="589633"/>
                </a:lnTo>
                <a:cubicBezTo>
                  <a:pt x="1143" y="579728"/>
                  <a:pt x="2223" y="569313"/>
                  <a:pt x="3302" y="559407"/>
                </a:cubicBezTo>
                <a:cubicBezTo>
                  <a:pt x="5524" y="544041"/>
                  <a:pt x="10477" y="525943"/>
                  <a:pt x="16510" y="511148"/>
                </a:cubicBezTo>
                <a:cubicBezTo>
                  <a:pt x="21399" y="498511"/>
                  <a:pt x="28004" y="485303"/>
                  <a:pt x="37338" y="473238"/>
                </a:cubicBezTo>
                <a:cubicBezTo>
                  <a:pt x="48323" y="457871"/>
                  <a:pt x="65913" y="444726"/>
                  <a:pt x="79629" y="439773"/>
                </a:cubicBezTo>
                <a:cubicBezTo>
                  <a:pt x="83439" y="438123"/>
                  <a:pt x="88964" y="438123"/>
                  <a:pt x="92773" y="435900"/>
                </a:cubicBezTo>
                <a:cubicBezTo>
                  <a:pt x="97155" y="433169"/>
                  <a:pt x="99377" y="427137"/>
                  <a:pt x="102679" y="422755"/>
                </a:cubicBezTo>
                <a:cubicBezTo>
                  <a:pt x="108712" y="413992"/>
                  <a:pt x="122428" y="399133"/>
                  <a:pt x="131191" y="394752"/>
                </a:cubicBezTo>
                <a:cubicBezTo>
                  <a:pt x="199263" y="358557"/>
                  <a:pt x="270066" y="315186"/>
                  <a:pt x="339789" y="269594"/>
                </a:cubicBezTo>
                <a:cubicBezTo>
                  <a:pt x="474789" y="179614"/>
                  <a:pt x="611505" y="79157"/>
                  <a:pt x="747077" y="3973"/>
                </a:cubicBezTo>
                <a:cubicBezTo>
                  <a:pt x="755841" y="-980"/>
                  <a:pt x="757492" y="99"/>
                  <a:pt x="765175" y="99"/>
                </a:cubicBezTo>
                <a:cubicBezTo>
                  <a:pt x="794829" y="99"/>
                  <a:pt x="796989" y="7783"/>
                  <a:pt x="835406" y="27531"/>
                </a:cubicBezTo>
                <a:close/>
              </a:path>
            </a:pathLst>
          </a:custGeom>
          <a:gradFill>
            <a:gsLst>
              <a:gs pos="65000">
                <a:srgbClr val="F36E71">
                  <a:alpha val="31000"/>
                </a:srgbClr>
              </a:gs>
              <a:gs pos="18000">
                <a:srgbClr val="F79FA1">
                  <a:alpha val="0"/>
                </a:srgbClr>
              </a:gs>
              <a:gs pos="100000">
                <a:srgbClr val="EF393C">
                  <a:alpha val="31000"/>
                </a:srgbClr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图形 18">
            <a:extLst>
              <a:ext uri="{FF2B5EF4-FFF2-40B4-BE49-F238E27FC236}">
                <a16:creationId xmlns:a16="http://schemas.microsoft.com/office/drawing/2014/main" id="{98A8BDF2-0829-33B6-5093-981FB735C0C6}"/>
              </a:ext>
            </a:extLst>
          </p:cNvPr>
          <p:cNvGrpSpPr/>
          <p:nvPr/>
        </p:nvGrpSpPr>
        <p:grpSpPr>
          <a:xfrm rot="538676">
            <a:off x="1107018" y="872879"/>
            <a:ext cx="891128" cy="772689"/>
            <a:chOff x="13304919" y="2454767"/>
            <a:chExt cx="1741965" cy="1510441"/>
          </a:xfrm>
          <a:gradFill>
            <a:gsLst>
              <a:gs pos="18000">
                <a:srgbClr val="F79FA1">
                  <a:alpha val="0"/>
                </a:srgbClr>
              </a:gs>
              <a:gs pos="100000">
                <a:srgbClr val="EF393C">
                  <a:alpha val="15000"/>
                </a:srgbClr>
              </a:gs>
            </a:gsLst>
            <a:lin ang="8100000" scaled="1"/>
          </a:gra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9EE404A-3C5D-E251-BC24-A72704636F70}"/>
                </a:ext>
              </a:extLst>
            </p:cNvPr>
            <p:cNvSpPr/>
            <p:nvPr/>
          </p:nvSpPr>
          <p:spPr>
            <a:xfrm>
              <a:off x="13304919" y="2454767"/>
              <a:ext cx="1741965" cy="1510441"/>
            </a:xfrm>
            <a:custGeom>
              <a:avLst/>
              <a:gdLst>
                <a:gd name="connsiteX0" fmla="*/ 264628 w 1741965"/>
                <a:gd name="connsiteY0" fmla="*/ 1380684 h 1510441"/>
                <a:gd name="connsiteX1" fmla="*/ 349666 w 1741965"/>
                <a:gd name="connsiteY1" fmla="*/ 1357597 h 1510441"/>
                <a:gd name="connsiteX2" fmla="*/ 432527 w 1741965"/>
                <a:gd name="connsiteY2" fmla="*/ 1332332 h 1510441"/>
                <a:gd name="connsiteX3" fmla="*/ 506895 w 1741965"/>
                <a:gd name="connsiteY3" fmla="*/ 1299443 h 1510441"/>
                <a:gd name="connsiteX4" fmla="*/ 610443 w 1741965"/>
                <a:gd name="connsiteY4" fmla="*/ 1298790 h 1510441"/>
                <a:gd name="connsiteX5" fmla="*/ 808721 w 1741965"/>
                <a:gd name="connsiteY5" fmla="*/ 1315670 h 1510441"/>
                <a:gd name="connsiteX6" fmla="*/ 937531 w 1741965"/>
                <a:gd name="connsiteY6" fmla="*/ 1349320 h 1510441"/>
                <a:gd name="connsiteX7" fmla="*/ 958763 w 1741965"/>
                <a:gd name="connsiteY7" fmla="*/ 1388852 h 1510441"/>
                <a:gd name="connsiteX8" fmla="*/ 828429 w 1741965"/>
                <a:gd name="connsiteY8" fmla="*/ 1353676 h 1510441"/>
                <a:gd name="connsiteX9" fmla="*/ 782698 w 1741965"/>
                <a:gd name="connsiteY9" fmla="*/ 1344420 h 1510441"/>
                <a:gd name="connsiteX10" fmla="*/ 395724 w 1741965"/>
                <a:gd name="connsiteY10" fmla="*/ 1384496 h 1510441"/>
                <a:gd name="connsiteX11" fmla="*/ 321248 w 1741965"/>
                <a:gd name="connsiteY11" fmla="*/ 1418582 h 1510441"/>
                <a:gd name="connsiteX12" fmla="*/ 239149 w 1741965"/>
                <a:gd name="connsiteY12" fmla="*/ 1446570 h 1510441"/>
                <a:gd name="connsiteX13" fmla="*/ 264628 w 1741965"/>
                <a:gd name="connsiteY13" fmla="*/ 1380684 h 1510441"/>
                <a:gd name="connsiteX14" fmla="*/ 236318 w 1741965"/>
                <a:gd name="connsiteY14" fmla="*/ 1468350 h 1510441"/>
                <a:gd name="connsiteX15" fmla="*/ 315477 w 1741965"/>
                <a:gd name="connsiteY15" fmla="*/ 1436006 h 1510441"/>
                <a:gd name="connsiteX16" fmla="*/ 485009 w 1741965"/>
                <a:gd name="connsiteY16" fmla="*/ 1380031 h 1510441"/>
                <a:gd name="connsiteX17" fmla="*/ 585727 w 1741965"/>
                <a:gd name="connsiteY17" fmla="*/ 1367289 h 1510441"/>
                <a:gd name="connsiteX18" fmla="*/ 796199 w 1741965"/>
                <a:gd name="connsiteY18" fmla="*/ 1368051 h 1510441"/>
                <a:gd name="connsiteX19" fmla="*/ 888860 w 1741965"/>
                <a:gd name="connsiteY19" fmla="*/ 1388307 h 1510441"/>
                <a:gd name="connsiteX20" fmla="*/ 935026 w 1741965"/>
                <a:gd name="connsiteY20" fmla="*/ 1401049 h 1510441"/>
                <a:gd name="connsiteX21" fmla="*/ 959416 w 1741965"/>
                <a:gd name="connsiteY21" fmla="*/ 1442649 h 1510441"/>
                <a:gd name="connsiteX22" fmla="*/ 691126 w 1741965"/>
                <a:gd name="connsiteY22" fmla="*/ 1381882 h 1510441"/>
                <a:gd name="connsiteX23" fmla="*/ 600862 w 1741965"/>
                <a:gd name="connsiteY23" fmla="*/ 1398762 h 1510441"/>
                <a:gd name="connsiteX24" fmla="*/ 504717 w 1741965"/>
                <a:gd name="connsiteY24" fmla="*/ 1410197 h 1510441"/>
                <a:gd name="connsiteX25" fmla="*/ 416194 w 1741965"/>
                <a:gd name="connsiteY25" fmla="*/ 1430017 h 1510441"/>
                <a:gd name="connsiteX26" fmla="*/ 236318 w 1741965"/>
                <a:gd name="connsiteY26" fmla="*/ 1468350 h 1510441"/>
                <a:gd name="connsiteX27" fmla="*/ 993715 w 1741965"/>
                <a:gd name="connsiteY27" fmla="*/ 1338648 h 1510441"/>
                <a:gd name="connsiteX28" fmla="*/ 1318516 w 1741965"/>
                <a:gd name="connsiteY28" fmla="*/ 1257080 h 1510441"/>
                <a:gd name="connsiteX29" fmla="*/ 1523326 w 1741965"/>
                <a:gd name="connsiteY29" fmla="*/ 1274178 h 1510441"/>
                <a:gd name="connsiteX30" fmla="*/ 1658233 w 1741965"/>
                <a:gd name="connsiteY30" fmla="*/ 1305433 h 1510441"/>
                <a:gd name="connsiteX31" fmla="*/ 1682406 w 1741965"/>
                <a:gd name="connsiteY31" fmla="*/ 1343657 h 1510441"/>
                <a:gd name="connsiteX32" fmla="*/ 1605207 w 1741965"/>
                <a:gd name="connsiteY32" fmla="*/ 1310115 h 1510441"/>
                <a:gd name="connsiteX33" fmla="*/ 1504816 w 1741965"/>
                <a:gd name="connsiteY33" fmla="*/ 1297918 h 1510441"/>
                <a:gd name="connsiteX34" fmla="*/ 1411829 w 1741965"/>
                <a:gd name="connsiteY34" fmla="*/ 1284306 h 1510441"/>
                <a:gd name="connsiteX35" fmla="*/ 1210938 w 1741965"/>
                <a:gd name="connsiteY35" fmla="*/ 1293018 h 1510441"/>
                <a:gd name="connsiteX36" fmla="*/ 1128840 w 1741965"/>
                <a:gd name="connsiteY36" fmla="*/ 1323619 h 1510441"/>
                <a:gd name="connsiteX37" fmla="*/ 1096610 w 1741965"/>
                <a:gd name="connsiteY37" fmla="*/ 1345182 h 1510441"/>
                <a:gd name="connsiteX38" fmla="*/ 987400 w 1741965"/>
                <a:gd name="connsiteY38" fmla="*/ 1408127 h 1510441"/>
                <a:gd name="connsiteX39" fmla="*/ 995130 w 1741965"/>
                <a:gd name="connsiteY39" fmla="*/ 1347905 h 1510441"/>
                <a:gd name="connsiteX40" fmla="*/ 993715 w 1741965"/>
                <a:gd name="connsiteY40" fmla="*/ 1338648 h 1510441"/>
                <a:gd name="connsiteX41" fmla="*/ 233161 w 1741965"/>
                <a:gd name="connsiteY41" fmla="*/ 1353132 h 1510441"/>
                <a:gd name="connsiteX42" fmla="*/ 226301 w 1741965"/>
                <a:gd name="connsiteY42" fmla="*/ 1345509 h 1510441"/>
                <a:gd name="connsiteX43" fmla="*/ 230330 w 1741965"/>
                <a:gd name="connsiteY43" fmla="*/ 1334618 h 1510441"/>
                <a:gd name="connsiteX44" fmla="*/ 233161 w 1741965"/>
                <a:gd name="connsiteY44" fmla="*/ 1353132 h 1510441"/>
                <a:gd name="connsiteX45" fmla="*/ 979233 w 1741965"/>
                <a:gd name="connsiteY45" fmla="*/ 1449292 h 1510441"/>
                <a:gd name="connsiteX46" fmla="*/ 1043801 w 1741965"/>
                <a:gd name="connsiteY46" fmla="*/ 1394624 h 1510441"/>
                <a:gd name="connsiteX47" fmla="*/ 1205385 w 1741965"/>
                <a:gd name="connsiteY47" fmla="*/ 1310987 h 1510441"/>
                <a:gd name="connsiteX48" fmla="*/ 1478357 w 1741965"/>
                <a:gd name="connsiteY48" fmla="*/ 1313165 h 1510441"/>
                <a:gd name="connsiteX49" fmla="*/ 1637872 w 1741965"/>
                <a:gd name="connsiteY49" fmla="*/ 1340608 h 1510441"/>
                <a:gd name="connsiteX50" fmla="*/ 1687959 w 1741965"/>
                <a:gd name="connsiteY50" fmla="*/ 1405949 h 1510441"/>
                <a:gd name="connsiteX51" fmla="*/ 1684692 w 1741965"/>
                <a:gd name="connsiteY51" fmla="*/ 1406821 h 1510441"/>
                <a:gd name="connsiteX52" fmla="*/ 1674457 w 1741965"/>
                <a:gd name="connsiteY52" fmla="*/ 1407365 h 1510441"/>
                <a:gd name="connsiteX53" fmla="*/ 1655729 w 1741965"/>
                <a:gd name="connsiteY53" fmla="*/ 1400940 h 1510441"/>
                <a:gd name="connsiteX54" fmla="*/ 1655076 w 1741965"/>
                <a:gd name="connsiteY54" fmla="*/ 1363260 h 1510441"/>
                <a:gd name="connsiteX55" fmla="*/ 1632428 w 1741965"/>
                <a:gd name="connsiteY55" fmla="*/ 1386456 h 1510441"/>
                <a:gd name="connsiteX56" fmla="*/ 1558278 w 1741965"/>
                <a:gd name="connsiteY56" fmla="*/ 1352696 h 1510441"/>
                <a:gd name="connsiteX57" fmla="*/ 1470518 w 1741965"/>
                <a:gd name="connsiteY57" fmla="*/ 1327431 h 1510441"/>
                <a:gd name="connsiteX58" fmla="*/ 1193952 w 1741965"/>
                <a:gd name="connsiteY58" fmla="*/ 1358904 h 1510441"/>
                <a:gd name="connsiteX59" fmla="*/ 1121762 w 1741965"/>
                <a:gd name="connsiteY59" fmla="*/ 1399742 h 1510441"/>
                <a:gd name="connsiteX60" fmla="*/ 1013749 w 1741965"/>
                <a:gd name="connsiteY60" fmla="*/ 1454411 h 1510441"/>
                <a:gd name="connsiteX61" fmla="*/ 983371 w 1741965"/>
                <a:gd name="connsiteY61" fmla="*/ 1452777 h 1510441"/>
                <a:gd name="connsiteX62" fmla="*/ 979233 w 1741965"/>
                <a:gd name="connsiteY62" fmla="*/ 1449292 h 1510441"/>
                <a:gd name="connsiteX63" fmla="*/ 1741965 w 1741965"/>
                <a:gd name="connsiteY63" fmla="*/ 1294760 h 1510441"/>
                <a:gd name="connsiteX64" fmla="*/ 1735214 w 1741965"/>
                <a:gd name="connsiteY64" fmla="*/ 1287682 h 1510441"/>
                <a:gd name="connsiteX65" fmla="*/ 1718555 w 1741965"/>
                <a:gd name="connsiteY65" fmla="*/ 1235082 h 1510441"/>
                <a:gd name="connsiteX66" fmla="*/ 1729661 w 1741965"/>
                <a:gd name="connsiteY66" fmla="*/ 1232577 h 1510441"/>
                <a:gd name="connsiteX67" fmla="*/ 1739461 w 1741965"/>
                <a:gd name="connsiteY67" fmla="*/ 1228657 h 1510441"/>
                <a:gd name="connsiteX68" fmla="*/ 1729661 w 1741965"/>
                <a:gd name="connsiteY68" fmla="*/ 1160048 h 1510441"/>
                <a:gd name="connsiteX69" fmla="*/ 1654314 w 1741965"/>
                <a:gd name="connsiteY69" fmla="*/ 687087 h 1510441"/>
                <a:gd name="connsiteX70" fmla="*/ 1602920 w 1741965"/>
                <a:gd name="connsiteY70" fmla="*/ 424415 h 1510441"/>
                <a:gd name="connsiteX71" fmla="*/ 1539877 w 1741965"/>
                <a:gd name="connsiteY71" fmla="*/ 252132 h 1510441"/>
                <a:gd name="connsiteX72" fmla="*/ 1520495 w 1741965"/>
                <a:gd name="connsiteY72" fmla="*/ 187988 h 1510441"/>
                <a:gd name="connsiteX73" fmla="*/ 1473784 w 1741965"/>
                <a:gd name="connsiteY73" fmla="*/ 77126 h 1510441"/>
                <a:gd name="connsiteX74" fmla="*/ 1386895 w 1741965"/>
                <a:gd name="connsiteY74" fmla="*/ 9389 h 1510441"/>
                <a:gd name="connsiteX75" fmla="*/ 1246979 w 1741965"/>
                <a:gd name="connsiteY75" fmla="*/ 4924 h 1510441"/>
                <a:gd name="connsiteX76" fmla="*/ 1069389 w 1741965"/>
                <a:gd name="connsiteY76" fmla="*/ 67434 h 1510441"/>
                <a:gd name="connsiteX77" fmla="*/ 862292 w 1741965"/>
                <a:gd name="connsiteY77" fmla="*/ 252241 h 1510441"/>
                <a:gd name="connsiteX78" fmla="*/ 830171 w 1741965"/>
                <a:gd name="connsiteY78" fmla="*/ 298633 h 1510441"/>
                <a:gd name="connsiteX79" fmla="*/ 814383 w 1741965"/>
                <a:gd name="connsiteY79" fmla="*/ 321720 h 1510441"/>
                <a:gd name="connsiteX80" fmla="*/ 794131 w 1741965"/>
                <a:gd name="connsiteY80" fmla="*/ 345243 h 1510441"/>
                <a:gd name="connsiteX81" fmla="*/ 714428 w 1741965"/>
                <a:gd name="connsiteY81" fmla="*/ 303642 h 1510441"/>
                <a:gd name="connsiteX82" fmla="*/ 303826 w 1741965"/>
                <a:gd name="connsiteY82" fmla="*/ 238410 h 1510441"/>
                <a:gd name="connsiteX83" fmla="*/ 117417 w 1741965"/>
                <a:gd name="connsiteY83" fmla="*/ 306692 h 1510441"/>
                <a:gd name="connsiteX84" fmla="*/ 56986 w 1741965"/>
                <a:gd name="connsiteY84" fmla="*/ 354064 h 1510441"/>
                <a:gd name="connsiteX85" fmla="*/ 59382 w 1741965"/>
                <a:gd name="connsiteY85" fmla="*/ 364736 h 1510441"/>
                <a:gd name="connsiteX86" fmla="*/ 53720 w 1741965"/>
                <a:gd name="connsiteY86" fmla="*/ 370944 h 1510441"/>
                <a:gd name="connsiteX87" fmla="*/ 33903 w 1741965"/>
                <a:gd name="connsiteY87" fmla="*/ 375300 h 1510441"/>
                <a:gd name="connsiteX88" fmla="*/ 23232 w 1741965"/>
                <a:gd name="connsiteY88" fmla="*/ 402525 h 1510441"/>
                <a:gd name="connsiteX89" fmla="*/ 24757 w 1741965"/>
                <a:gd name="connsiteY89" fmla="*/ 610855 h 1510441"/>
                <a:gd name="connsiteX90" fmla="*/ 48929 w 1741965"/>
                <a:gd name="connsiteY90" fmla="*/ 939304 h 1510441"/>
                <a:gd name="connsiteX91" fmla="*/ 48493 w 1741965"/>
                <a:gd name="connsiteY91" fmla="*/ 1027623 h 1510441"/>
                <a:gd name="connsiteX92" fmla="*/ 94878 w 1741965"/>
                <a:gd name="connsiteY92" fmla="*/ 1246734 h 1510441"/>
                <a:gd name="connsiteX93" fmla="*/ 128959 w 1741965"/>
                <a:gd name="connsiteY93" fmla="*/ 1389396 h 1510441"/>
                <a:gd name="connsiteX94" fmla="*/ 191676 w 1741965"/>
                <a:gd name="connsiteY94" fmla="*/ 1508317 h 1510441"/>
                <a:gd name="connsiteX95" fmla="*/ 201693 w 1741965"/>
                <a:gd name="connsiteY95" fmla="*/ 1503308 h 1510441"/>
                <a:gd name="connsiteX96" fmla="*/ 230112 w 1741965"/>
                <a:gd name="connsiteY96" fmla="*/ 1501565 h 1510441"/>
                <a:gd name="connsiteX97" fmla="*/ 279110 w 1741965"/>
                <a:gd name="connsiteY97" fmla="*/ 1492200 h 1510441"/>
                <a:gd name="connsiteX98" fmla="*/ 483485 w 1741965"/>
                <a:gd name="connsiteY98" fmla="*/ 1451688 h 1510441"/>
                <a:gd name="connsiteX99" fmla="*/ 587796 w 1741965"/>
                <a:gd name="connsiteY99" fmla="*/ 1432739 h 1510441"/>
                <a:gd name="connsiteX100" fmla="*/ 795873 w 1741965"/>
                <a:gd name="connsiteY100" fmla="*/ 1417275 h 1510441"/>
                <a:gd name="connsiteX101" fmla="*/ 939599 w 1741965"/>
                <a:gd name="connsiteY101" fmla="*/ 1455391 h 1510441"/>
                <a:gd name="connsiteX102" fmla="*/ 977600 w 1741965"/>
                <a:gd name="connsiteY102" fmla="*/ 1481418 h 1510441"/>
                <a:gd name="connsiteX103" fmla="*/ 1068954 w 1741965"/>
                <a:gd name="connsiteY103" fmla="*/ 1469113 h 1510441"/>
                <a:gd name="connsiteX104" fmla="*/ 1113705 w 1741965"/>
                <a:gd name="connsiteY104" fmla="*/ 1455173 h 1510441"/>
                <a:gd name="connsiteX105" fmla="*/ 1153012 w 1741965"/>
                <a:gd name="connsiteY105" fmla="*/ 1430343 h 1510441"/>
                <a:gd name="connsiteX106" fmla="*/ 1531819 w 1741965"/>
                <a:gd name="connsiteY106" fmla="*/ 1367398 h 1510441"/>
                <a:gd name="connsiteX107" fmla="*/ 1657471 w 1741965"/>
                <a:gd name="connsiteY107" fmla="*/ 1425007 h 1510441"/>
                <a:gd name="connsiteX108" fmla="*/ 1713764 w 1741965"/>
                <a:gd name="connsiteY108" fmla="*/ 1417711 h 1510441"/>
                <a:gd name="connsiteX109" fmla="*/ 1709844 w 1741965"/>
                <a:gd name="connsiteY109" fmla="*/ 1311967 h 1510441"/>
                <a:gd name="connsiteX110" fmla="*/ 1729552 w 1741965"/>
                <a:gd name="connsiteY110" fmla="*/ 1310442 h 1510441"/>
                <a:gd name="connsiteX111" fmla="*/ 1741965 w 1741965"/>
                <a:gd name="connsiteY111" fmla="*/ 1294760 h 1510441"/>
                <a:gd name="connsiteX112" fmla="*/ 580174 w 1741965"/>
                <a:gd name="connsiteY112" fmla="*/ 1270802 h 1510441"/>
                <a:gd name="connsiteX113" fmla="*/ 887226 w 1741965"/>
                <a:gd name="connsiteY113" fmla="*/ 1282454 h 1510441"/>
                <a:gd name="connsiteX114" fmla="*/ 954952 w 1741965"/>
                <a:gd name="connsiteY114" fmla="*/ 1335925 h 1510441"/>
                <a:gd name="connsiteX115" fmla="*/ 917823 w 1741965"/>
                <a:gd name="connsiteY115" fmla="*/ 1320788 h 1510441"/>
                <a:gd name="connsiteX116" fmla="*/ 678931 w 1741965"/>
                <a:gd name="connsiteY116" fmla="*/ 1289860 h 1510441"/>
                <a:gd name="connsiteX117" fmla="*/ 580174 w 1741965"/>
                <a:gd name="connsiteY117" fmla="*/ 1270802 h 1510441"/>
                <a:gd name="connsiteX118" fmla="*/ 1114249 w 1741965"/>
                <a:gd name="connsiteY118" fmla="*/ 1279405 h 1510441"/>
                <a:gd name="connsiteX119" fmla="*/ 1236635 w 1741965"/>
                <a:gd name="connsiteY119" fmla="*/ 1224192 h 1510441"/>
                <a:gd name="connsiteX120" fmla="*/ 1392012 w 1741965"/>
                <a:gd name="connsiteY120" fmla="*/ 1206550 h 1510441"/>
                <a:gd name="connsiteX121" fmla="*/ 1648760 w 1741965"/>
                <a:gd name="connsiteY121" fmla="*/ 1265901 h 1510441"/>
                <a:gd name="connsiteX122" fmla="*/ 1671517 w 1741965"/>
                <a:gd name="connsiteY122" fmla="*/ 1291820 h 1510441"/>
                <a:gd name="connsiteX123" fmla="*/ 1396259 w 1741965"/>
                <a:gd name="connsiteY123" fmla="*/ 1240745 h 1510441"/>
                <a:gd name="connsiteX124" fmla="*/ 1134284 w 1741965"/>
                <a:gd name="connsiteY124" fmla="*/ 1285613 h 1510441"/>
                <a:gd name="connsiteX125" fmla="*/ 1114249 w 1741965"/>
                <a:gd name="connsiteY125" fmla="*/ 1279405 h 1510441"/>
                <a:gd name="connsiteX126" fmla="*/ 98145 w 1741965"/>
                <a:gd name="connsiteY126" fmla="*/ 930265 h 1510441"/>
                <a:gd name="connsiteX127" fmla="*/ 152151 w 1741965"/>
                <a:gd name="connsiteY127" fmla="*/ 1194353 h 1510441"/>
                <a:gd name="connsiteX128" fmla="*/ 172839 w 1741965"/>
                <a:gd name="connsiteY128" fmla="*/ 1251962 h 1510441"/>
                <a:gd name="connsiteX129" fmla="*/ 192874 w 1741965"/>
                <a:gd name="connsiteY129" fmla="*/ 1310551 h 1510441"/>
                <a:gd name="connsiteX130" fmla="*/ 210622 w 1741965"/>
                <a:gd name="connsiteY130" fmla="*/ 1372190 h 1510441"/>
                <a:gd name="connsiteX131" fmla="*/ 186123 w 1741965"/>
                <a:gd name="connsiteY131" fmla="*/ 1429145 h 1510441"/>
                <a:gd name="connsiteX132" fmla="*/ 171859 w 1741965"/>
                <a:gd name="connsiteY132" fmla="*/ 1369140 h 1510441"/>
                <a:gd name="connsiteX133" fmla="*/ 132879 w 1741965"/>
                <a:gd name="connsiteY133" fmla="*/ 1189125 h 1510441"/>
                <a:gd name="connsiteX134" fmla="*/ 111537 w 1741965"/>
                <a:gd name="connsiteY134" fmla="*/ 1061710 h 1510441"/>
                <a:gd name="connsiteX135" fmla="*/ 98145 w 1741965"/>
                <a:gd name="connsiteY135" fmla="*/ 930265 h 1510441"/>
                <a:gd name="connsiteX136" fmla="*/ 77130 w 1741965"/>
                <a:gd name="connsiteY136" fmla="*/ 489756 h 1510441"/>
                <a:gd name="connsiteX137" fmla="*/ 79961 w 1741965"/>
                <a:gd name="connsiteY137" fmla="*/ 493459 h 1510441"/>
                <a:gd name="connsiteX138" fmla="*/ 94442 w 1741965"/>
                <a:gd name="connsiteY138" fmla="*/ 531901 h 1510441"/>
                <a:gd name="connsiteX139" fmla="*/ 105984 w 1741965"/>
                <a:gd name="connsiteY139" fmla="*/ 578729 h 1510441"/>
                <a:gd name="connsiteX140" fmla="*/ 129830 w 1741965"/>
                <a:gd name="connsiteY140" fmla="*/ 672603 h 1510441"/>
                <a:gd name="connsiteX141" fmla="*/ 159882 w 1741965"/>
                <a:gd name="connsiteY141" fmla="*/ 873854 h 1510441"/>
                <a:gd name="connsiteX142" fmla="*/ 204851 w 1741965"/>
                <a:gd name="connsiteY142" fmla="*/ 1236280 h 1510441"/>
                <a:gd name="connsiteX143" fmla="*/ 204742 w 1741965"/>
                <a:gd name="connsiteY143" fmla="*/ 1285721 h 1510441"/>
                <a:gd name="connsiteX144" fmla="*/ 176541 w 1741965"/>
                <a:gd name="connsiteY144" fmla="*/ 1197946 h 1510441"/>
                <a:gd name="connsiteX145" fmla="*/ 154220 w 1741965"/>
                <a:gd name="connsiteY145" fmla="*/ 1101895 h 1510441"/>
                <a:gd name="connsiteX146" fmla="*/ 133967 w 1741965"/>
                <a:gd name="connsiteY146" fmla="*/ 1010744 h 1510441"/>
                <a:gd name="connsiteX147" fmla="*/ 117744 w 1741965"/>
                <a:gd name="connsiteY147" fmla="*/ 908485 h 1510441"/>
                <a:gd name="connsiteX148" fmla="*/ 101302 w 1741965"/>
                <a:gd name="connsiteY148" fmla="*/ 694383 h 1510441"/>
                <a:gd name="connsiteX149" fmla="*/ 77130 w 1741965"/>
                <a:gd name="connsiteY149" fmla="*/ 489756 h 1510441"/>
                <a:gd name="connsiteX150" fmla="*/ 50236 w 1741965"/>
                <a:gd name="connsiteY150" fmla="*/ 548999 h 1510441"/>
                <a:gd name="connsiteX151" fmla="*/ 40763 w 1741965"/>
                <a:gd name="connsiteY151" fmla="*/ 534188 h 1510441"/>
                <a:gd name="connsiteX152" fmla="*/ 40980 w 1741965"/>
                <a:gd name="connsiteY152" fmla="*/ 462748 h 1510441"/>
                <a:gd name="connsiteX153" fmla="*/ 50236 w 1741965"/>
                <a:gd name="connsiteY153" fmla="*/ 548999 h 1510441"/>
                <a:gd name="connsiteX154" fmla="*/ 53502 w 1741965"/>
                <a:gd name="connsiteY154" fmla="*/ 444997 h 1510441"/>
                <a:gd name="connsiteX155" fmla="*/ 48820 w 1741965"/>
                <a:gd name="connsiteY155" fmla="*/ 414614 h 1510441"/>
                <a:gd name="connsiteX156" fmla="*/ 61668 w 1741965"/>
                <a:gd name="connsiteY156" fmla="*/ 430404 h 1510441"/>
                <a:gd name="connsiteX157" fmla="*/ 53502 w 1741965"/>
                <a:gd name="connsiteY157" fmla="*/ 444997 h 1510441"/>
                <a:gd name="connsiteX158" fmla="*/ 942539 w 1741965"/>
                <a:gd name="connsiteY158" fmla="*/ 1273960 h 1510441"/>
                <a:gd name="connsiteX159" fmla="*/ 786835 w 1741965"/>
                <a:gd name="connsiteY159" fmla="*/ 1216678 h 1510441"/>
                <a:gd name="connsiteX160" fmla="*/ 423816 w 1741965"/>
                <a:gd name="connsiteY160" fmla="*/ 1270584 h 1510441"/>
                <a:gd name="connsiteX161" fmla="*/ 316457 w 1741965"/>
                <a:gd name="connsiteY161" fmla="*/ 1325035 h 1510441"/>
                <a:gd name="connsiteX162" fmla="*/ 300124 w 1741965"/>
                <a:gd name="connsiteY162" fmla="*/ 1334183 h 1510441"/>
                <a:gd name="connsiteX163" fmla="*/ 261362 w 1741965"/>
                <a:gd name="connsiteY163" fmla="*/ 1217331 h 1510441"/>
                <a:gd name="connsiteX164" fmla="*/ 253195 w 1741965"/>
                <a:gd name="connsiteY164" fmla="*/ 1081639 h 1510441"/>
                <a:gd name="connsiteX165" fmla="*/ 198644 w 1741965"/>
                <a:gd name="connsiteY165" fmla="*/ 705818 h 1510441"/>
                <a:gd name="connsiteX166" fmla="*/ 82356 w 1741965"/>
                <a:gd name="connsiteY166" fmla="*/ 396209 h 1510441"/>
                <a:gd name="connsiteX167" fmla="*/ 86167 w 1741965"/>
                <a:gd name="connsiteY167" fmla="*/ 393922 h 1510441"/>
                <a:gd name="connsiteX168" fmla="*/ 123079 w 1741965"/>
                <a:gd name="connsiteY168" fmla="*/ 376062 h 1510441"/>
                <a:gd name="connsiteX169" fmla="*/ 190478 w 1741965"/>
                <a:gd name="connsiteY169" fmla="*/ 349817 h 1510441"/>
                <a:gd name="connsiteX170" fmla="*/ 211384 w 1741965"/>
                <a:gd name="connsiteY170" fmla="*/ 340996 h 1510441"/>
                <a:gd name="connsiteX171" fmla="*/ 259402 w 1741965"/>
                <a:gd name="connsiteY171" fmla="*/ 325532 h 1510441"/>
                <a:gd name="connsiteX172" fmla="*/ 354784 w 1741965"/>
                <a:gd name="connsiteY172" fmla="*/ 298197 h 1510441"/>
                <a:gd name="connsiteX173" fmla="*/ 460510 w 1741965"/>
                <a:gd name="connsiteY173" fmla="*/ 282951 h 1510441"/>
                <a:gd name="connsiteX174" fmla="*/ 672072 w 1741965"/>
                <a:gd name="connsiteY174" fmla="*/ 315622 h 1510441"/>
                <a:gd name="connsiteX175" fmla="*/ 710726 w 1741965"/>
                <a:gd name="connsiteY175" fmla="*/ 336095 h 1510441"/>
                <a:gd name="connsiteX176" fmla="*/ 805890 w 1741965"/>
                <a:gd name="connsiteY176" fmla="*/ 427900 h 1510441"/>
                <a:gd name="connsiteX177" fmla="*/ 865776 w 1741965"/>
                <a:gd name="connsiteY177" fmla="*/ 858499 h 1510441"/>
                <a:gd name="connsiteX178" fmla="*/ 919565 w 1741965"/>
                <a:gd name="connsiteY178" fmla="*/ 1172572 h 1510441"/>
                <a:gd name="connsiteX179" fmla="*/ 942539 w 1741965"/>
                <a:gd name="connsiteY179" fmla="*/ 1273960 h 1510441"/>
                <a:gd name="connsiteX180" fmla="*/ 1677941 w 1741965"/>
                <a:gd name="connsiteY180" fmla="*/ 1239438 h 1510441"/>
                <a:gd name="connsiteX181" fmla="*/ 1507320 w 1741965"/>
                <a:gd name="connsiteY181" fmla="*/ 1182700 h 1510441"/>
                <a:gd name="connsiteX182" fmla="*/ 1132433 w 1741965"/>
                <a:gd name="connsiteY182" fmla="*/ 1204589 h 1510441"/>
                <a:gd name="connsiteX183" fmla="*/ 995130 w 1741965"/>
                <a:gd name="connsiteY183" fmla="*/ 1298354 h 1510441"/>
                <a:gd name="connsiteX184" fmla="*/ 894195 w 1741965"/>
                <a:gd name="connsiteY184" fmla="*/ 710283 h 1510441"/>
                <a:gd name="connsiteX185" fmla="*/ 840733 w 1741965"/>
                <a:gd name="connsiteY185" fmla="*/ 415920 h 1510441"/>
                <a:gd name="connsiteX186" fmla="*/ 837031 w 1741965"/>
                <a:gd name="connsiteY186" fmla="*/ 389675 h 1510441"/>
                <a:gd name="connsiteX187" fmla="*/ 827340 w 1741965"/>
                <a:gd name="connsiteY187" fmla="*/ 365608 h 1510441"/>
                <a:gd name="connsiteX188" fmla="*/ 907261 w 1741965"/>
                <a:gd name="connsiteY188" fmla="*/ 297871 h 1510441"/>
                <a:gd name="connsiteX189" fmla="*/ 980758 w 1741965"/>
                <a:gd name="connsiteY189" fmla="*/ 228827 h 1510441"/>
                <a:gd name="connsiteX190" fmla="*/ 1058065 w 1741965"/>
                <a:gd name="connsiteY190" fmla="*/ 163812 h 1510441"/>
                <a:gd name="connsiteX191" fmla="*/ 1106845 w 1741965"/>
                <a:gd name="connsiteY191" fmla="*/ 137567 h 1510441"/>
                <a:gd name="connsiteX192" fmla="*/ 1426855 w 1741965"/>
                <a:gd name="connsiteY192" fmla="*/ 60464 h 1510441"/>
                <a:gd name="connsiteX193" fmla="*/ 1458867 w 1741965"/>
                <a:gd name="connsiteY193" fmla="*/ 103698 h 1510441"/>
                <a:gd name="connsiteX194" fmla="*/ 1456036 w 1741965"/>
                <a:gd name="connsiteY194" fmla="*/ 128419 h 1510441"/>
                <a:gd name="connsiteX195" fmla="*/ 1531819 w 1741965"/>
                <a:gd name="connsiteY195" fmla="*/ 349055 h 1510441"/>
                <a:gd name="connsiteX196" fmla="*/ 1555665 w 1741965"/>
                <a:gd name="connsiteY196" fmla="*/ 472767 h 1510441"/>
                <a:gd name="connsiteX197" fmla="*/ 1604771 w 1741965"/>
                <a:gd name="connsiteY197" fmla="*/ 722044 h 1510441"/>
                <a:gd name="connsiteX198" fmla="*/ 1667489 w 1741965"/>
                <a:gd name="connsiteY198" fmla="*/ 1106795 h 1510441"/>
                <a:gd name="connsiteX199" fmla="*/ 1677941 w 1741965"/>
                <a:gd name="connsiteY199" fmla="*/ 1239438 h 151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741965" h="1510441">
                  <a:moveTo>
                    <a:pt x="264628" y="1380684"/>
                  </a:moveTo>
                  <a:cubicBezTo>
                    <a:pt x="301540" y="1376655"/>
                    <a:pt x="317219" y="1369358"/>
                    <a:pt x="349666" y="1357597"/>
                  </a:cubicBezTo>
                  <a:cubicBezTo>
                    <a:pt x="378738" y="1347033"/>
                    <a:pt x="404762" y="1344202"/>
                    <a:pt x="432527" y="1332332"/>
                  </a:cubicBezTo>
                  <a:cubicBezTo>
                    <a:pt x="458550" y="1321224"/>
                    <a:pt x="474447" y="1306195"/>
                    <a:pt x="506895" y="1299443"/>
                  </a:cubicBezTo>
                  <a:cubicBezTo>
                    <a:pt x="538689" y="1292691"/>
                    <a:pt x="578214" y="1293780"/>
                    <a:pt x="610443" y="1298790"/>
                  </a:cubicBezTo>
                  <a:cubicBezTo>
                    <a:pt x="674685" y="1308700"/>
                    <a:pt x="743717" y="1315016"/>
                    <a:pt x="808721" y="1315670"/>
                  </a:cubicBezTo>
                  <a:cubicBezTo>
                    <a:pt x="891799" y="1316432"/>
                    <a:pt x="895502" y="1331460"/>
                    <a:pt x="937531" y="1349320"/>
                  </a:cubicBezTo>
                  <a:cubicBezTo>
                    <a:pt x="965405" y="1361082"/>
                    <a:pt x="958219" y="1349538"/>
                    <a:pt x="958763" y="1388852"/>
                  </a:cubicBezTo>
                  <a:cubicBezTo>
                    <a:pt x="907152" y="1374368"/>
                    <a:pt x="864034" y="1355745"/>
                    <a:pt x="828429" y="1353676"/>
                  </a:cubicBezTo>
                  <a:cubicBezTo>
                    <a:pt x="803277" y="1352152"/>
                    <a:pt x="800228" y="1346924"/>
                    <a:pt x="782698" y="1344420"/>
                  </a:cubicBezTo>
                  <a:cubicBezTo>
                    <a:pt x="703104" y="1332876"/>
                    <a:pt x="468241" y="1352587"/>
                    <a:pt x="395724" y="1384496"/>
                  </a:cubicBezTo>
                  <a:cubicBezTo>
                    <a:pt x="374927" y="1393643"/>
                    <a:pt x="337907" y="1412810"/>
                    <a:pt x="321248" y="1418582"/>
                  </a:cubicBezTo>
                  <a:cubicBezTo>
                    <a:pt x="279981" y="1432848"/>
                    <a:pt x="295878" y="1422720"/>
                    <a:pt x="239149" y="1446570"/>
                  </a:cubicBezTo>
                  <a:cubicBezTo>
                    <a:pt x="247207" y="1425987"/>
                    <a:pt x="249711" y="1408018"/>
                    <a:pt x="264628" y="1380684"/>
                  </a:cubicBezTo>
                  <a:close/>
                  <a:moveTo>
                    <a:pt x="236318" y="1468350"/>
                  </a:moveTo>
                  <a:cubicBezTo>
                    <a:pt x="257006" y="1452886"/>
                    <a:pt x="286840" y="1442649"/>
                    <a:pt x="315477" y="1436006"/>
                  </a:cubicBezTo>
                  <a:cubicBezTo>
                    <a:pt x="386469" y="1419453"/>
                    <a:pt x="388647" y="1392445"/>
                    <a:pt x="485009" y="1380031"/>
                  </a:cubicBezTo>
                  <a:cubicBezTo>
                    <a:pt x="520070" y="1375566"/>
                    <a:pt x="547835" y="1371210"/>
                    <a:pt x="585727" y="1367289"/>
                  </a:cubicBezTo>
                  <a:cubicBezTo>
                    <a:pt x="654433" y="1360210"/>
                    <a:pt x="731849" y="1353567"/>
                    <a:pt x="796199" y="1368051"/>
                  </a:cubicBezTo>
                  <a:cubicBezTo>
                    <a:pt x="844653" y="1378833"/>
                    <a:pt x="807959" y="1357161"/>
                    <a:pt x="888860" y="1388307"/>
                  </a:cubicBezTo>
                  <a:cubicBezTo>
                    <a:pt x="903994" y="1394079"/>
                    <a:pt x="919020" y="1395821"/>
                    <a:pt x="935026" y="1401049"/>
                  </a:cubicBezTo>
                  <a:cubicBezTo>
                    <a:pt x="959199" y="1408999"/>
                    <a:pt x="958001" y="1412375"/>
                    <a:pt x="959416" y="1442649"/>
                  </a:cubicBezTo>
                  <a:cubicBezTo>
                    <a:pt x="879822" y="1416404"/>
                    <a:pt x="791300" y="1380140"/>
                    <a:pt x="691126" y="1381882"/>
                  </a:cubicBezTo>
                  <a:cubicBezTo>
                    <a:pt x="639080" y="1382862"/>
                    <a:pt x="640604" y="1388961"/>
                    <a:pt x="600862" y="1398762"/>
                  </a:cubicBezTo>
                  <a:cubicBezTo>
                    <a:pt x="574729" y="1405296"/>
                    <a:pt x="532918" y="1407583"/>
                    <a:pt x="504717" y="1410197"/>
                  </a:cubicBezTo>
                  <a:cubicBezTo>
                    <a:pt x="466499" y="1413790"/>
                    <a:pt x="449077" y="1423047"/>
                    <a:pt x="416194" y="1430017"/>
                  </a:cubicBezTo>
                  <a:cubicBezTo>
                    <a:pt x="347053" y="1444827"/>
                    <a:pt x="317546" y="1470528"/>
                    <a:pt x="236318" y="1468350"/>
                  </a:cubicBezTo>
                  <a:close/>
                  <a:moveTo>
                    <a:pt x="993715" y="1338648"/>
                  </a:moveTo>
                  <a:cubicBezTo>
                    <a:pt x="1048810" y="1383080"/>
                    <a:pt x="1102054" y="1265466"/>
                    <a:pt x="1318516" y="1257080"/>
                  </a:cubicBezTo>
                  <a:cubicBezTo>
                    <a:pt x="1458431" y="1251744"/>
                    <a:pt x="1422826" y="1262416"/>
                    <a:pt x="1523326" y="1274178"/>
                  </a:cubicBezTo>
                  <a:cubicBezTo>
                    <a:pt x="1572324" y="1279841"/>
                    <a:pt x="1615224" y="1281583"/>
                    <a:pt x="1658233" y="1305433"/>
                  </a:cubicBezTo>
                  <a:cubicBezTo>
                    <a:pt x="1682623" y="1318937"/>
                    <a:pt x="1679248" y="1314907"/>
                    <a:pt x="1682406" y="1343657"/>
                  </a:cubicBezTo>
                  <a:cubicBezTo>
                    <a:pt x="1656600" y="1334727"/>
                    <a:pt x="1634170" y="1319808"/>
                    <a:pt x="1605207" y="1310115"/>
                  </a:cubicBezTo>
                  <a:cubicBezTo>
                    <a:pt x="1576026" y="1300314"/>
                    <a:pt x="1539877" y="1300641"/>
                    <a:pt x="1504816" y="1297918"/>
                  </a:cubicBezTo>
                  <a:cubicBezTo>
                    <a:pt x="1471171" y="1295414"/>
                    <a:pt x="1445256" y="1287899"/>
                    <a:pt x="1411829" y="1284306"/>
                  </a:cubicBezTo>
                  <a:cubicBezTo>
                    <a:pt x="1327009" y="1274940"/>
                    <a:pt x="1288899" y="1272435"/>
                    <a:pt x="1210938" y="1293018"/>
                  </a:cubicBezTo>
                  <a:lnTo>
                    <a:pt x="1128840" y="1323619"/>
                  </a:lnTo>
                  <a:cubicBezTo>
                    <a:pt x="1114576" y="1330262"/>
                    <a:pt x="1111309" y="1336688"/>
                    <a:pt x="1096610" y="1345182"/>
                  </a:cubicBezTo>
                  <a:cubicBezTo>
                    <a:pt x="1063618" y="1364567"/>
                    <a:pt x="1012225" y="1398653"/>
                    <a:pt x="987400" y="1408127"/>
                  </a:cubicBezTo>
                  <a:cubicBezTo>
                    <a:pt x="988815" y="1372407"/>
                    <a:pt x="995021" y="1356834"/>
                    <a:pt x="995130" y="1347905"/>
                  </a:cubicBezTo>
                  <a:cubicBezTo>
                    <a:pt x="995239" y="1340499"/>
                    <a:pt x="986746" y="1353785"/>
                    <a:pt x="993715" y="1338648"/>
                  </a:cubicBezTo>
                  <a:close/>
                  <a:moveTo>
                    <a:pt x="233161" y="1353132"/>
                  </a:moveTo>
                  <a:cubicBezTo>
                    <a:pt x="216066" y="1336579"/>
                    <a:pt x="227281" y="1369467"/>
                    <a:pt x="226301" y="1345509"/>
                  </a:cubicBezTo>
                  <a:cubicBezTo>
                    <a:pt x="225648" y="1329609"/>
                    <a:pt x="223470" y="1343331"/>
                    <a:pt x="230330" y="1334618"/>
                  </a:cubicBezTo>
                  <a:cubicBezTo>
                    <a:pt x="234576" y="1341370"/>
                    <a:pt x="243287" y="1326015"/>
                    <a:pt x="233161" y="1353132"/>
                  </a:cubicBezTo>
                  <a:close/>
                  <a:moveTo>
                    <a:pt x="979233" y="1449292"/>
                  </a:moveTo>
                  <a:cubicBezTo>
                    <a:pt x="984895" y="1418800"/>
                    <a:pt x="1018540" y="1410414"/>
                    <a:pt x="1043801" y="1394624"/>
                  </a:cubicBezTo>
                  <a:cubicBezTo>
                    <a:pt x="1105321" y="1356072"/>
                    <a:pt x="1133740" y="1339301"/>
                    <a:pt x="1205385" y="1310987"/>
                  </a:cubicBezTo>
                  <a:cubicBezTo>
                    <a:pt x="1287048" y="1278752"/>
                    <a:pt x="1399525" y="1302057"/>
                    <a:pt x="1478357" y="1313165"/>
                  </a:cubicBezTo>
                  <a:cubicBezTo>
                    <a:pt x="1532908" y="1320788"/>
                    <a:pt x="1580599" y="1310878"/>
                    <a:pt x="1637872" y="1340608"/>
                  </a:cubicBezTo>
                  <a:cubicBezTo>
                    <a:pt x="1668468" y="1356508"/>
                    <a:pt x="1702767" y="1363369"/>
                    <a:pt x="1687959" y="1405949"/>
                  </a:cubicBezTo>
                  <a:cubicBezTo>
                    <a:pt x="1686870" y="1406385"/>
                    <a:pt x="1685128" y="1405623"/>
                    <a:pt x="1684692" y="1406821"/>
                  </a:cubicBezTo>
                  <a:lnTo>
                    <a:pt x="1674457" y="1407365"/>
                  </a:lnTo>
                  <a:cubicBezTo>
                    <a:pt x="1665529" y="1406167"/>
                    <a:pt x="1666182" y="1404425"/>
                    <a:pt x="1655729" y="1400940"/>
                  </a:cubicBezTo>
                  <a:lnTo>
                    <a:pt x="1655076" y="1363260"/>
                  </a:lnTo>
                  <a:cubicBezTo>
                    <a:pt x="1639396" y="1374041"/>
                    <a:pt x="1647345" y="1374803"/>
                    <a:pt x="1632428" y="1386456"/>
                  </a:cubicBezTo>
                  <a:cubicBezTo>
                    <a:pt x="1605207" y="1375566"/>
                    <a:pt x="1597258" y="1364458"/>
                    <a:pt x="1558278" y="1352696"/>
                  </a:cubicBezTo>
                  <a:cubicBezTo>
                    <a:pt x="1531166" y="1344529"/>
                    <a:pt x="1498065" y="1334618"/>
                    <a:pt x="1470518" y="1327431"/>
                  </a:cubicBezTo>
                  <a:cubicBezTo>
                    <a:pt x="1384499" y="1304888"/>
                    <a:pt x="1268647" y="1311749"/>
                    <a:pt x="1193952" y="1358904"/>
                  </a:cubicBezTo>
                  <a:lnTo>
                    <a:pt x="1121762" y="1399742"/>
                  </a:lnTo>
                  <a:cubicBezTo>
                    <a:pt x="1075269" y="1431106"/>
                    <a:pt x="1085286" y="1430561"/>
                    <a:pt x="1013749" y="1454411"/>
                  </a:cubicBezTo>
                  <a:cubicBezTo>
                    <a:pt x="1001881" y="1458440"/>
                    <a:pt x="996219" y="1461816"/>
                    <a:pt x="983371" y="1452777"/>
                  </a:cubicBezTo>
                  <a:lnTo>
                    <a:pt x="979233" y="1449292"/>
                  </a:lnTo>
                  <a:close/>
                  <a:moveTo>
                    <a:pt x="1741965" y="1294760"/>
                  </a:moveTo>
                  <a:cubicBezTo>
                    <a:pt x="1737719" y="1292691"/>
                    <a:pt x="1739679" y="1294216"/>
                    <a:pt x="1735214" y="1287682"/>
                  </a:cubicBezTo>
                  <a:cubicBezTo>
                    <a:pt x="1716160" y="1260238"/>
                    <a:pt x="1718555" y="1264377"/>
                    <a:pt x="1718555" y="1235082"/>
                  </a:cubicBezTo>
                  <a:cubicBezTo>
                    <a:pt x="1725741" y="1232904"/>
                    <a:pt x="1720079" y="1235518"/>
                    <a:pt x="1729661" y="1232577"/>
                  </a:cubicBezTo>
                  <a:lnTo>
                    <a:pt x="1739461" y="1228657"/>
                  </a:lnTo>
                  <a:cubicBezTo>
                    <a:pt x="1739787" y="1197293"/>
                    <a:pt x="1732274" y="1186838"/>
                    <a:pt x="1729661" y="1160048"/>
                  </a:cubicBezTo>
                  <a:cubicBezTo>
                    <a:pt x="1709735" y="953679"/>
                    <a:pt x="1695581" y="887466"/>
                    <a:pt x="1654314" y="687087"/>
                  </a:cubicBezTo>
                  <a:cubicBezTo>
                    <a:pt x="1639723" y="616082"/>
                    <a:pt x="1619906" y="481153"/>
                    <a:pt x="1602920" y="424415"/>
                  </a:cubicBezTo>
                  <a:cubicBezTo>
                    <a:pt x="1590725" y="383685"/>
                    <a:pt x="1559258" y="287743"/>
                    <a:pt x="1539877" y="252132"/>
                  </a:cubicBezTo>
                  <a:cubicBezTo>
                    <a:pt x="1522346" y="219570"/>
                    <a:pt x="1527355" y="221530"/>
                    <a:pt x="1520495" y="187988"/>
                  </a:cubicBezTo>
                  <a:cubicBezTo>
                    <a:pt x="1510805" y="140398"/>
                    <a:pt x="1484237" y="120469"/>
                    <a:pt x="1473784" y="77126"/>
                  </a:cubicBezTo>
                  <a:cubicBezTo>
                    <a:pt x="1463440" y="34872"/>
                    <a:pt x="1428706" y="12874"/>
                    <a:pt x="1386895" y="9389"/>
                  </a:cubicBezTo>
                  <a:cubicBezTo>
                    <a:pt x="1329731" y="4488"/>
                    <a:pt x="1311220" y="-6293"/>
                    <a:pt x="1246979" y="4924"/>
                  </a:cubicBezTo>
                  <a:cubicBezTo>
                    <a:pt x="1160525" y="20061"/>
                    <a:pt x="1139184" y="24200"/>
                    <a:pt x="1069389" y="67434"/>
                  </a:cubicBezTo>
                  <a:cubicBezTo>
                    <a:pt x="966494" y="131359"/>
                    <a:pt x="934046" y="154338"/>
                    <a:pt x="862292" y="252241"/>
                  </a:cubicBezTo>
                  <a:cubicBezTo>
                    <a:pt x="851077" y="267596"/>
                    <a:pt x="841604" y="281644"/>
                    <a:pt x="830171" y="298633"/>
                  </a:cubicBezTo>
                  <a:cubicBezTo>
                    <a:pt x="823638" y="308543"/>
                    <a:pt x="821352" y="310503"/>
                    <a:pt x="814383" y="321720"/>
                  </a:cubicBezTo>
                  <a:cubicBezTo>
                    <a:pt x="804257" y="337729"/>
                    <a:pt x="805999" y="335551"/>
                    <a:pt x="794131" y="345243"/>
                  </a:cubicBezTo>
                  <a:cubicBezTo>
                    <a:pt x="769741" y="333917"/>
                    <a:pt x="739253" y="317909"/>
                    <a:pt x="714428" y="303642"/>
                  </a:cubicBezTo>
                  <a:cubicBezTo>
                    <a:pt x="584965" y="229044"/>
                    <a:pt x="455502" y="207917"/>
                    <a:pt x="303826" y="238410"/>
                  </a:cubicBezTo>
                  <a:cubicBezTo>
                    <a:pt x="272359" y="244726"/>
                    <a:pt x="141154" y="291445"/>
                    <a:pt x="117417" y="306692"/>
                  </a:cubicBezTo>
                  <a:lnTo>
                    <a:pt x="56986" y="354064"/>
                  </a:lnTo>
                  <a:cubicBezTo>
                    <a:pt x="49800" y="373340"/>
                    <a:pt x="57313" y="361578"/>
                    <a:pt x="59382" y="364736"/>
                  </a:cubicBezTo>
                  <a:lnTo>
                    <a:pt x="53720" y="370944"/>
                  </a:lnTo>
                  <a:cubicBezTo>
                    <a:pt x="53611" y="371053"/>
                    <a:pt x="39021" y="360054"/>
                    <a:pt x="33903" y="375300"/>
                  </a:cubicBezTo>
                  <a:lnTo>
                    <a:pt x="23232" y="402525"/>
                  </a:lnTo>
                  <a:cubicBezTo>
                    <a:pt x="-21628" y="496944"/>
                    <a:pt x="9622" y="482024"/>
                    <a:pt x="24757" y="610855"/>
                  </a:cubicBezTo>
                  <a:cubicBezTo>
                    <a:pt x="41089" y="748616"/>
                    <a:pt x="47296" y="790108"/>
                    <a:pt x="48929" y="939304"/>
                  </a:cubicBezTo>
                  <a:cubicBezTo>
                    <a:pt x="49256" y="968707"/>
                    <a:pt x="48276" y="998220"/>
                    <a:pt x="48493" y="1027623"/>
                  </a:cubicBezTo>
                  <a:cubicBezTo>
                    <a:pt x="48820" y="1093618"/>
                    <a:pt x="76368" y="1191412"/>
                    <a:pt x="94878" y="1246734"/>
                  </a:cubicBezTo>
                  <a:cubicBezTo>
                    <a:pt x="112517" y="1299007"/>
                    <a:pt x="116219" y="1337777"/>
                    <a:pt x="128959" y="1389396"/>
                  </a:cubicBezTo>
                  <a:cubicBezTo>
                    <a:pt x="137452" y="1424136"/>
                    <a:pt x="153566" y="1526395"/>
                    <a:pt x="191676" y="1508317"/>
                  </a:cubicBezTo>
                  <a:cubicBezTo>
                    <a:pt x="227499" y="1491437"/>
                    <a:pt x="174254" y="1511040"/>
                    <a:pt x="201693" y="1503308"/>
                  </a:cubicBezTo>
                  <a:cubicBezTo>
                    <a:pt x="209751" y="1501021"/>
                    <a:pt x="222054" y="1502001"/>
                    <a:pt x="230112" y="1501565"/>
                  </a:cubicBezTo>
                  <a:cubicBezTo>
                    <a:pt x="248295" y="1500476"/>
                    <a:pt x="260273" y="1493616"/>
                    <a:pt x="279110" y="1492200"/>
                  </a:cubicBezTo>
                  <a:cubicBezTo>
                    <a:pt x="367306" y="1485557"/>
                    <a:pt x="401277" y="1476627"/>
                    <a:pt x="483485" y="1451688"/>
                  </a:cubicBezTo>
                  <a:cubicBezTo>
                    <a:pt x="519961" y="1440689"/>
                    <a:pt x="547617" y="1439709"/>
                    <a:pt x="587796" y="1432739"/>
                  </a:cubicBezTo>
                  <a:cubicBezTo>
                    <a:pt x="660203" y="1420107"/>
                    <a:pt x="717803" y="1396475"/>
                    <a:pt x="795873" y="1417275"/>
                  </a:cubicBezTo>
                  <a:cubicBezTo>
                    <a:pt x="835180" y="1427730"/>
                    <a:pt x="909003" y="1438729"/>
                    <a:pt x="939599" y="1455391"/>
                  </a:cubicBezTo>
                  <a:cubicBezTo>
                    <a:pt x="956477" y="1464648"/>
                    <a:pt x="962901" y="1474013"/>
                    <a:pt x="977600" y="1481418"/>
                  </a:cubicBezTo>
                  <a:cubicBezTo>
                    <a:pt x="1000030" y="1492635"/>
                    <a:pt x="1048266" y="1476518"/>
                    <a:pt x="1068954" y="1469113"/>
                  </a:cubicBezTo>
                  <a:cubicBezTo>
                    <a:pt x="1083980" y="1463776"/>
                    <a:pt x="1100748" y="1459965"/>
                    <a:pt x="1113705" y="1455173"/>
                  </a:cubicBezTo>
                  <a:cubicBezTo>
                    <a:pt x="1134611" y="1447441"/>
                    <a:pt x="1135264" y="1441016"/>
                    <a:pt x="1153012" y="1430343"/>
                  </a:cubicBezTo>
                  <a:cubicBezTo>
                    <a:pt x="1304143" y="1339628"/>
                    <a:pt x="1360654" y="1326778"/>
                    <a:pt x="1531819" y="1367398"/>
                  </a:cubicBezTo>
                  <a:cubicBezTo>
                    <a:pt x="1653443" y="1396257"/>
                    <a:pt x="1623608" y="1419562"/>
                    <a:pt x="1657471" y="1425007"/>
                  </a:cubicBezTo>
                  <a:cubicBezTo>
                    <a:pt x="1665964" y="1426314"/>
                    <a:pt x="1697649" y="1419235"/>
                    <a:pt x="1713764" y="1417711"/>
                  </a:cubicBezTo>
                  <a:cubicBezTo>
                    <a:pt x="1730423" y="1381120"/>
                    <a:pt x="1720297" y="1368051"/>
                    <a:pt x="1709844" y="1311967"/>
                  </a:cubicBezTo>
                  <a:cubicBezTo>
                    <a:pt x="1719426" y="1306631"/>
                    <a:pt x="1717902" y="1306195"/>
                    <a:pt x="1729552" y="1310442"/>
                  </a:cubicBezTo>
                  <a:cubicBezTo>
                    <a:pt x="1722475" y="1280059"/>
                    <a:pt x="1724435" y="1307502"/>
                    <a:pt x="1741965" y="1294760"/>
                  </a:cubicBezTo>
                  <a:close/>
                  <a:moveTo>
                    <a:pt x="580174" y="1270802"/>
                  </a:moveTo>
                  <a:cubicBezTo>
                    <a:pt x="667063" y="1254793"/>
                    <a:pt x="788795" y="1230072"/>
                    <a:pt x="887226" y="1282454"/>
                  </a:cubicBezTo>
                  <a:cubicBezTo>
                    <a:pt x="909656" y="1294434"/>
                    <a:pt x="945915" y="1318828"/>
                    <a:pt x="954952" y="1335925"/>
                  </a:cubicBezTo>
                  <a:cubicBezTo>
                    <a:pt x="930453" y="1335272"/>
                    <a:pt x="940035" y="1328738"/>
                    <a:pt x="917823" y="1320788"/>
                  </a:cubicBezTo>
                  <a:cubicBezTo>
                    <a:pt x="847701" y="1295632"/>
                    <a:pt x="727603" y="1296938"/>
                    <a:pt x="678931" y="1289860"/>
                  </a:cubicBezTo>
                  <a:cubicBezTo>
                    <a:pt x="646375" y="1285177"/>
                    <a:pt x="595744" y="1284959"/>
                    <a:pt x="580174" y="1270802"/>
                  </a:cubicBezTo>
                  <a:close/>
                  <a:moveTo>
                    <a:pt x="1114249" y="1279405"/>
                  </a:moveTo>
                  <a:cubicBezTo>
                    <a:pt x="1148112" y="1259803"/>
                    <a:pt x="1191121" y="1236389"/>
                    <a:pt x="1236635" y="1224192"/>
                  </a:cubicBezTo>
                  <a:cubicBezTo>
                    <a:pt x="1351072" y="1193699"/>
                    <a:pt x="1295759" y="1209708"/>
                    <a:pt x="1392012" y="1206550"/>
                  </a:cubicBezTo>
                  <a:cubicBezTo>
                    <a:pt x="1463658" y="1204154"/>
                    <a:pt x="1582232" y="1233122"/>
                    <a:pt x="1648760" y="1265901"/>
                  </a:cubicBezTo>
                  <a:cubicBezTo>
                    <a:pt x="1667380" y="1275049"/>
                    <a:pt x="1668686" y="1272326"/>
                    <a:pt x="1671517" y="1291820"/>
                  </a:cubicBezTo>
                  <a:cubicBezTo>
                    <a:pt x="1606187" y="1262634"/>
                    <a:pt x="1466707" y="1244556"/>
                    <a:pt x="1396259" y="1240745"/>
                  </a:cubicBezTo>
                  <a:cubicBezTo>
                    <a:pt x="1221718" y="1231161"/>
                    <a:pt x="1134393" y="1285613"/>
                    <a:pt x="1134284" y="1285613"/>
                  </a:cubicBezTo>
                  <a:cubicBezTo>
                    <a:pt x="1095412" y="1293236"/>
                    <a:pt x="1127860" y="1291820"/>
                    <a:pt x="1114249" y="1279405"/>
                  </a:cubicBezTo>
                  <a:close/>
                  <a:moveTo>
                    <a:pt x="98145" y="930265"/>
                  </a:moveTo>
                  <a:cubicBezTo>
                    <a:pt x="109686" y="948669"/>
                    <a:pt x="141480" y="1152099"/>
                    <a:pt x="152151" y="1194353"/>
                  </a:cubicBezTo>
                  <a:cubicBezTo>
                    <a:pt x="157051" y="1213519"/>
                    <a:pt x="163366" y="1235300"/>
                    <a:pt x="172839" y="1251962"/>
                  </a:cubicBezTo>
                  <a:cubicBezTo>
                    <a:pt x="187103" y="1277009"/>
                    <a:pt x="184054" y="1283979"/>
                    <a:pt x="192874" y="1310551"/>
                  </a:cubicBezTo>
                  <a:cubicBezTo>
                    <a:pt x="198536" y="1327649"/>
                    <a:pt x="209097" y="1353676"/>
                    <a:pt x="210622" y="1372190"/>
                  </a:cubicBezTo>
                  <a:cubicBezTo>
                    <a:pt x="212037" y="1389614"/>
                    <a:pt x="196684" y="1416513"/>
                    <a:pt x="186123" y="1429145"/>
                  </a:cubicBezTo>
                  <a:cubicBezTo>
                    <a:pt x="171968" y="1413464"/>
                    <a:pt x="175670" y="1389287"/>
                    <a:pt x="171859" y="1369140"/>
                  </a:cubicBezTo>
                  <a:cubicBezTo>
                    <a:pt x="163366" y="1324273"/>
                    <a:pt x="136798" y="1244012"/>
                    <a:pt x="132879" y="1189125"/>
                  </a:cubicBezTo>
                  <a:cubicBezTo>
                    <a:pt x="129721" y="1145020"/>
                    <a:pt x="117744" y="1109082"/>
                    <a:pt x="111537" y="1061710"/>
                  </a:cubicBezTo>
                  <a:cubicBezTo>
                    <a:pt x="106420" y="1022614"/>
                    <a:pt x="96185" y="970341"/>
                    <a:pt x="98145" y="930265"/>
                  </a:cubicBezTo>
                  <a:close/>
                  <a:moveTo>
                    <a:pt x="77130" y="489756"/>
                  </a:moveTo>
                  <a:cubicBezTo>
                    <a:pt x="78110" y="490845"/>
                    <a:pt x="79525" y="491172"/>
                    <a:pt x="79961" y="493459"/>
                  </a:cubicBezTo>
                  <a:cubicBezTo>
                    <a:pt x="80723" y="497161"/>
                    <a:pt x="86821" y="495419"/>
                    <a:pt x="94442" y="531901"/>
                  </a:cubicBezTo>
                  <a:cubicBezTo>
                    <a:pt x="97818" y="548563"/>
                    <a:pt x="101193" y="562067"/>
                    <a:pt x="105984" y="578729"/>
                  </a:cubicBezTo>
                  <a:cubicBezTo>
                    <a:pt x="115675" y="611617"/>
                    <a:pt x="123079" y="636338"/>
                    <a:pt x="129830" y="672603"/>
                  </a:cubicBezTo>
                  <a:cubicBezTo>
                    <a:pt x="141154" y="733043"/>
                    <a:pt x="154329" y="809928"/>
                    <a:pt x="159882" y="873854"/>
                  </a:cubicBezTo>
                  <a:cubicBezTo>
                    <a:pt x="173492" y="1031108"/>
                    <a:pt x="175779" y="1085015"/>
                    <a:pt x="204851" y="1236280"/>
                  </a:cubicBezTo>
                  <a:cubicBezTo>
                    <a:pt x="208117" y="1253160"/>
                    <a:pt x="215195" y="1269059"/>
                    <a:pt x="204742" y="1285721"/>
                  </a:cubicBezTo>
                  <a:lnTo>
                    <a:pt x="176541" y="1197946"/>
                  </a:lnTo>
                  <a:cubicBezTo>
                    <a:pt x="160426" y="1144149"/>
                    <a:pt x="163910" y="1168216"/>
                    <a:pt x="154220" y="1101895"/>
                  </a:cubicBezTo>
                  <a:cubicBezTo>
                    <a:pt x="149211" y="1067482"/>
                    <a:pt x="140392" y="1045157"/>
                    <a:pt x="133967" y="1010744"/>
                  </a:cubicBezTo>
                  <a:cubicBezTo>
                    <a:pt x="127108" y="974261"/>
                    <a:pt x="124821" y="945838"/>
                    <a:pt x="117744" y="908485"/>
                  </a:cubicBezTo>
                  <a:cubicBezTo>
                    <a:pt x="104133" y="838025"/>
                    <a:pt x="110884" y="764189"/>
                    <a:pt x="101302" y="694383"/>
                  </a:cubicBezTo>
                  <a:cubicBezTo>
                    <a:pt x="93245" y="635358"/>
                    <a:pt x="70379" y="541593"/>
                    <a:pt x="77130" y="489756"/>
                  </a:cubicBezTo>
                  <a:close/>
                  <a:moveTo>
                    <a:pt x="50236" y="548999"/>
                  </a:moveTo>
                  <a:cubicBezTo>
                    <a:pt x="43920" y="541593"/>
                    <a:pt x="47622" y="548890"/>
                    <a:pt x="40763" y="534188"/>
                  </a:cubicBezTo>
                  <a:cubicBezTo>
                    <a:pt x="15175" y="478975"/>
                    <a:pt x="16482" y="478866"/>
                    <a:pt x="40980" y="462748"/>
                  </a:cubicBezTo>
                  <a:lnTo>
                    <a:pt x="50236" y="548999"/>
                  </a:lnTo>
                  <a:close/>
                  <a:moveTo>
                    <a:pt x="53502" y="444997"/>
                  </a:moveTo>
                  <a:cubicBezTo>
                    <a:pt x="43920" y="432691"/>
                    <a:pt x="44029" y="430513"/>
                    <a:pt x="48820" y="414614"/>
                  </a:cubicBezTo>
                  <a:cubicBezTo>
                    <a:pt x="54264" y="418534"/>
                    <a:pt x="60580" y="418098"/>
                    <a:pt x="61668" y="430404"/>
                  </a:cubicBezTo>
                  <a:cubicBezTo>
                    <a:pt x="62757" y="443908"/>
                    <a:pt x="53829" y="444671"/>
                    <a:pt x="53502" y="444997"/>
                  </a:cubicBezTo>
                  <a:close/>
                  <a:moveTo>
                    <a:pt x="942539" y="1273960"/>
                  </a:moveTo>
                  <a:cubicBezTo>
                    <a:pt x="896373" y="1255120"/>
                    <a:pt x="869914" y="1229201"/>
                    <a:pt x="786835" y="1216678"/>
                  </a:cubicBezTo>
                  <a:cubicBezTo>
                    <a:pt x="654541" y="1196640"/>
                    <a:pt x="543698" y="1213084"/>
                    <a:pt x="423816" y="1270584"/>
                  </a:cubicBezTo>
                  <a:lnTo>
                    <a:pt x="316457" y="1325035"/>
                  </a:lnTo>
                  <a:cubicBezTo>
                    <a:pt x="313081" y="1327104"/>
                    <a:pt x="303717" y="1332985"/>
                    <a:pt x="300124" y="1334183"/>
                  </a:cubicBezTo>
                  <a:cubicBezTo>
                    <a:pt x="264628" y="1345944"/>
                    <a:pt x="288147" y="1349211"/>
                    <a:pt x="261362" y="1217331"/>
                  </a:cubicBezTo>
                  <a:cubicBezTo>
                    <a:pt x="252106" y="1171592"/>
                    <a:pt x="256244" y="1128140"/>
                    <a:pt x="253195" y="1081639"/>
                  </a:cubicBezTo>
                  <a:cubicBezTo>
                    <a:pt x="248840" y="1014555"/>
                    <a:pt x="212799" y="779000"/>
                    <a:pt x="198644" y="705818"/>
                  </a:cubicBezTo>
                  <a:cubicBezTo>
                    <a:pt x="183074" y="624795"/>
                    <a:pt x="133858" y="449898"/>
                    <a:pt x="82356" y="396209"/>
                  </a:cubicBezTo>
                  <a:cubicBezTo>
                    <a:pt x="83336" y="395120"/>
                    <a:pt x="85405" y="392724"/>
                    <a:pt x="86167" y="393922"/>
                  </a:cubicBezTo>
                  <a:lnTo>
                    <a:pt x="123079" y="376062"/>
                  </a:lnTo>
                  <a:cubicBezTo>
                    <a:pt x="142787" y="366370"/>
                    <a:pt x="144094" y="373340"/>
                    <a:pt x="190478" y="349817"/>
                  </a:cubicBezTo>
                  <a:cubicBezTo>
                    <a:pt x="199842" y="345025"/>
                    <a:pt x="200931" y="345243"/>
                    <a:pt x="211384" y="340996"/>
                  </a:cubicBezTo>
                  <a:cubicBezTo>
                    <a:pt x="230765" y="333264"/>
                    <a:pt x="235992" y="330214"/>
                    <a:pt x="259402" y="325532"/>
                  </a:cubicBezTo>
                  <a:cubicBezTo>
                    <a:pt x="294680" y="318453"/>
                    <a:pt x="326583" y="308216"/>
                    <a:pt x="354784" y="298197"/>
                  </a:cubicBezTo>
                  <a:cubicBezTo>
                    <a:pt x="374383" y="291119"/>
                    <a:pt x="437427" y="282624"/>
                    <a:pt x="460510" y="282951"/>
                  </a:cubicBezTo>
                  <a:cubicBezTo>
                    <a:pt x="533462" y="284040"/>
                    <a:pt x="587360" y="276635"/>
                    <a:pt x="672072" y="315622"/>
                  </a:cubicBezTo>
                  <a:cubicBezTo>
                    <a:pt x="687098" y="322482"/>
                    <a:pt x="699619" y="330432"/>
                    <a:pt x="710726" y="336095"/>
                  </a:cubicBezTo>
                  <a:cubicBezTo>
                    <a:pt x="773443" y="367459"/>
                    <a:pt x="797615" y="366697"/>
                    <a:pt x="805890" y="427900"/>
                  </a:cubicBezTo>
                  <a:cubicBezTo>
                    <a:pt x="825380" y="570126"/>
                    <a:pt x="843673" y="716490"/>
                    <a:pt x="865776" y="858499"/>
                  </a:cubicBezTo>
                  <a:lnTo>
                    <a:pt x="919565" y="1172572"/>
                  </a:lnTo>
                  <a:cubicBezTo>
                    <a:pt x="925989" y="1201649"/>
                    <a:pt x="940688" y="1249021"/>
                    <a:pt x="942539" y="1273960"/>
                  </a:cubicBezTo>
                  <a:close/>
                  <a:moveTo>
                    <a:pt x="1677941" y="1239438"/>
                  </a:moveTo>
                  <a:cubicBezTo>
                    <a:pt x="1647127" y="1237042"/>
                    <a:pt x="1596823" y="1202085"/>
                    <a:pt x="1507320" y="1182700"/>
                  </a:cubicBezTo>
                  <a:cubicBezTo>
                    <a:pt x="1358585" y="1150683"/>
                    <a:pt x="1263203" y="1156346"/>
                    <a:pt x="1132433" y="1204589"/>
                  </a:cubicBezTo>
                  <a:cubicBezTo>
                    <a:pt x="1060787" y="1231053"/>
                    <a:pt x="1027578" y="1282345"/>
                    <a:pt x="995130" y="1298354"/>
                  </a:cubicBezTo>
                  <a:lnTo>
                    <a:pt x="894195" y="710283"/>
                  </a:lnTo>
                  <a:cubicBezTo>
                    <a:pt x="887226" y="622943"/>
                    <a:pt x="866865" y="499231"/>
                    <a:pt x="840733" y="415920"/>
                  </a:cubicBezTo>
                  <a:cubicBezTo>
                    <a:pt x="838446" y="408842"/>
                    <a:pt x="837249" y="390873"/>
                    <a:pt x="837031" y="389675"/>
                  </a:cubicBezTo>
                  <a:cubicBezTo>
                    <a:pt x="834853" y="375082"/>
                    <a:pt x="832893" y="388368"/>
                    <a:pt x="827340" y="365608"/>
                  </a:cubicBezTo>
                  <a:cubicBezTo>
                    <a:pt x="853363" y="344481"/>
                    <a:pt x="861203" y="366370"/>
                    <a:pt x="907261" y="297871"/>
                  </a:cubicBezTo>
                  <a:cubicBezTo>
                    <a:pt x="922396" y="275328"/>
                    <a:pt x="970631" y="244182"/>
                    <a:pt x="980758" y="228827"/>
                  </a:cubicBezTo>
                  <a:cubicBezTo>
                    <a:pt x="1006454" y="190166"/>
                    <a:pt x="1001881" y="217065"/>
                    <a:pt x="1058065" y="163812"/>
                  </a:cubicBezTo>
                  <a:cubicBezTo>
                    <a:pt x="1075596" y="147041"/>
                    <a:pt x="1082237" y="147041"/>
                    <a:pt x="1106845" y="137567"/>
                  </a:cubicBezTo>
                  <a:cubicBezTo>
                    <a:pt x="1147786" y="121667"/>
                    <a:pt x="1274200" y="25180"/>
                    <a:pt x="1426855" y="60464"/>
                  </a:cubicBezTo>
                  <a:cubicBezTo>
                    <a:pt x="1440901" y="63731"/>
                    <a:pt x="1452987" y="66236"/>
                    <a:pt x="1458867" y="103698"/>
                  </a:cubicBezTo>
                  <a:cubicBezTo>
                    <a:pt x="1463005" y="130379"/>
                    <a:pt x="1455056" y="110450"/>
                    <a:pt x="1456036" y="128419"/>
                  </a:cubicBezTo>
                  <a:lnTo>
                    <a:pt x="1531819" y="349055"/>
                  </a:lnTo>
                  <a:cubicBezTo>
                    <a:pt x="1543905" y="388150"/>
                    <a:pt x="1547063" y="433018"/>
                    <a:pt x="1555665" y="472767"/>
                  </a:cubicBezTo>
                  <a:lnTo>
                    <a:pt x="1604771" y="722044"/>
                  </a:lnTo>
                  <a:cubicBezTo>
                    <a:pt x="1651700" y="891387"/>
                    <a:pt x="1641792" y="967292"/>
                    <a:pt x="1667489" y="1106795"/>
                  </a:cubicBezTo>
                  <a:cubicBezTo>
                    <a:pt x="1674022" y="1142080"/>
                    <a:pt x="1681535" y="1199907"/>
                    <a:pt x="1677941" y="123943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075210-589B-348D-8A53-65C64694E729}"/>
                </a:ext>
              </a:extLst>
            </p:cNvPr>
            <p:cNvSpPr/>
            <p:nvPr/>
          </p:nvSpPr>
          <p:spPr>
            <a:xfrm>
              <a:off x="13559639" y="2833336"/>
              <a:ext cx="492977" cy="133235"/>
            </a:xfrm>
            <a:custGeom>
              <a:avLst/>
              <a:gdLst>
                <a:gd name="connsiteX0" fmla="*/ 0 w 492977"/>
                <a:gd name="connsiteY0" fmla="*/ 133185 h 133235"/>
                <a:gd name="connsiteX1" fmla="*/ 49978 w 492977"/>
                <a:gd name="connsiteY1" fmla="*/ 100514 h 133235"/>
                <a:gd name="connsiteX2" fmla="*/ 393615 w 492977"/>
                <a:gd name="connsiteY2" fmla="*/ 34193 h 133235"/>
                <a:gd name="connsiteX3" fmla="*/ 474843 w 492977"/>
                <a:gd name="connsiteY3" fmla="*/ 86248 h 133235"/>
                <a:gd name="connsiteX4" fmla="*/ 215917 w 492977"/>
                <a:gd name="connsiteY4" fmla="*/ 2720 h 133235"/>
                <a:gd name="connsiteX5" fmla="*/ 37347 w 492977"/>
                <a:gd name="connsiteY5" fmla="*/ 83199 h 133235"/>
                <a:gd name="connsiteX6" fmla="*/ 0 w 492977"/>
                <a:gd name="connsiteY6" fmla="*/ 133185 h 13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2977" h="133235">
                  <a:moveTo>
                    <a:pt x="0" y="133185"/>
                  </a:moveTo>
                  <a:cubicBezTo>
                    <a:pt x="31250" y="134165"/>
                    <a:pt x="28092" y="120770"/>
                    <a:pt x="49978" y="100514"/>
                  </a:cubicBezTo>
                  <a:cubicBezTo>
                    <a:pt x="139807" y="18076"/>
                    <a:pt x="277327" y="-111"/>
                    <a:pt x="393615" y="34193"/>
                  </a:cubicBezTo>
                  <a:cubicBezTo>
                    <a:pt x="461232" y="54013"/>
                    <a:pt x="460797" y="79932"/>
                    <a:pt x="474843" y="86248"/>
                  </a:cubicBezTo>
                  <a:cubicBezTo>
                    <a:pt x="524821" y="108138"/>
                    <a:pt x="481702" y="-20040"/>
                    <a:pt x="215917" y="2720"/>
                  </a:cubicBezTo>
                  <a:cubicBezTo>
                    <a:pt x="153853" y="8057"/>
                    <a:pt x="75457" y="43994"/>
                    <a:pt x="37347" y="83199"/>
                  </a:cubicBezTo>
                  <a:cubicBezTo>
                    <a:pt x="23083" y="97792"/>
                    <a:pt x="1633" y="107375"/>
                    <a:pt x="0" y="13318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6E90A58-519F-B208-56F3-E01E263AF1DC}"/>
                </a:ext>
              </a:extLst>
            </p:cNvPr>
            <p:cNvSpPr/>
            <p:nvPr/>
          </p:nvSpPr>
          <p:spPr>
            <a:xfrm>
              <a:off x="14353729" y="3449903"/>
              <a:ext cx="439564" cy="150210"/>
            </a:xfrm>
            <a:custGeom>
              <a:avLst/>
              <a:gdLst>
                <a:gd name="connsiteX0" fmla="*/ 0 w 439564"/>
                <a:gd name="connsiteY0" fmla="*/ 150210 h 150210"/>
                <a:gd name="connsiteX1" fmla="*/ 186083 w 439564"/>
                <a:gd name="connsiteY1" fmla="*/ 41417 h 150210"/>
                <a:gd name="connsiteX2" fmla="*/ 372274 w 439564"/>
                <a:gd name="connsiteY2" fmla="*/ 37170 h 150210"/>
                <a:gd name="connsiteX3" fmla="*/ 418985 w 439564"/>
                <a:gd name="connsiteY3" fmla="*/ 68969 h 150210"/>
                <a:gd name="connsiteX4" fmla="*/ 439564 w 439564"/>
                <a:gd name="connsiteY4" fmla="*/ 52743 h 150210"/>
                <a:gd name="connsiteX5" fmla="*/ 83514 w 439564"/>
                <a:gd name="connsiteY5" fmla="*/ 66900 h 150210"/>
                <a:gd name="connsiteX6" fmla="*/ 14699 w 439564"/>
                <a:gd name="connsiteY6" fmla="*/ 120371 h 150210"/>
                <a:gd name="connsiteX7" fmla="*/ 0 w 439564"/>
                <a:gd name="connsiteY7" fmla="*/ 150210 h 15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564" h="150210">
                  <a:moveTo>
                    <a:pt x="0" y="150210"/>
                  </a:moveTo>
                  <a:cubicBezTo>
                    <a:pt x="38327" y="142696"/>
                    <a:pt x="45187" y="85958"/>
                    <a:pt x="186083" y="41417"/>
                  </a:cubicBezTo>
                  <a:cubicBezTo>
                    <a:pt x="244880" y="22795"/>
                    <a:pt x="304875" y="12994"/>
                    <a:pt x="372274" y="37170"/>
                  </a:cubicBezTo>
                  <a:cubicBezTo>
                    <a:pt x="402871" y="48169"/>
                    <a:pt x="401019" y="53288"/>
                    <a:pt x="418985" y="68969"/>
                  </a:cubicBezTo>
                  <a:cubicBezTo>
                    <a:pt x="427369" y="67009"/>
                    <a:pt x="434774" y="63307"/>
                    <a:pt x="439564" y="52743"/>
                  </a:cubicBezTo>
                  <a:cubicBezTo>
                    <a:pt x="350933" y="-39497"/>
                    <a:pt x="178679" y="4935"/>
                    <a:pt x="83514" y="66900"/>
                  </a:cubicBezTo>
                  <a:lnTo>
                    <a:pt x="14699" y="120371"/>
                  </a:lnTo>
                  <a:cubicBezTo>
                    <a:pt x="3702" y="130172"/>
                    <a:pt x="762" y="133766"/>
                    <a:pt x="0" y="150210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AD63220-A706-C833-38FF-0844253FA93C}"/>
                </a:ext>
              </a:extLst>
            </p:cNvPr>
            <p:cNvSpPr/>
            <p:nvPr/>
          </p:nvSpPr>
          <p:spPr>
            <a:xfrm>
              <a:off x="14262703" y="2616267"/>
              <a:ext cx="451323" cy="246381"/>
            </a:xfrm>
            <a:custGeom>
              <a:avLst/>
              <a:gdLst>
                <a:gd name="connsiteX0" fmla="*/ 0 w 451323"/>
                <a:gd name="connsiteY0" fmla="*/ 246362 h 246381"/>
                <a:gd name="connsiteX1" fmla="*/ 85474 w 451323"/>
                <a:gd name="connsiteY1" fmla="*/ 159131 h 246381"/>
                <a:gd name="connsiteX2" fmla="*/ 313041 w 451323"/>
                <a:gd name="connsiteY2" fmla="*/ 32914 h 246381"/>
                <a:gd name="connsiteX3" fmla="*/ 451324 w 451323"/>
                <a:gd name="connsiteY3" fmla="*/ 10044 h 246381"/>
                <a:gd name="connsiteX4" fmla="*/ 305746 w 451323"/>
                <a:gd name="connsiteY4" fmla="*/ 16578 h 246381"/>
                <a:gd name="connsiteX5" fmla="*/ 32447 w 451323"/>
                <a:gd name="connsiteY5" fmla="*/ 189079 h 246381"/>
                <a:gd name="connsiteX6" fmla="*/ 0 w 451323"/>
                <a:gd name="connsiteY6" fmla="*/ 246362 h 24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1323" h="246381">
                  <a:moveTo>
                    <a:pt x="0" y="246362"/>
                  </a:moveTo>
                  <a:cubicBezTo>
                    <a:pt x="31032" y="247233"/>
                    <a:pt x="27221" y="219899"/>
                    <a:pt x="85474" y="159131"/>
                  </a:cubicBezTo>
                  <a:cubicBezTo>
                    <a:pt x="148191" y="93572"/>
                    <a:pt x="223648" y="59486"/>
                    <a:pt x="313041" y="32914"/>
                  </a:cubicBezTo>
                  <a:cubicBezTo>
                    <a:pt x="418550" y="1550"/>
                    <a:pt x="429438" y="46962"/>
                    <a:pt x="451324" y="10044"/>
                  </a:cubicBezTo>
                  <a:cubicBezTo>
                    <a:pt x="422796" y="-10647"/>
                    <a:pt x="337540" y="5252"/>
                    <a:pt x="305746" y="16578"/>
                  </a:cubicBezTo>
                  <a:cubicBezTo>
                    <a:pt x="185865" y="59595"/>
                    <a:pt x="110735" y="87365"/>
                    <a:pt x="32447" y="189079"/>
                  </a:cubicBezTo>
                  <a:cubicBezTo>
                    <a:pt x="18292" y="207375"/>
                    <a:pt x="544" y="220443"/>
                    <a:pt x="0" y="246362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BC41EB8-C101-1401-1789-8FD8DFCD7DA4}"/>
                </a:ext>
              </a:extLst>
            </p:cNvPr>
            <p:cNvSpPr/>
            <p:nvPr/>
          </p:nvSpPr>
          <p:spPr>
            <a:xfrm>
              <a:off x="13613719" y="2994730"/>
              <a:ext cx="430203" cy="111842"/>
            </a:xfrm>
            <a:custGeom>
              <a:avLst/>
              <a:gdLst>
                <a:gd name="connsiteX0" fmla="*/ 218565 w 430203"/>
                <a:gd name="connsiteY0" fmla="*/ 3373 h 111842"/>
                <a:gd name="connsiteX1" fmla="*/ 9399 w 430203"/>
                <a:gd name="connsiteY1" fmla="*/ 90821 h 111842"/>
                <a:gd name="connsiteX2" fmla="*/ 26821 w 430203"/>
                <a:gd name="connsiteY2" fmla="*/ 103345 h 111842"/>
                <a:gd name="connsiteX3" fmla="*/ 178714 w 430203"/>
                <a:gd name="connsiteY3" fmla="*/ 33212 h 111842"/>
                <a:gd name="connsiteX4" fmla="*/ 308721 w 430203"/>
                <a:gd name="connsiteY4" fmla="*/ 26460 h 111842"/>
                <a:gd name="connsiteX5" fmla="*/ 370023 w 430203"/>
                <a:gd name="connsiteY5" fmla="*/ 38222 h 111842"/>
                <a:gd name="connsiteX6" fmla="*/ 420980 w 430203"/>
                <a:gd name="connsiteY6" fmla="*/ 57606 h 111842"/>
                <a:gd name="connsiteX7" fmla="*/ 402797 w 430203"/>
                <a:gd name="connsiteY7" fmla="*/ 26025 h 111842"/>
                <a:gd name="connsiteX8" fmla="*/ 218565 w 430203"/>
                <a:gd name="connsiteY8" fmla="*/ 3373 h 111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203" h="111842">
                  <a:moveTo>
                    <a:pt x="218565" y="3373"/>
                  </a:moveTo>
                  <a:cubicBezTo>
                    <a:pt x="175883" y="17421"/>
                    <a:pt x="72334" y="19055"/>
                    <a:pt x="9399" y="90821"/>
                  </a:cubicBezTo>
                  <a:cubicBezTo>
                    <a:pt x="-11724" y="114889"/>
                    <a:pt x="6568" y="117176"/>
                    <a:pt x="26821" y="103345"/>
                  </a:cubicBezTo>
                  <a:cubicBezTo>
                    <a:pt x="97813" y="54884"/>
                    <a:pt x="77234" y="54993"/>
                    <a:pt x="178714" y="33212"/>
                  </a:cubicBezTo>
                  <a:cubicBezTo>
                    <a:pt x="265385" y="14481"/>
                    <a:pt x="205281" y="16659"/>
                    <a:pt x="308721" y="26460"/>
                  </a:cubicBezTo>
                  <a:cubicBezTo>
                    <a:pt x="335942" y="28965"/>
                    <a:pt x="347266" y="30163"/>
                    <a:pt x="370023" y="38222"/>
                  </a:cubicBezTo>
                  <a:cubicBezTo>
                    <a:pt x="384069" y="43122"/>
                    <a:pt x="414665" y="59240"/>
                    <a:pt x="420980" y="57606"/>
                  </a:cubicBezTo>
                  <a:cubicBezTo>
                    <a:pt x="446459" y="51181"/>
                    <a:pt x="412052" y="30272"/>
                    <a:pt x="402797" y="26025"/>
                  </a:cubicBezTo>
                  <a:cubicBezTo>
                    <a:pt x="367410" y="9689"/>
                    <a:pt x="251339" y="-7408"/>
                    <a:pt x="218565" y="33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9D0B43F-7622-1282-07C4-9CDB01758233}"/>
                </a:ext>
              </a:extLst>
            </p:cNvPr>
            <p:cNvSpPr/>
            <p:nvPr/>
          </p:nvSpPr>
          <p:spPr>
            <a:xfrm>
              <a:off x="14300594" y="2713593"/>
              <a:ext cx="441088" cy="258375"/>
            </a:xfrm>
            <a:custGeom>
              <a:avLst/>
              <a:gdLst>
                <a:gd name="connsiteX0" fmla="*/ 0 w 441088"/>
                <a:gd name="connsiteY0" fmla="*/ 258374 h 258375"/>
                <a:gd name="connsiteX1" fmla="*/ 64459 w 441088"/>
                <a:gd name="connsiteY1" fmla="*/ 196300 h 258375"/>
                <a:gd name="connsiteX2" fmla="*/ 182925 w 441088"/>
                <a:gd name="connsiteY2" fmla="*/ 94150 h 258375"/>
                <a:gd name="connsiteX3" fmla="*/ 301391 w 441088"/>
                <a:gd name="connsiteY3" fmla="*/ 40897 h 258375"/>
                <a:gd name="connsiteX4" fmla="*/ 414739 w 441088"/>
                <a:gd name="connsiteY4" fmla="*/ 21185 h 258375"/>
                <a:gd name="connsiteX5" fmla="*/ 441089 w 441088"/>
                <a:gd name="connsiteY5" fmla="*/ 2672 h 258375"/>
                <a:gd name="connsiteX6" fmla="*/ 172581 w 441088"/>
                <a:gd name="connsiteY6" fmla="*/ 79339 h 258375"/>
                <a:gd name="connsiteX7" fmla="*/ 0 w 441088"/>
                <a:gd name="connsiteY7" fmla="*/ 258374 h 258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1088" h="258375">
                  <a:moveTo>
                    <a:pt x="0" y="258374"/>
                  </a:moveTo>
                  <a:cubicBezTo>
                    <a:pt x="28201" y="258483"/>
                    <a:pt x="18401" y="252820"/>
                    <a:pt x="64459" y="196300"/>
                  </a:cubicBezTo>
                  <a:cubicBezTo>
                    <a:pt x="103004" y="149036"/>
                    <a:pt x="128483" y="132374"/>
                    <a:pt x="182925" y="94150"/>
                  </a:cubicBezTo>
                  <a:lnTo>
                    <a:pt x="301391" y="40897"/>
                  </a:lnTo>
                  <a:cubicBezTo>
                    <a:pt x="330789" y="30660"/>
                    <a:pt x="381529" y="24017"/>
                    <a:pt x="414739" y="21185"/>
                  </a:cubicBezTo>
                  <a:cubicBezTo>
                    <a:pt x="441198" y="19007"/>
                    <a:pt x="437496" y="23908"/>
                    <a:pt x="441089" y="2672"/>
                  </a:cubicBezTo>
                  <a:cubicBezTo>
                    <a:pt x="394051" y="-14644"/>
                    <a:pt x="209384" y="57014"/>
                    <a:pt x="172581" y="79339"/>
                  </a:cubicBezTo>
                  <a:cubicBezTo>
                    <a:pt x="127285" y="106782"/>
                    <a:pt x="5771" y="205230"/>
                    <a:pt x="0" y="25837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660253C-B798-D1EB-3543-97A331305EFA}"/>
                </a:ext>
              </a:extLst>
            </p:cNvPr>
            <p:cNvSpPr/>
            <p:nvPr/>
          </p:nvSpPr>
          <p:spPr>
            <a:xfrm>
              <a:off x="14371571" y="3102405"/>
              <a:ext cx="431305" cy="185794"/>
            </a:xfrm>
            <a:custGeom>
              <a:avLst/>
              <a:gdLst>
                <a:gd name="connsiteX0" fmla="*/ 431305 w 431305"/>
                <a:gd name="connsiteY0" fmla="*/ 25401 h 185794"/>
                <a:gd name="connsiteX1" fmla="*/ 377734 w 431305"/>
                <a:gd name="connsiteY1" fmla="*/ 4818 h 185794"/>
                <a:gd name="connsiteX2" fmla="*/ 307286 w 431305"/>
                <a:gd name="connsiteY2" fmla="*/ 1333 h 185794"/>
                <a:gd name="connsiteX3" fmla="*/ 40630 w 431305"/>
                <a:gd name="connsiteY3" fmla="*/ 129075 h 185794"/>
                <a:gd name="connsiteX4" fmla="*/ 1214 w 431305"/>
                <a:gd name="connsiteY4" fmla="*/ 173072 h 185794"/>
                <a:gd name="connsiteX5" fmla="*/ 70682 w 431305"/>
                <a:gd name="connsiteY5" fmla="*/ 124828 h 185794"/>
                <a:gd name="connsiteX6" fmla="*/ 286381 w 431305"/>
                <a:gd name="connsiteY6" fmla="*/ 22351 h 185794"/>
                <a:gd name="connsiteX7" fmla="*/ 431305 w 431305"/>
                <a:gd name="connsiteY7" fmla="*/ 25401 h 18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305" h="185794">
                  <a:moveTo>
                    <a:pt x="431305" y="25401"/>
                  </a:moveTo>
                  <a:cubicBezTo>
                    <a:pt x="424881" y="-736"/>
                    <a:pt x="404411" y="8630"/>
                    <a:pt x="377734" y="4818"/>
                  </a:cubicBezTo>
                  <a:cubicBezTo>
                    <a:pt x="350840" y="898"/>
                    <a:pt x="338645" y="-1716"/>
                    <a:pt x="307286" y="1333"/>
                  </a:cubicBezTo>
                  <a:cubicBezTo>
                    <a:pt x="210271" y="10590"/>
                    <a:pt x="108464" y="61774"/>
                    <a:pt x="40630" y="129075"/>
                  </a:cubicBezTo>
                  <a:cubicBezTo>
                    <a:pt x="32463" y="137243"/>
                    <a:pt x="4153" y="161528"/>
                    <a:pt x="1214" y="173072"/>
                  </a:cubicBezTo>
                  <a:cubicBezTo>
                    <a:pt x="-9130" y="214237"/>
                    <a:pt x="49449" y="143995"/>
                    <a:pt x="70682" y="124828"/>
                  </a:cubicBezTo>
                  <a:cubicBezTo>
                    <a:pt x="121095" y="79307"/>
                    <a:pt x="214735" y="29103"/>
                    <a:pt x="286381" y="22351"/>
                  </a:cubicBezTo>
                  <a:cubicBezTo>
                    <a:pt x="326450" y="18649"/>
                    <a:pt x="417586" y="30628"/>
                    <a:pt x="431305" y="2540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97868F6-48DB-66B0-D051-B2DC134F209E}"/>
                </a:ext>
              </a:extLst>
            </p:cNvPr>
            <p:cNvSpPr/>
            <p:nvPr/>
          </p:nvSpPr>
          <p:spPr>
            <a:xfrm>
              <a:off x="14334112" y="2920258"/>
              <a:ext cx="426625" cy="191945"/>
            </a:xfrm>
            <a:custGeom>
              <a:avLst/>
              <a:gdLst>
                <a:gd name="connsiteX0" fmla="*/ 345 w 426625"/>
                <a:gd name="connsiteY0" fmla="*/ 188816 h 191945"/>
                <a:gd name="connsiteX1" fmla="*/ 20597 w 426625"/>
                <a:gd name="connsiteY1" fmla="*/ 185440 h 191945"/>
                <a:gd name="connsiteX2" fmla="*/ 42701 w 426625"/>
                <a:gd name="connsiteY2" fmla="*/ 168125 h 191945"/>
                <a:gd name="connsiteX3" fmla="*/ 180874 w 426625"/>
                <a:gd name="connsiteY3" fmla="*/ 70548 h 191945"/>
                <a:gd name="connsiteX4" fmla="*/ 402562 w 426625"/>
                <a:gd name="connsiteY4" fmla="*/ 18275 h 191945"/>
                <a:gd name="connsiteX5" fmla="*/ 426625 w 426625"/>
                <a:gd name="connsiteY5" fmla="*/ 1831 h 191945"/>
                <a:gd name="connsiteX6" fmla="*/ 228783 w 426625"/>
                <a:gd name="connsiteY6" fmla="*/ 30908 h 191945"/>
                <a:gd name="connsiteX7" fmla="*/ 33337 w 426625"/>
                <a:gd name="connsiteY7" fmla="*/ 149067 h 191945"/>
                <a:gd name="connsiteX8" fmla="*/ 345 w 426625"/>
                <a:gd name="connsiteY8" fmla="*/ 188816 h 19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6625" h="191945">
                  <a:moveTo>
                    <a:pt x="345" y="188816"/>
                  </a:moveTo>
                  <a:cubicBezTo>
                    <a:pt x="10144" y="193390"/>
                    <a:pt x="6333" y="193499"/>
                    <a:pt x="20597" y="185440"/>
                  </a:cubicBezTo>
                  <a:cubicBezTo>
                    <a:pt x="28872" y="180757"/>
                    <a:pt x="36168" y="174441"/>
                    <a:pt x="42701" y="168125"/>
                  </a:cubicBezTo>
                  <a:cubicBezTo>
                    <a:pt x="98123" y="113891"/>
                    <a:pt x="91263" y="111931"/>
                    <a:pt x="180874" y="70548"/>
                  </a:cubicBezTo>
                  <a:cubicBezTo>
                    <a:pt x="278761" y="25245"/>
                    <a:pt x="305002" y="30799"/>
                    <a:pt x="402562" y="18275"/>
                  </a:cubicBezTo>
                  <a:cubicBezTo>
                    <a:pt x="423359" y="15553"/>
                    <a:pt x="421399" y="16315"/>
                    <a:pt x="426625" y="1831"/>
                  </a:cubicBezTo>
                  <a:cubicBezTo>
                    <a:pt x="408986" y="-6772"/>
                    <a:pt x="259489" y="16969"/>
                    <a:pt x="228783" y="30908"/>
                  </a:cubicBezTo>
                  <a:cubicBezTo>
                    <a:pt x="133183" y="74251"/>
                    <a:pt x="117831" y="65757"/>
                    <a:pt x="33337" y="149067"/>
                  </a:cubicBezTo>
                  <a:cubicBezTo>
                    <a:pt x="23755" y="158541"/>
                    <a:pt x="-3357" y="177817"/>
                    <a:pt x="345" y="188816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E95A27D-4193-A2E4-5C03-A07194581AB6}"/>
                </a:ext>
              </a:extLst>
            </p:cNvPr>
            <p:cNvSpPr/>
            <p:nvPr/>
          </p:nvSpPr>
          <p:spPr>
            <a:xfrm>
              <a:off x="13684638" y="3521391"/>
              <a:ext cx="423558" cy="88981"/>
            </a:xfrm>
            <a:custGeom>
              <a:avLst/>
              <a:gdLst>
                <a:gd name="connsiteX0" fmla="*/ 0 w 423558"/>
                <a:gd name="connsiteY0" fmla="*/ 86564 h 88981"/>
                <a:gd name="connsiteX1" fmla="*/ 81663 w 423558"/>
                <a:gd name="connsiteY1" fmla="*/ 44963 h 88981"/>
                <a:gd name="connsiteX2" fmla="*/ 325454 w 423558"/>
                <a:gd name="connsiteY2" fmla="*/ 24707 h 88981"/>
                <a:gd name="connsiteX3" fmla="*/ 423558 w 423558"/>
                <a:gd name="connsiteY3" fmla="*/ 49210 h 88981"/>
                <a:gd name="connsiteX4" fmla="*/ 194576 w 423558"/>
                <a:gd name="connsiteY4" fmla="*/ 1511 h 88981"/>
                <a:gd name="connsiteX5" fmla="*/ 0 w 423558"/>
                <a:gd name="connsiteY5" fmla="*/ 86564 h 8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3558" h="88981">
                  <a:moveTo>
                    <a:pt x="0" y="86564"/>
                  </a:moveTo>
                  <a:cubicBezTo>
                    <a:pt x="21777" y="97889"/>
                    <a:pt x="27330" y="66961"/>
                    <a:pt x="81663" y="44963"/>
                  </a:cubicBezTo>
                  <a:cubicBezTo>
                    <a:pt x="152982" y="16322"/>
                    <a:pt x="245098" y="16104"/>
                    <a:pt x="325454" y="24707"/>
                  </a:cubicBezTo>
                  <a:cubicBezTo>
                    <a:pt x="378154" y="30370"/>
                    <a:pt x="399277" y="75238"/>
                    <a:pt x="423558" y="49210"/>
                  </a:cubicBezTo>
                  <a:cubicBezTo>
                    <a:pt x="409077" y="5976"/>
                    <a:pt x="240633" y="-4370"/>
                    <a:pt x="194576" y="1511"/>
                  </a:cubicBezTo>
                  <a:cubicBezTo>
                    <a:pt x="140787" y="8372"/>
                    <a:pt x="25152" y="24054"/>
                    <a:pt x="0" y="86564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E5ECD76-CC4B-3163-B7D5-A2101DAF7FFB}"/>
                </a:ext>
              </a:extLst>
            </p:cNvPr>
            <p:cNvSpPr/>
            <p:nvPr/>
          </p:nvSpPr>
          <p:spPr>
            <a:xfrm>
              <a:off x="13790447" y="3163566"/>
              <a:ext cx="259605" cy="58601"/>
            </a:xfrm>
            <a:custGeom>
              <a:avLst/>
              <a:gdLst>
                <a:gd name="connsiteX0" fmla="*/ 135 w 259605"/>
                <a:gd name="connsiteY0" fmla="*/ 8998 h 58601"/>
                <a:gd name="connsiteX1" fmla="*/ 188722 w 259605"/>
                <a:gd name="connsiteY1" fmla="*/ 45698 h 58601"/>
                <a:gd name="connsiteX2" fmla="*/ 259605 w 259605"/>
                <a:gd name="connsiteY2" fmla="*/ 55282 h 58601"/>
                <a:gd name="connsiteX3" fmla="*/ 207777 w 259605"/>
                <a:gd name="connsiteY3" fmla="*/ 28165 h 58601"/>
                <a:gd name="connsiteX4" fmla="*/ 135 w 259605"/>
                <a:gd name="connsiteY4" fmla="*/ 8998 h 5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05" h="58601">
                  <a:moveTo>
                    <a:pt x="135" y="8998"/>
                  </a:moveTo>
                  <a:cubicBezTo>
                    <a:pt x="-3676" y="49945"/>
                    <a:pt x="73523" y="-7664"/>
                    <a:pt x="188722" y="45698"/>
                  </a:cubicBezTo>
                  <a:cubicBezTo>
                    <a:pt x="209628" y="55391"/>
                    <a:pt x="239026" y="63340"/>
                    <a:pt x="259605" y="55282"/>
                  </a:cubicBezTo>
                  <a:cubicBezTo>
                    <a:pt x="258408" y="22720"/>
                    <a:pt x="264287" y="42540"/>
                    <a:pt x="207777" y="28165"/>
                  </a:cubicBezTo>
                  <a:cubicBezTo>
                    <a:pt x="147782" y="13028"/>
                    <a:pt x="76463" y="-14198"/>
                    <a:pt x="135" y="8998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4F83F50-C9AE-1B99-C4A5-09FC3058723C}"/>
                </a:ext>
              </a:extLst>
            </p:cNvPr>
            <p:cNvSpPr/>
            <p:nvPr/>
          </p:nvSpPr>
          <p:spPr>
            <a:xfrm>
              <a:off x="13618177" y="3354243"/>
              <a:ext cx="191677" cy="92230"/>
            </a:xfrm>
            <a:custGeom>
              <a:avLst/>
              <a:gdLst>
                <a:gd name="connsiteX0" fmla="*/ 41 w 191677"/>
                <a:gd name="connsiteY0" fmla="*/ 88181 h 92230"/>
                <a:gd name="connsiteX1" fmla="*/ 22907 w 191677"/>
                <a:gd name="connsiteY1" fmla="*/ 87527 h 92230"/>
                <a:gd name="connsiteX2" fmla="*/ 91722 w 191677"/>
                <a:gd name="connsiteY2" fmla="*/ 47234 h 92230"/>
                <a:gd name="connsiteX3" fmla="*/ 146926 w 191677"/>
                <a:gd name="connsiteY3" fmla="*/ 28611 h 92230"/>
                <a:gd name="connsiteX4" fmla="*/ 191677 w 191677"/>
                <a:gd name="connsiteY4" fmla="*/ 79 h 92230"/>
                <a:gd name="connsiteX5" fmla="*/ 54810 w 191677"/>
                <a:gd name="connsiteY5" fmla="*/ 40591 h 92230"/>
                <a:gd name="connsiteX6" fmla="*/ 41 w 191677"/>
                <a:gd name="connsiteY6" fmla="*/ 88181 h 9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677" h="92230">
                  <a:moveTo>
                    <a:pt x="41" y="88181"/>
                  </a:moveTo>
                  <a:cubicBezTo>
                    <a:pt x="41" y="88290"/>
                    <a:pt x="5703" y="97655"/>
                    <a:pt x="22907" y="87527"/>
                  </a:cubicBezTo>
                  <a:cubicBezTo>
                    <a:pt x="47297" y="73370"/>
                    <a:pt x="18661" y="81211"/>
                    <a:pt x="91722" y="47234"/>
                  </a:cubicBezTo>
                  <a:cubicBezTo>
                    <a:pt x="109796" y="38848"/>
                    <a:pt x="125585" y="32641"/>
                    <a:pt x="146926" y="28611"/>
                  </a:cubicBezTo>
                  <a:cubicBezTo>
                    <a:pt x="179809" y="22295"/>
                    <a:pt x="189064" y="33403"/>
                    <a:pt x="191677" y="79"/>
                  </a:cubicBezTo>
                  <a:cubicBezTo>
                    <a:pt x="132227" y="-1772"/>
                    <a:pt x="83555" y="29374"/>
                    <a:pt x="54810" y="40591"/>
                  </a:cubicBezTo>
                  <a:cubicBezTo>
                    <a:pt x="28569" y="50827"/>
                    <a:pt x="-1265" y="80340"/>
                    <a:pt x="41" y="8818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9807271-F76F-3918-2DF4-3E133865F0B5}"/>
                </a:ext>
              </a:extLst>
            </p:cNvPr>
            <p:cNvSpPr/>
            <p:nvPr/>
          </p:nvSpPr>
          <p:spPr>
            <a:xfrm>
              <a:off x="14405965" y="3333041"/>
              <a:ext cx="110327" cy="88690"/>
            </a:xfrm>
            <a:custGeom>
              <a:avLst/>
              <a:gdLst>
                <a:gd name="connsiteX0" fmla="*/ 1879 w 110327"/>
                <a:gd name="connsiteY0" fmla="*/ 88691 h 88690"/>
                <a:gd name="connsiteX1" fmla="*/ 87462 w 110327"/>
                <a:gd name="connsiteY1" fmla="*/ 28141 h 88690"/>
                <a:gd name="connsiteX2" fmla="*/ 110328 w 110327"/>
                <a:gd name="connsiteY2" fmla="*/ 2005 h 88690"/>
                <a:gd name="connsiteX3" fmla="*/ 41622 w 110327"/>
                <a:gd name="connsiteY3" fmla="*/ 32388 h 88690"/>
                <a:gd name="connsiteX4" fmla="*/ 1879 w 110327"/>
                <a:gd name="connsiteY4" fmla="*/ 88691 h 8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327" h="88690">
                  <a:moveTo>
                    <a:pt x="1879" y="88691"/>
                  </a:moveTo>
                  <a:cubicBezTo>
                    <a:pt x="23438" y="78998"/>
                    <a:pt x="22023" y="53951"/>
                    <a:pt x="87462" y="28141"/>
                  </a:cubicBezTo>
                  <a:cubicBezTo>
                    <a:pt x="105210" y="21171"/>
                    <a:pt x="108694" y="24439"/>
                    <a:pt x="110328" y="2005"/>
                  </a:cubicBezTo>
                  <a:cubicBezTo>
                    <a:pt x="90184" y="-4638"/>
                    <a:pt x="84522" y="5163"/>
                    <a:pt x="41622" y="32388"/>
                  </a:cubicBezTo>
                  <a:cubicBezTo>
                    <a:pt x="25072" y="42843"/>
                    <a:pt x="-8247" y="65277"/>
                    <a:pt x="1879" y="8869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EBA3192-5F66-41C8-3CC7-E5E008D653F2}"/>
                </a:ext>
              </a:extLst>
            </p:cNvPr>
            <p:cNvSpPr/>
            <p:nvPr/>
          </p:nvSpPr>
          <p:spPr>
            <a:xfrm>
              <a:off x="14711177" y="3314696"/>
              <a:ext cx="77843" cy="41845"/>
            </a:xfrm>
            <a:custGeom>
              <a:avLst/>
              <a:gdLst>
                <a:gd name="connsiteX0" fmla="*/ 7858 w 77843"/>
                <a:gd name="connsiteY0" fmla="*/ 2273 h 41845"/>
                <a:gd name="connsiteX1" fmla="*/ 34317 w 77843"/>
                <a:gd name="connsiteY1" fmla="*/ 25687 h 41845"/>
                <a:gd name="connsiteX2" fmla="*/ 75148 w 77843"/>
                <a:gd name="connsiteY2" fmla="*/ 40279 h 41845"/>
                <a:gd name="connsiteX3" fmla="*/ 7858 w 77843"/>
                <a:gd name="connsiteY3" fmla="*/ 2273 h 4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43" h="41845">
                  <a:moveTo>
                    <a:pt x="7858" y="2273"/>
                  </a:moveTo>
                  <a:cubicBezTo>
                    <a:pt x="-1506" y="11420"/>
                    <a:pt x="-11197" y="5649"/>
                    <a:pt x="34317" y="25687"/>
                  </a:cubicBezTo>
                  <a:cubicBezTo>
                    <a:pt x="46947" y="31132"/>
                    <a:pt x="68398" y="46814"/>
                    <a:pt x="75148" y="40279"/>
                  </a:cubicBezTo>
                  <a:cubicBezTo>
                    <a:pt x="92679" y="23508"/>
                    <a:pt x="19400" y="-8835"/>
                    <a:pt x="7858" y="2273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544BA52-7CED-80D9-E00C-B1E04106A49A}"/>
                </a:ext>
              </a:extLst>
            </p:cNvPr>
            <p:cNvSpPr/>
            <p:nvPr/>
          </p:nvSpPr>
          <p:spPr>
            <a:xfrm>
              <a:off x="13695386" y="3197285"/>
              <a:ext cx="56153" cy="37462"/>
            </a:xfrm>
            <a:custGeom>
              <a:avLst/>
              <a:gdLst>
                <a:gd name="connsiteX0" fmla="*/ 576 w 56153"/>
                <a:gd name="connsiteY0" fmla="*/ 35175 h 37462"/>
                <a:gd name="connsiteX1" fmla="*/ 6565 w 56153"/>
                <a:gd name="connsiteY1" fmla="*/ 37462 h 37462"/>
                <a:gd name="connsiteX2" fmla="*/ 55780 w 56153"/>
                <a:gd name="connsiteY2" fmla="*/ 1089 h 37462"/>
                <a:gd name="connsiteX3" fmla="*/ 40101 w 56153"/>
                <a:gd name="connsiteY3" fmla="*/ 0 h 37462"/>
                <a:gd name="connsiteX4" fmla="*/ 576 w 56153"/>
                <a:gd name="connsiteY4" fmla="*/ 35175 h 3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153" h="37462">
                  <a:moveTo>
                    <a:pt x="576" y="35175"/>
                  </a:moveTo>
                  <a:lnTo>
                    <a:pt x="6565" y="37462"/>
                  </a:lnTo>
                  <a:cubicBezTo>
                    <a:pt x="9722" y="37136"/>
                    <a:pt x="61007" y="18949"/>
                    <a:pt x="55780" y="1089"/>
                  </a:cubicBezTo>
                  <a:lnTo>
                    <a:pt x="40101" y="0"/>
                  </a:lnTo>
                  <a:cubicBezTo>
                    <a:pt x="25728" y="4574"/>
                    <a:pt x="-4541" y="18187"/>
                    <a:pt x="576" y="35175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FD769D7-B7A3-79AB-3259-4795D94D5286}"/>
                </a:ext>
              </a:extLst>
            </p:cNvPr>
            <p:cNvSpPr/>
            <p:nvPr/>
          </p:nvSpPr>
          <p:spPr>
            <a:xfrm>
              <a:off x="13884214" y="3364479"/>
              <a:ext cx="59279" cy="23322"/>
            </a:xfrm>
            <a:custGeom>
              <a:avLst/>
              <a:gdLst>
                <a:gd name="connsiteX0" fmla="*/ 4255 w 59279"/>
                <a:gd name="connsiteY0" fmla="*/ 4871 h 23322"/>
                <a:gd name="connsiteX1" fmla="*/ 28427 w 59279"/>
                <a:gd name="connsiteY1" fmla="*/ 23275 h 23322"/>
                <a:gd name="connsiteX2" fmla="*/ 4255 w 59279"/>
                <a:gd name="connsiteY2" fmla="*/ 4871 h 23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279" h="23322">
                  <a:moveTo>
                    <a:pt x="4255" y="4871"/>
                  </a:moveTo>
                  <a:cubicBezTo>
                    <a:pt x="117" y="12821"/>
                    <a:pt x="-9682" y="24147"/>
                    <a:pt x="28427" y="23275"/>
                  </a:cubicBezTo>
                  <a:cubicBezTo>
                    <a:pt x="87551" y="21860"/>
                    <a:pt x="51728" y="-12444"/>
                    <a:pt x="4255" y="4871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8CFF979-361E-2292-F734-0E46E74FC91C}"/>
                </a:ext>
              </a:extLst>
            </p:cNvPr>
            <p:cNvSpPr/>
            <p:nvPr/>
          </p:nvSpPr>
          <p:spPr>
            <a:xfrm>
              <a:off x="14018694" y="3387044"/>
              <a:ext cx="55095" cy="32183"/>
            </a:xfrm>
            <a:custGeom>
              <a:avLst/>
              <a:gdLst>
                <a:gd name="connsiteX0" fmla="*/ 0 w 55095"/>
                <a:gd name="connsiteY0" fmla="*/ 7027 h 32183"/>
                <a:gd name="connsiteX1" fmla="*/ 21123 w 55095"/>
                <a:gd name="connsiteY1" fmla="*/ 21402 h 32183"/>
                <a:gd name="connsiteX2" fmla="*/ 55095 w 55095"/>
                <a:gd name="connsiteY2" fmla="*/ 32183 h 32183"/>
                <a:gd name="connsiteX3" fmla="*/ 0 w 55095"/>
                <a:gd name="connsiteY3" fmla="*/ 7027 h 3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95" h="32183">
                  <a:moveTo>
                    <a:pt x="0" y="7027"/>
                  </a:moveTo>
                  <a:cubicBezTo>
                    <a:pt x="7840" y="24669"/>
                    <a:pt x="1960" y="15630"/>
                    <a:pt x="21123" y="21402"/>
                  </a:cubicBezTo>
                  <a:cubicBezTo>
                    <a:pt x="38872" y="26847"/>
                    <a:pt x="32883" y="30659"/>
                    <a:pt x="55095" y="32183"/>
                  </a:cubicBezTo>
                  <a:cubicBezTo>
                    <a:pt x="51829" y="-3646"/>
                    <a:pt x="7077" y="-5497"/>
                    <a:pt x="0" y="7027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EAE6082-0065-6695-6667-F3CAF481B5D6}"/>
                </a:ext>
              </a:extLst>
            </p:cNvPr>
            <p:cNvSpPr/>
            <p:nvPr/>
          </p:nvSpPr>
          <p:spPr>
            <a:xfrm>
              <a:off x="13612883" y="3239030"/>
              <a:ext cx="42251" cy="42218"/>
            </a:xfrm>
            <a:custGeom>
              <a:avLst/>
              <a:gdLst>
                <a:gd name="connsiteX0" fmla="*/ 0 w 42251"/>
                <a:gd name="connsiteY0" fmla="*/ 42219 h 42218"/>
                <a:gd name="connsiteX1" fmla="*/ 27439 w 42251"/>
                <a:gd name="connsiteY1" fmla="*/ 24794 h 42218"/>
                <a:gd name="connsiteX2" fmla="*/ 40505 w 42251"/>
                <a:gd name="connsiteY2" fmla="*/ 2034 h 42218"/>
                <a:gd name="connsiteX3" fmla="*/ 0 w 42251"/>
                <a:gd name="connsiteY3" fmla="*/ 42219 h 42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51" h="42218">
                  <a:moveTo>
                    <a:pt x="0" y="42219"/>
                  </a:moveTo>
                  <a:cubicBezTo>
                    <a:pt x="16441" y="36774"/>
                    <a:pt x="18184" y="34051"/>
                    <a:pt x="27439" y="24794"/>
                  </a:cubicBezTo>
                  <a:cubicBezTo>
                    <a:pt x="32121" y="20112"/>
                    <a:pt x="47365" y="8568"/>
                    <a:pt x="40505" y="2034"/>
                  </a:cubicBezTo>
                  <a:cubicBezTo>
                    <a:pt x="29834" y="-8094"/>
                    <a:pt x="2287" y="21854"/>
                    <a:pt x="0" y="4221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ABE9AFA-C7B3-FAA5-5C6C-67B2E91CD593}"/>
                </a:ext>
              </a:extLst>
            </p:cNvPr>
            <p:cNvSpPr/>
            <p:nvPr/>
          </p:nvSpPr>
          <p:spPr>
            <a:xfrm>
              <a:off x="14596867" y="3312363"/>
              <a:ext cx="29507" cy="20970"/>
            </a:xfrm>
            <a:custGeom>
              <a:avLst/>
              <a:gdLst>
                <a:gd name="connsiteX0" fmla="*/ 0 w 29507"/>
                <a:gd name="connsiteY0" fmla="*/ 13099 h 20970"/>
                <a:gd name="connsiteX1" fmla="*/ 17857 w 29507"/>
                <a:gd name="connsiteY1" fmla="*/ 18327 h 20970"/>
                <a:gd name="connsiteX2" fmla="*/ 29508 w 29507"/>
                <a:gd name="connsiteY2" fmla="*/ 31 h 20970"/>
                <a:gd name="connsiteX3" fmla="*/ 0 w 29507"/>
                <a:gd name="connsiteY3" fmla="*/ 13099 h 20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07" h="20970">
                  <a:moveTo>
                    <a:pt x="0" y="13099"/>
                  </a:moveTo>
                  <a:cubicBezTo>
                    <a:pt x="5118" y="19307"/>
                    <a:pt x="4355" y="24207"/>
                    <a:pt x="17857" y="18327"/>
                  </a:cubicBezTo>
                  <a:cubicBezTo>
                    <a:pt x="26568" y="14515"/>
                    <a:pt x="28963" y="11575"/>
                    <a:pt x="29508" y="31"/>
                  </a:cubicBezTo>
                  <a:cubicBezTo>
                    <a:pt x="13828" y="-405"/>
                    <a:pt x="6533" y="3734"/>
                    <a:pt x="0" y="13099"/>
                  </a:cubicBez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31846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9E4E277-39BE-3E74-05C3-6FC24BB8C30E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5598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5267" y="-17698"/>
            <a:ext cx="5778733" cy="24309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35AF7-1E26-D146-35BA-1577928339B2}"/>
              </a:ext>
            </a:extLst>
          </p:cNvPr>
          <p:cNvSpPr txBox="1"/>
          <p:nvPr/>
        </p:nvSpPr>
        <p:spPr>
          <a:xfrm>
            <a:off x="3489247" y="484904"/>
            <a:ext cx="195758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en-US" altLang="zh-CN" sz="11500" b="1" dirty="0">
                <a:latin typeface="+mj-lt"/>
                <a:sym typeface="+mn-lt"/>
              </a:rPr>
              <a:t>01</a:t>
            </a:r>
            <a:endParaRPr lang="zh-CN" altLang="en-US" sz="11500" b="1" dirty="0">
              <a:latin typeface="+mj-lt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975" y="2662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990" y="2571750"/>
            <a:ext cx="1877010" cy="20119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087" y="3893320"/>
            <a:ext cx="2200806" cy="1153283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0A0AE6-9A36-FBF0-8EBD-15EE443F5889}"/>
              </a:ext>
            </a:extLst>
          </p:cNvPr>
          <p:cNvGrpSpPr/>
          <p:nvPr/>
        </p:nvGrpSpPr>
        <p:grpSpPr>
          <a:xfrm>
            <a:off x="-1142680" y="-128731"/>
            <a:ext cx="4069137" cy="2062106"/>
            <a:chOff x="-1577797" y="-128731"/>
            <a:chExt cx="4069137" cy="206210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1734348-CB8A-4631-58D0-D9E774C0E5B7}"/>
                </a:ext>
              </a:extLst>
            </p:cNvPr>
            <p:cNvGrpSpPr/>
            <p:nvPr/>
          </p:nvGrpSpPr>
          <p:grpSpPr>
            <a:xfrm>
              <a:off x="-1577797" y="-128731"/>
              <a:ext cx="3575943" cy="2062106"/>
              <a:chOff x="-1577797" y="-128731"/>
              <a:chExt cx="3575943" cy="2062106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F8AEEDA1-07D8-8EA0-BF94-2DEFCFFE65A0}"/>
                  </a:ext>
                </a:extLst>
              </p:cNvPr>
              <p:cNvSpPr/>
              <p:nvPr/>
            </p:nvSpPr>
            <p:spPr>
              <a:xfrm rot="764401">
                <a:off x="-1577797" y="76215"/>
                <a:ext cx="2972038" cy="1857160"/>
              </a:xfrm>
              <a:custGeom>
                <a:avLst/>
                <a:gdLst>
                  <a:gd name="connsiteX0" fmla="*/ 1395349 w 2140521"/>
                  <a:gd name="connsiteY0" fmla="*/ 1206246 h 1337564"/>
                  <a:gd name="connsiteX1" fmla="*/ 1395349 w 2140521"/>
                  <a:gd name="connsiteY1" fmla="*/ 1209104 h 1337564"/>
                  <a:gd name="connsiteX2" fmla="*/ 1387475 w 2140521"/>
                  <a:gd name="connsiteY2" fmla="*/ 1204849 h 1337564"/>
                  <a:gd name="connsiteX3" fmla="*/ 1391793 w 2140521"/>
                  <a:gd name="connsiteY3" fmla="*/ 1204087 h 1337564"/>
                  <a:gd name="connsiteX4" fmla="*/ 1395349 w 2140521"/>
                  <a:gd name="connsiteY4" fmla="*/ 1206246 h 1337564"/>
                  <a:gd name="connsiteX5" fmla="*/ 1263333 w 2140521"/>
                  <a:gd name="connsiteY5" fmla="*/ 1147763 h 1337564"/>
                  <a:gd name="connsiteX6" fmla="*/ 1298258 w 2140521"/>
                  <a:gd name="connsiteY6" fmla="*/ 1161987 h 1337564"/>
                  <a:gd name="connsiteX7" fmla="*/ 1351090 w 2140521"/>
                  <a:gd name="connsiteY7" fmla="*/ 1176973 h 1337564"/>
                  <a:gd name="connsiteX8" fmla="*/ 1407478 w 2140521"/>
                  <a:gd name="connsiteY8" fmla="*/ 1186244 h 1337564"/>
                  <a:gd name="connsiteX9" fmla="*/ 1448181 w 2140521"/>
                  <a:gd name="connsiteY9" fmla="*/ 1201293 h 1337564"/>
                  <a:gd name="connsiteX10" fmla="*/ 1520952 w 2140521"/>
                  <a:gd name="connsiteY10" fmla="*/ 1224788 h 1337564"/>
                  <a:gd name="connsiteX11" fmla="*/ 1540954 w 2140521"/>
                  <a:gd name="connsiteY11" fmla="*/ 1232662 h 1337564"/>
                  <a:gd name="connsiteX12" fmla="*/ 1550225 w 2140521"/>
                  <a:gd name="connsiteY12" fmla="*/ 1231265 h 1337564"/>
                  <a:gd name="connsiteX13" fmla="*/ 1596644 w 2140521"/>
                  <a:gd name="connsiteY13" fmla="*/ 1263333 h 1337564"/>
                  <a:gd name="connsiteX14" fmla="*/ 1592326 w 2140521"/>
                  <a:gd name="connsiteY14" fmla="*/ 1263333 h 1337564"/>
                  <a:gd name="connsiteX15" fmla="*/ 1544511 w 2140521"/>
                  <a:gd name="connsiteY15" fmla="*/ 1249109 h 1337564"/>
                  <a:gd name="connsiteX16" fmla="*/ 1484566 w 2140521"/>
                  <a:gd name="connsiteY16" fmla="*/ 1224788 h 1337564"/>
                  <a:gd name="connsiteX17" fmla="*/ 1477454 w 2140521"/>
                  <a:gd name="connsiteY17" fmla="*/ 1221931 h 1337564"/>
                  <a:gd name="connsiteX18" fmla="*/ 1457452 w 2140521"/>
                  <a:gd name="connsiteY18" fmla="*/ 1218375 h 1337564"/>
                  <a:gd name="connsiteX19" fmla="*/ 1414653 w 2140521"/>
                  <a:gd name="connsiteY19" fmla="*/ 1209802 h 1337564"/>
                  <a:gd name="connsiteX20" fmla="*/ 1388935 w 2140521"/>
                  <a:gd name="connsiteY20" fmla="*/ 1196975 h 1337564"/>
                  <a:gd name="connsiteX21" fmla="*/ 1369632 w 2140521"/>
                  <a:gd name="connsiteY21" fmla="*/ 1196975 h 1337564"/>
                  <a:gd name="connsiteX22" fmla="*/ 1306830 w 2140521"/>
                  <a:gd name="connsiteY22" fmla="*/ 1183450 h 1337564"/>
                  <a:gd name="connsiteX23" fmla="*/ 1287590 w 2140521"/>
                  <a:gd name="connsiteY23" fmla="*/ 1176973 h 1337564"/>
                  <a:gd name="connsiteX24" fmla="*/ 1229042 w 2140521"/>
                  <a:gd name="connsiteY24" fmla="*/ 1157732 h 1337564"/>
                  <a:gd name="connsiteX25" fmla="*/ 1207643 w 2140521"/>
                  <a:gd name="connsiteY25" fmla="*/ 1149160 h 1337564"/>
                  <a:gd name="connsiteX26" fmla="*/ 1217613 w 2140521"/>
                  <a:gd name="connsiteY26" fmla="*/ 1147001 h 1337564"/>
                  <a:gd name="connsiteX27" fmla="*/ 1241870 w 2140521"/>
                  <a:gd name="connsiteY27" fmla="*/ 1146302 h 1337564"/>
                  <a:gd name="connsiteX28" fmla="*/ 1263333 w 2140521"/>
                  <a:gd name="connsiteY28" fmla="*/ 1147763 h 1337564"/>
                  <a:gd name="connsiteX29" fmla="*/ 1558100 w 2140521"/>
                  <a:gd name="connsiteY29" fmla="*/ 1141286 h 1337564"/>
                  <a:gd name="connsiteX30" fmla="*/ 1540954 w 2140521"/>
                  <a:gd name="connsiteY30" fmla="*/ 1169861 h 1337564"/>
                  <a:gd name="connsiteX31" fmla="*/ 1538097 w 2140521"/>
                  <a:gd name="connsiteY31" fmla="*/ 1165606 h 1337564"/>
                  <a:gd name="connsiteX32" fmla="*/ 1557401 w 2140521"/>
                  <a:gd name="connsiteY32" fmla="*/ 1139889 h 1337564"/>
                  <a:gd name="connsiteX33" fmla="*/ 1558100 w 2140521"/>
                  <a:gd name="connsiteY33" fmla="*/ 1141286 h 1337564"/>
                  <a:gd name="connsiteX34" fmla="*/ 902145 w 2140521"/>
                  <a:gd name="connsiteY34" fmla="*/ 1134173 h 1337564"/>
                  <a:gd name="connsiteX35" fmla="*/ 902843 w 2140521"/>
                  <a:gd name="connsiteY35" fmla="*/ 1136333 h 1337564"/>
                  <a:gd name="connsiteX36" fmla="*/ 899287 w 2140521"/>
                  <a:gd name="connsiteY36" fmla="*/ 1141286 h 1337564"/>
                  <a:gd name="connsiteX37" fmla="*/ 897128 w 2140521"/>
                  <a:gd name="connsiteY37" fmla="*/ 1141286 h 1337564"/>
                  <a:gd name="connsiteX38" fmla="*/ 895731 w 2140521"/>
                  <a:gd name="connsiteY38" fmla="*/ 1138428 h 1337564"/>
                  <a:gd name="connsiteX39" fmla="*/ 899287 w 2140521"/>
                  <a:gd name="connsiteY39" fmla="*/ 1134173 h 1337564"/>
                  <a:gd name="connsiteX40" fmla="*/ 902145 w 2140521"/>
                  <a:gd name="connsiteY40" fmla="*/ 1134173 h 1337564"/>
                  <a:gd name="connsiteX41" fmla="*/ 1222629 w 2140521"/>
                  <a:gd name="connsiteY41" fmla="*/ 1132713 h 1337564"/>
                  <a:gd name="connsiteX42" fmla="*/ 1214057 w 2140521"/>
                  <a:gd name="connsiteY42" fmla="*/ 1135571 h 1337564"/>
                  <a:gd name="connsiteX43" fmla="*/ 1177671 w 2140521"/>
                  <a:gd name="connsiteY43" fmla="*/ 1121347 h 1337564"/>
                  <a:gd name="connsiteX44" fmla="*/ 1184085 w 2140521"/>
                  <a:gd name="connsiteY44" fmla="*/ 1118489 h 1337564"/>
                  <a:gd name="connsiteX45" fmla="*/ 1222629 w 2140521"/>
                  <a:gd name="connsiteY45" fmla="*/ 1132713 h 1337564"/>
                  <a:gd name="connsiteX46" fmla="*/ 1094867 w 2140521"/>
                  <a:gd name="connsiteY46" fmla="*/ 1108456 h 1337564"/>
                  <a:gd name="connsiteX47" fmla="*/ 1137666 w 2140521"/>
                  <a:gd name="connsiteY47" fmla="*/ 1127062 h 1337564"/>
                  <a:gd name="connsiteX48" fmla="*/ 1178370 w 2140521"/>
                  <a:gd name="connsiteY48" fmla="*/ 1139889 h 1337564"/>
                  <a:gd name="connsiteX49" fmla="*/ 1176210 w 2140521"/>
                  <a:gd name="connsiteY49" fmla="*/ 1142048 h 1337564"/>
                  <a:gd name="connsiteX50" fmla="*/ 1162685 w 2140521"/>
                  <a:gd name="connsiteY50" fmla="*/ 1142048 h 1337564"/>
                  <a:gd name="connsiteX51" fmla="*/ 1142683 w 2140521"/>
                  <a:gd name="connsiteY51" fmla="*/ 1136333 h 1337564"/>
                  <a:gd name="connsiteX52" fmla="*/ 1130554 w 2140521"/>
                  <a:gd name="connsiteY52" fmla="*/ 1130617 h 1337564"/>
                  <a:gd name="connsiteX53" fmla="*/ 1070610 w 2140521"/>
                  <a:gd name="connsiteY53" fmla="*/ 1107758 h 1337564"/>
                  <a:gd name="connsiteX54" fmla="*/ 1080579 w 2140521"/>
                  <a:gd name="connsiteY54" fmla="*/ 1105598 h 1337564"/>
                  <a:gd name="connsiteX55" fmla="*/ 1094867 w 2140521"/>
                  <a:gd name="connsiteY55" fmla="*/ 1108456 h 1337564"/>
                  <a:gd name="connsiteX56" fmla="*/ 1577340 w 2140521"/>
                  <a:gd name="connsiteY56" fmla="*/ 1101344 h 1337564"/>
                  <a:gd name="connsiteX57" fmla="*/ 1569529 w 2140521"/>
                  <a:gd name="connsiteY57" fmla="*/ 1112774 h 1337564"/>
                  <a:gd name="connsiteX58" fmla="*/ 1569529 w 2140521"/>
                  <a:gd name="connsiteY58" fmla="*/ 1109917 h 1337564"/>
                  <a:gd name="connsiteX59" fmla="*/ 1577340 w 2140521"/>
                  <a:gd name="connsiteY59" fmla="*/ 1099884 h 1337564"/>
                  <a:gd name="connsiteX60" fmla="*/ 1577340 w 2140521"/>
                  <a:gd name="connsiteY60" fmla="*/ 1101344 h 1337564"/>
                  <a:gd name="connsiteX61" fmla="*/ 717995 w 2140521"/>
                  <a:gd name="connsiteY61" fmla="*/ 1108456 h 1337564"/>
                  <a:gd name="connsiteX62" fmla="*/ 713740 w 2140521"/>
                  <a:gd name="connsiteY62" fmla="*/ 1113473 h 1337564"/>
                  <a:gd name="connsiteX63" fmla="*/ 690182 w 2140521"/>
                  <a:gd name="connsiteY63" fmla="*/ 1099185 h 1337564"/>
                  <a:gd name="connsiteX64" fmla="*/ 700151 w 2140521"/>
                  <a:gd name="connsiteY64" fmla="*/ 1095629 h 1337564"/>
                  <a:gd name="connsiteX65" fmla="*/ 717995 w 2140521"/>
                  <a:gd name="connsiteY65" fmla="*/ 1108456 h 1337564"/>
                  <a:gd name="connsiteX66" fmla="*/ 906463 w 2140521"/>
                  <a:gd name="connsiteY66" fmla="*/ 1093470 h 1337564"/>
                  <a:gd name="connsiteX67" fmla="*/ 919988 w 2140521"/>
                  <a:gd name="connsiteY67" fmla="*/ 1093470 h 1337564"/>
                  <a:gd name="connsiteX68" fmla="*/ 906463 w 2140521"/>
                  <a:gd name="connsiteY68" fmla="*/ 1093470 h 1337564"/>
                  <a:gd name="connsiteX69" fmla="*/ 1580896 w 2140521"/>
                  <a:gd name="connsiteY69" fmla="*/ 1091375 h 1337564"/>
                  <a:gd name="connsiteX70" fmla="*/ 1579499 w 2140521"/>
                  <a:gd name="connsiteY70" fmla="*/ 1094169 h 1337564"/>
                  <a:gd name="connsiteX71" fmla="*/ 1576641 w 2140521"/>
                  <a:gd name="connsiteY71" fmla="*/ 1094169 h 1337564"/>
                  <a:gd name="connsiteX72" fmla="*/ 1580198 w 2140521"/>
                  <a:gd name="connsiteY72" fmla="*/ 1089216 h 1337564"/>
                  <a:gd name="connsiteX73" fmla="*/ 1580896 w 2140521"/>
                  <a:gd name="connsiteY73" fmla="*/ 1091375 h 1337564"/>
                  <a:gd name="connsiteX74" fmla="*/ 1599501 w 2140521"/>
                  <a:gd name="connsiteY74" fmla="*/ 1061339 h 1337564"/>
                  <a:gd name="connsiteX75" fmla="*/ 1595946 w 2140521"/>
                  <a:gd name="connsiteY75" fmla="*/ 1064959 h 1337564"/>
                  <a:gd name="connsiteX76" fmla="*/ 1599501 w 2140521"/>
                  <a:gd name="connsiteY76" fmla="*/ 1058482 h 1337564"/>
                  <a:gd name="connsiteX77" fmla="*/ 1599501 w 2140521"/>
                  <a:gd name="connsiteY77" fmla="*/ 1061339 h 1337564"/>
                  <a:gd name="connsiteX78" fmla="*/ 938530 w 2140521"/>
                  <a:gd name="connsiteY78" fmla="*/ 1063498 h 1337564"/>
                  <a:gd name="connsiteX79" fmla="*/ 962089 w 2140521"/>
                  <a:gd name="connsiteY79" fmla="*/ 1067816 h 1337564"/>
                  <a:gd name="connsiteX80" fmla="*/ 997776 w 2140521"/>
                  <a:gd name="connsiteY80" fmla="*/ 1082802 h 1337564"/>
                  <a:gd name="connsiteX81" fmla="*/ 1050608 w 2140521"/>
                  <a:gd name="connsiteY81" fmla="*/ 1102042 h 1337564"/>
                  <a:gd name="connsiteX82" fmla="*/ 1053465 w 2140521"/>
                  <a:gd name="connsiteY82" fmla="*/ 1106361 h 1337564"/>
                  <a:gd name="connsiteX83" fmla="*/ 1049909 w 2140521"/>
                  <a:gd name="connsiteY83" fmla="*/ 1107059 h 1337564"/>
                  <a:gd name="connsiteX84" fmla="*/ 1027049 w 2140521"/>
                  <a:gd name="connsiteY84" fmla="*/ 1101344 h 1337564"/>
                  <a:gd name="connsiteX85" fmla="*/ 996378 w 2140521"/>
                  <a:gd name="connsiteY85" fmla="*/ 1094931 h 1337564"/>
                  <a:gd name="connsiteX86" fmla="*/ 968502 w 2140521"/>
                  <a:gd name="connsiteY86" fmla="*/ 1088517 h 1337564"/>
                  <a:gd name="connsiteX87" fmla="*/ 917829 w 2140521"/>
                  <a:gd name="connsiteY87" fmla="*/ 1074229 h 1337564"/>
                  <a:gd name="connsiteX88" fmla="*/ 905002 w 2140521"/>
                  <a:gd name="connsiteY88" fmla="*/ 1074229 h 1337564"/>
                  <a:gd name="connsiteX89" fmla="*/ 885761 w 2140521"/>
                  <a:gd name="connsiteY89" fmla="*/ 1068515 h 1337564"/>
                  <a:gd name="connsiteX90" fmla="*/ 914972 w 2140521"/>
                  <a:gd name="connsiteY90" fmla="*/ 1055688 h 1337564"/>
                  <a:gd name="connsiteX91" fmla="*/ 938530 w 2140521"/>
                  <a:gd name="connsiteY91" fmla="*/ 1063498 h 1337564"/>
                  <a:gd name="connsiteX92" fmla="*/ 661607 w 2140521"/>
                  <a:gd name="connsiteY92" fmla="*/ 1048512 h 1337564"/>
                  <a:gd name="connsiteX93" fmla="*/ 651637 w 2140521"/>
                  <a:gd name="connsiteY93" fmla="*/ 1049211 h 1337564"/>
                  <a:gd name="connsiteX94" fmla="*/ 656653 w 2140521"/>
                  <a:gd name="connsiteY94" fmla="*/ 1047814 h 1337564"/>
                  <a:gd name="connsiteX95" fmla="*/ 661607 w 2140521"/>
                  <a:gd name="connsiteY95" fmla="*/ 1048512 h 1337564"/>
                  <a:gd name="connsiteX96" fmla="*/ 962851 w 2140521"/>
                  <a:gd name="connsiteY96" fmla="*/ 1041400 h 1337564"/>
                  <a:gd name="connsiteX97" fmla="*/ 1064895 w 2140521"/>
                  <a:gd name="connsiteY97" fmla="*/ 1079945 h 1337564"/>
                  <a:gd name="connsiteX98" fmla="*/ 1097026 w 2140521"/>
                  <a:gd name="connsiteY98" fmla="*/ 1088517 h 1337564"/>
                  <a:gd name="connsiteX99" fmla="*/ 1141285 w 2140521"/>
                  <a:gd name="connsiteY99" fmla="*/ 1099884 h 1337564"/>
                  <a:gd name="connsiteX100" fmla="*/ 1161225 w 2140521"/>
                  <a:gd name="connsiteY100" fmla="*/ 1099884 h 1337564"/>
                  <a:gd name="connsiteX101" fmla="*/ 1190498 w 2140521"/>
                  <a:gd name="connsiteY101" fmla="*/ 1111314 h 1337564"/>
                  <a:gd name="connsiteX102" fmla="*/ 1179830 w 2140521"/>
                  <a:gd name="connsiteY102" fmla="*/ 1114870 h 1337564"/>
                  <a:gd name="connsiteX103" fmla="*/ 1157669 w 2140521"/>
                  <a:gd name="connsiteY103" fmla="*/ 1107758 h 1337564"/>
                  <a:gd name="connsiteX104" fmla="*/ 1154811 w 2140521"/>
                  <a:gd name="connsiteY104" fmla="*/ 1107758 h 1337564"/>
                  <a:gd name="connsiteX105" fmla="*/ 1154113 w 2140521"/>
                  <a:gd name="connsiteY105" fmla="*/ 1109218 h 1337564"/>
                  <a:gd name="connsiteX106" fmla="*/ 1161225 w 2140521"/>
                  <a:gd name="connsiteY106" fmla="*/ 1119886 h 1337564"/>
                  <a:gd name="connsiteX107" fmla="*/ 1151255 w 2140521"/>
                  <a:gd name="connsiteY107" fmla="*/ 1119886 h 1337564"/>
                  <a:gd name="connsiteX108" fmla="*/ 1086295 w 2140521"/>
                  <a:gd name="connsiteY108" fmla="*/ 1094931 h 1337564"/>
                  <a:gd name="connsiteX109" fmla="*/ 997776 w 2140521"/>
                  <a:gd name="connsiteY109" fmla="*/ 1071372 h 1337564"/>
                  <a:gd name="connsiteX110" fmla="*/ 966407 w 2140521"/>
                  <a:gd name="connsiteY110" fmla="*/ 1056386 h 1337564"/>
                  <a:gd name="connsiteX111" fmla="*/ 945007 w 2140521"/>
                  <a:gd name="connsiteY111" fmla="*/ 1053529 h 1337564"/>
                  <a:gd name="connsiteX112" fmla="*/ 917829 w 2140521"/>
                  <a:gd name="connsiteY112" fmla="*/ 1047115 h 1337564"/>
                  <a:gd name="connsiteX113" fmla="*/ 877888 w 2140521"/>
                  <a:gd name="connsiteY113" fmla="*/ 1058482 h 1337564"/>
                  <a:gd name="connsiteX114" fmla="*/ 875728 w 2140521"/>
                  <a:gd name="connsiteY114" fmla="*/ 1057783 h 1337564"/>
                  <a:gd name="connsiteX115" fmla="*/ 875728 w 2140521"/>
                  <a:gd name="connsiteY115" fmla="*/ 1054926 h 1337564"/>
                  <a:gd name="connsiteX116" fmla="*/ 898589 w 2140521"/>
                  <a:gd name="connsiteY116" fmla="*/ 1037082 h 1337564"/>
                  <a:gd name="connsiteX117" fmla="*/ 922846 w 2140521"/>
                  <a:gd name="connsiteY117" fmla="*/ 1028510 h 1337564"/>
                  <a:gd name="connsiteX118" fmla="*/ 962851 w 2140521"/>
                  <a:gd name="connsiteY118" fmla="*/ 1041400 h 1337564"/>
                  <a:gd name="connsiteX119" fmla="*/ 1628775 w 2140521"/>
                  <a:gd name="connsiteY119" fmla="*/ 1002855 h 1337564"/>
                  <a:gd name="connsiteX120" fmla="*/ 1613027 w 2140521"/>
                  <a:gd name="connsiteY120" fmla="*/ 1027113 h 1337564"/>
                  <a:gd name="connsiteX121" fmla="*/ 1613027 w 2140521"/>
                  <a:gd name="connsiteY121" fmla="*/ 1022795 h 1337564"/>
                  <a:gd name="connsiteX122" fmla="*/ 1628775 w 2140521"/>
                  <a:gd name="connsiteY122" fmla="*/ 997839 h 1337564"/>
                  <a:gd name="connsiteX123" fmla="*/ 1628775 w 2140521"/>
                  <a:gd name="connsiteY123" fmla="*/ 1002855 h 1337564"/>
                  <a:gd name="connsiteX124" fmla="*/ 953516 w 2140521"/>
                  <a:gd name="connsiteY124" fmla="*/ 971423 h 1337564"/>
                  <a:gd name="connsiteX125" fmla="*/ 1015619 w 2140521"/>
                  <a:gd name="connsiteY125" fmla="*/ 1003554 h 1337564"/>
                  <a:gd name="connsiteX126" fmla="*/ 1044194 w 2140521"/>
                  <a:gd name="connsiteY126" fmla="*/ 1014984 h 1337564"/>
                  <a:gd name="connsiteX127" fmla="*/ 1086295 w 2140521"/>
                  <a:gd name="connsiteY127" fmla="*/ 1023557 h 1337564"/>
                  <a:gd name="connsiteX128" fmla="*/ 1113409 w 2140521"/>
                  <a:gd name="connsiteY128" fmla="*/ 1030669 h 1337564"/>
                  <a:gd name="connsiteX129" fmla="*/ 1126998 w 2140521"/>
                  <a:gd name="connsiteY129" fmla="*/ 1038542 h 1337564"/>
                  <a:gd name="connsiteX130" fmla="*/ 1154113 w 2140521"/>
                  <a:gd name="connsiteY130" fmla="*/ 1049211 h 1337564"/>
                  <a:gd name="connsiteX131" fmla="*/ 1170496 w 2140521"/>
                  <a:gd name="connsiteY131" fmla="*/ 1052830 h 1337564"/>
                  <a:gd name="connsiteX132" fmla="*/ 1243330 w 2140521"/>
                  <a:gd name="connsiteY132" fmla="*/ 1077087 h 1337564"/>
                  <a:gd name="connsiteX133" fmla="*/ 1251204 w 2140521"/>
                  <a:gd name="connsiteY133" fmla="*/ 1082040 h 1337564"/>
                  <a:gd name="connsiteX134" fmla="*/ 1240472 w 2140521"/>
                  <a:gd name="connsiteY134" fmla="*/ 1084898 h 1337564"/>
                  <a:gd name="connsiteX135" fmla="*/ 1169098 w 2140521"/>
                  <a:gd name="connsiteY135" fmla="*/ 1068515 h 1337564"/>
                  <a:gd name="connsiteX136" fmla="*/ 1138428 w 2140521"/>
                  <a:gd name="connsiteY136" fmla="*/ 1056386 h 1337564"/>
                  <a:gd name="connsiteX137" fmla="*/ 1123442 w 2140521"/>
                  <a:gd name="connsiteY137" fmla="*/ 1054227 h 1337564"/>
                  <a:gd name="connsiteX138" fmla="*/ 1057720 w 2140521"/>
                  <a:gd name="connsiteY138" fmla="*/ 1027811 h 1337564"/>
                  <a:gd name="connsiteX139" fmla="*/ 1022033 w 2140521"/>
                  <a:gd name="connsiteY139" fmla="*/ 1020001 h 1337564"/>
                  <a:gd name="connsiteX140" fmla="*/ 1004951 w 2140521"/>
                  <a:gd name="connsiteY140" fmla="*/ 1015683 h 1337564"/>
                  <a:gd name="connsiteX141" fmla="*/ 983552 w 2140521"/>
                  <a:gd name="connsiteY141" fmla="*/ 1006411 h 1337564"/>
                  <a:gd name="connsiteX142" fmla="*/ 973519 w 2140521"/>
                  <a:gd name="connsiteY142" fmla="*/ 1000697 h 1337564"/>
                  <a:gd name="connsiteX143" fmla="*/ 949960 w 2140521"/>
                  <a:gd name="connsiteY143" fmla="*/ 985711 h 1337564"/>
                  <a:gd name="connsiteX144" fmla="*/ 907860 w 2140521"/>
                  <a:gd name="connsiteY144" fmla="*/ 996442 h 1337564"/>
                  <a:gd name="connsiteX145" fmla="*/ 888619 w 2140521"/>
                  <a:gd name="connsiteY145" fmla="*/ 999300 h 1337564"/>
                  <a:gd name="connsiteX146" fmla="*/ 857885 w 2140521"/>
                  <a:gd name="connsiteY146" fmla="*/ 1032828 h 1337564"/>
                  <a:gd name="connsiteX147" fmla="*/ 845757 w 2140521"/>
                  <a:gd name="connsiteY147" fmla="*/ 1049211 h 1337564"/>
                  <a:gd name="connsiteX148" fmla="*/ 840041 w 2140521"/>
                  <a:gd name="connsiteY148" fmla="*/ 1035685 h 1337564"/>
                  <a:gd name="connsiteX149" fmla="*/ 840041 w 2140521"/>
                  <a:gd name="connsiteY149" fmla="*/ 1032129 h 1337564"/>
                  <a:gd name="connsiteX150" fmla="*/ 852170 w 2140521"/>
                  <a:gd name="connsiteY150" fmla="*/ 1019239 h 1337564"/>
                  <a:gd name="connsiteX151" fmla="*/ 887159 w 2140521"/>
                  <a:gd name="connsiteY151" fmla="*/ 982154 h 1337564"/>
                  <a:gd name="connsiteX152" fmla="*/ 926402 w 2140521"/>
                  <a:gd name="connsiteY152" fmla="*/ 964311 h 1337564"/>
                  <a:gd name="connsiteX153" fmla="*/ 953516 w 2140521"/>
                  <a:gd name="connsiteY153" fmla="*/ 971423 h 1337564"/>
                  <a:gd name="connsiteX154" fmla="*/ 822897 w 2140521"/>
                  <a:gd name="connsiteY154" fmla="*/ 992124 h 1337564"/>
                  <a:gd name="connsiteX155" fmla="*/ 820801 w 2140521"/>
                  <a:gd name="connsiteY155" fmla="*/ 992124 h 1337564"/>
                  <a:gd name="connsiteX156" fmla="*/ 795084 w 2140521"/>
                  <a:gd name="connsiteY156" fmla="*/ 967867 h 1337564"/>
                  <a:gd name="connsiteX157" fmla="*/ 797242 w 2140521"/>
                  <a:gd name="connsiteY157" fmla="*/ 964311 h 1337564"/>
                  <a:gd name="connsiteX158" fmla="*/ 822897 w 2140521"/>
                  <a:gd name="connsiteY158" fmla="*/ 992124 h 1337564"/>
                  <a:gd name="connsiteX159" fmla="*/ 817944 w 2140521"/>
                  <a:gd name="connsiteY159" fmla="*/ 952183 h 1337564"/>
                  <a:gd name="connsiteX160" fmla="*/ 826516 w 2140521"/>
                  <a:gd name="connsiteY160" fmla="*/ 957898 h 1337564"/>
                  <a:gd name="connsiteX161" fmla="*/ 834327 w 2140521"/>
                  <a:gd name="connsiteY161" fmla="*/ 961454 h 1337564"/>
                  <a:gd name="connsiteX162" fmla="*/ 836485 w 2140521"/>
                  <a:gd name="connsiteY162" fmla="*/ 965708 h 1337564"/>
                  <a:gd name="connsiteX163" fmla="*/ 832929 w 2140521"/>
                  <a:gd name="connsiteY163" fmla="*/ 970026 h 1337564"/>
                  <a:gd name="connsiteX164" fmla="*/ 815086 w 2140521"/>
                  <a:gd name="connsiteY164" fmla="*/ 953579 h 1337564"/>
                  <a:gd name="connsiteX165" fmla="*/ 815785 w 2140521"/>
                  <a:gd name="connsiteY165" fmla="*/ 952183 h 1337564"/>
                  <a:gd name="connsiteX166" fmla="*/ 817944 w 2140521"/>
                  <a:gd name="connsiteY166" fmla="*/ 952183 h 1337564"/>
                  <a:gd name="connsiteX167" fmla="*/ 183388 w 2140521"/>
                  <a:gd name="connsiteY167" fmla="*/ 931482 h 1337564"/>
                  <a:gd name="connsiteX168" fmla="*/ 246952 w 2140521"/>
                  <a:gd name="connsiteY168" fmla="*/ 942911 h 1337564"/>
                  <a:gd name="connsiteX169" fmla="*/ 358267 w 2140521"/>
                  <a:gd name="connsiteY169" fmla="*/ 941451 h 1337564"/>
                  <a:gd name="connsiteX170" fmla="*/ 507428 w 2140521"/>
                  <a:gd name="connsiteY170" fmla="*/ 942911 h 1337564"/>
                  <a:gd name="connsiteX171" fmla="*/ 697992 w 2140521"/>
                  <a:gd name="connsiteY171" fmla="*/ 936435 h 1337564"/>
                  <a:gd name="connsiteX172" fmla="*/ 720852 w 2140521"/>
                  <a:gd name="connsiteY172" fmla="*/ 954278 h 1337564"/>
                  <a:gd name="connsiteX173" fmla="*/ 732282 w 2140521"/>
                  <a:gd name="connsiteY173" fmla="*/ 962152 h 1337564"/>
                  <a:gd name="connsiteX174" fmla="*/ 735838 w 2140521"/>
                  <a:gd name="connsiteY174" fmla="*/ 968566 h 1337564"/>
                  <a:gd name="connsiteX175" fmla="*/ 788670 w 2140521"/>
                  <a:gd name="connsiteY175" fmla="*/ 1001395 h 1337564"/>
                  <a:gd name="connsiteX176" fmla="*/ 805053 w 2140521"/>
                  <a:gd name="connsiteY176" fmla="*/ 1020699 h 1337564"/>
                  <a:gd name="connsiteX177" fmla="*/ 811530 w 2140521"/>
                  <a:gd name="connsiteY177" fmla="*/ 1039241 h 1337564"/>
                  <a:gd name="connsiteX178" fmla="*/ 807910 w 2140521"/>
                  <a:gd name="connsiteY178" fmla="*/ 1044956 h 1337564"/>
                  <a:gd name="connsiteX179" fmla="*/ 791528 w 2140521"/>
                  <a:gd name="connsiteY179" fmla="*/ 1032828 h 1337564"/>
                  <a:gd name="connsiteX180" fmla="*/ 782257 w 2140521"/>
                  <a:gd name="connsiteY180" fmla="*/ 1025652 h 1337564"/>
                  <a:gd name="connsiteX181" fmla="*/ 741553 w 2140521"/>
                  <a:gd name="connsiteY181" fmla="*/ 1001395 h 1337564"/>
                  <a:gd name="connsiteX182" fmla="*/ 697992 w 2140521"/>
                  <a:gd name="connsiteY182" fmla="*/ 973582 h 1337564"/>
                  <a:gd name="connsiteX183" fmla="*/ 675894 w 2140521"/>
                  <a:gd name="connsiteY183" fmla="*/ 965708 h 1337564"/>
                  <a:gd name="connsiteX184" fmla="*/ 637350 w 2140521"/>
                  <a:gd name="connsiteY184" fmla="*/ 959295 h 1337564"/>
                  <a:gd name="connsiteX185" fmla="*/ 598107 w 2140521"/>
                  <a:gd name="connsiteY185" fmla="*/ 959295 h 1337564"/>
                  <a:gd name="connsiteX186" fmla="*/ 513905 w 2140521"/>
                  <a:gd name="connsiteY186" fmla="*/ 965708 h 1337564"/>
                  <a:gd name="connsiteX187" fmla="*/ 503174 w 2140521"/>
                  <a:gd name="connsiteY187" fmla="*/ 965708 h 1337564"/>
                  <a:gd name="connsiteX188" fmla="*/ 418973 w 2140521"/>
                  <a:gd name="connsiteY188" fmla="*/ 974280 h 1337564"/>
                  <a:gd name="connsiteX189" fmla="*/ 371856 w 2140521"/>
                  <a:gd name="connsiteY189" fmla="*/ 975741 h 1337564"/>
                  <a:gd name="connsiteX190" fmla="*/ 264033 w 2140521"/>
                  <a:gd name="connsiteY190" fmla="*/ 984314 h 1337564"/>
                  <a:gd name="connsiteX191" fmla="*/ 226949 w 2140521"/>
                  <a:gd name="connsiteY191" fmla="*/ 985711 h 1337564"/>
                  <a:gd name="connsiteX192" fmla="*/ 129159 w 2140521"/>
                  <a:gd name="connsiteY192" fmla="*/ 986409 h 1337564"/>
                  <a:gd name="connsiteX193" fmla="*/ 122746 w 2140521"/>
                  <a:gd name="connsiteY193" fmla="*/ 980694 h 1337564"/>
                  <a:gd name="connsiteX194" fmla="*/ 134874 w 2140521"/>
                  <a:gd name="connsiteY194" fmla="*/ 955040 h 1337564"/>
                  <a:gd name="connsiteX195" fmla="*/ 134176 w 2140521"/>
                  <a:gd name="connsiteY195" fmla="*/ 948627 h 1337564"/>
                  <a:gd name="connsiteX196" fmla="*/ 137033 w 2140521"/>
                  <a:gd name="connsiteY196" fmla="*/ 943610 h 1337564"/>
                  <a:gd name="connsiteX197" fmla="*/ 147003 w 2140521"/>
                  <a:gd name="connsiteY197" fmla="*/ 936435 h 1337564"/>
                  <a:gd name="connsiteX198" fmla="*/ 161290 w 2140521"/>
                  <a:gd name="connsiteY198" fmla="*/ 922211 h 1337564"/>
                  <a:gd name="connsiteX199" fmla="*/ 183388 w 2140521"/>
                  <a:gd name="connsiteY199" fmla="*/ 931482 h 1337564"/>
                  <a:gd name="connsiteX200" fmla="*/ 849313 w 2140521"/>
                  <a:gd name="connsiteY200" fmla="*/ 939292 h 1337564"/>
                  <a:gd name="connsiteX201" fmla="*/ 845058 w 2140521"/>
                  <a:gd name="connsiteY201" fmla="*/ 944309 h 1337564"/>
                  <a:gd name="connsiteX202" fmla="*/ 832929 w 2140521"/>
                  <a:gd name="connsiteY202" fmla="*/ 924306 h 1337564"/>
                  <a:gd name="connsiteX203" fmla="*/ 835787 w 2140521"/>
                  <a:gd name="connsiteY203" fmla="*/ 920052 h 1337564"/>
                  <a:gd name="connsiteX204" fmla="*/ 849313 w 2140521"/>
                  <a:gd name="connsiteY204" fmla="*/ 939292 h 1337564"/>
                  <a:gd name="connsiteX205" fmla="*/ 1783651 w 2140521"/>
                  <a:gd name="connsiteY205" fmla="*/ 907923 h 1337564"/>
                  <a:gd name="connsiteX206" fmla="*/ 1724406 w 2140521"/>
                  <a:gd name="connsiteY206" fmla="*/ 1037844 h 1337564"/>
                  <a:gd name="connsiteX207" fmla="*/ 1705864 w 2140521"/>
                  <a:gd name="connsiteY207" fmla="*/ 1085660 h 1337564"/>
                  <a:gd name="connsiteX208" fmla="*/ 1688719 w 2140521"/>
                  <a:gd name="connsiteY208" fmla="*/ 1121347 h 1337564"/>
                  <a:gd name="connsiteX209" fmla="*/ 1671574 w 2140521"/>
                  <a:gd name="connsiteY209" fmla="*/ 1152716 h 1337564"/>
                  <a:gd name="connsiteX210" fmla="*/ 1668018 w 2140521"/>
                  <a:gd name="connsiteY210" fmla="*/ 1151319 h 1337564"/>
                  <a:gd name="connsiteX211" fmla="*/ 1668018 w 2140521"/>
                  <a:gd name="connsiteY211" fmla="*/ 1149160 h 1337564"/>
                  <a:gd name="connsiteX212" fmla="*/ 1697990 w 2140521"/>
                  <a:gd name="connsiteY212" fmla="*/ 1083501 h 1337564"/>
                  <a:gd name="connsiteX213" fmla="*/ 1775079 w 2140521"/>
                  <a:gd name="connsiteY213" fmla="*/ 915734 h 1337564"/>
                  <a:gd name="connsiteX214" fmla="*/ 1782889 w 2140521"/>
                  <a:gd name="connsiteY214" fmla="*/ 906463 h 1337564"/>
                  <a:gd name="connsiteX215" fmla="*/ 1783651 w 2140521"/>
                  <a:gd name="connsiteY215" fmla="*/ 907923 h 1337564"/>
                  <a:gd name="connsiteX216" fmla="*/ 862203 w 2140521"/>
                  <a:gd name="connsiteY216" fmla="*/ 910082 h 1337564"/>
                  <a:gd name="connsiteX217" fmla="*/ 861441 w 2140521"/>
                  <a:gd name="connsiteY217" fmla="*/ 912178 h 1337564"/>
                  <a:gd name="connsiteX218" fmla="*/ 857186 w 2140521"/>
                  <a:gd name="connsiteY218" fmla="*/ 912940 h 1337564"/>
                  <a:gd name="connsiteX219" fmla="*/ 850773 w 2140521"/>
                  <a:gd name="connsiteY219" fmla="*/ 907923 h 1337564"/>
                  <a:gd name="connsiteX220" fmla="*/ 854329 w 2140521"/>
                  <a:gd name="connsiteY220" fmla="*/ 902208 h 1337564"/>
                  <a:gd name="connsiteX221" fmla="*/ 862203 w 2140521"/>
                  <a:gd name="connsiteY221" fmla="*/ 910082 h 1337564"/>
                  <a:gd name="connsiteX222" fmla="*/ 875030 w 2140521"/>
                  <a:gd name="connsiteY222" fmla="*/ 888619 h 1337564"/>
                  <a:gd name="connsiteX223" fmla="*/ 870014 w 2140521"/>
                  <a:gd name="connsiteY223" fmla="*/ 893636 h 1337564"/>
                  <a:gd name="connsiteX224" fmla="*/ 866458 w 2140521"/>
                  <a:gd name="connsiteY224" fmla="*/ 891477 h 1337564"/>
                  <a:gd name="connsiteX225" fmla="*/ 862902 w 2140521"/>
                  <a:gd name="connsiteY225" fmla="*/ 877253 h 1337564"/>
                  <a:gd name="connsiteX226" fmla="*/ 865759 w 2140521"/>
                  <a:gd name="connsiteY226" fmla="*/ 874395 h 1337564"/>
                  <a:gd name="connsiteX227" fmla="*/ 875030 w 2140521"/>
                  <a:gd name="connsiteY227" fmla="*/ 888619 h 1337564"/>
                  <a:gd name="connsiteX228" fmla="*/ 893572 w 2140521"/>
                  <a:gd name="connsiteY228" fmla="*/ 857948 h 1337564"/>
                  <a:gd name="connsiteX229" fmla="*/ 893572 w 2140521"/>
                  <a:gd name="connsiteY229" fmla="*/ 863664 h 1337564"/>
                  <a:gd name="connsiteX230" fmla="*/ 891477 w 2140521"/>
                  <a:gd name="connsiteY230" fmla="*/ 864362 h 1337564"/>
                  <a:gd name="connsiteX231" fmla="*/ 881444 w 2140521"/>
                  <a:gd name="connsiteY231" fmla="*/ 850836 h 1337564"/>
                  <a:gd name="connsiteX232" fmla="*/ 882142 w 2140521"/>
                  <a:gd name="connsiteY232" fmla="*/ 849376 h 1337564"/>
                  <a:gd name="connsiteX233" fmla="*/ 885000 w 2140521"/>
                  <a:gd name="connsiteY233" fmla="*/ 849376 h 1337564"/>
                  <a:gd name="connsiteX234" fmla="*/ 893572 w 2140521"/>
                  <a:gd name="connsiteY234" fmla="*/ 857948 h 1337564"/>
                  <a:gd name="connsiteX235" fmla="*/ 1716532 w 2140521"/>
                  <a:gd name="connsiteY235" fmla="*/ 845122 h 1337564"/>
                  <a:gd name="connsiteX236" fmla="*/ 1710119 w 2140521"/>
                  <a:gd name="connsiteY236" fmla="*/ 859409 h 1337564"/>
                  <a:gd name="connsiteX237" fmla="*/ 1707261 w 2140521"/>
                  <a:gd name="connsiteY237" fmla="*/ 870077 h 1337564"/>
                  <a:gd name="connsiteX238" fmla="*/ 1686560 w 2140521"/>
                  <a:gd name="connsiteY238" fmla="*/ 895795 h 1337564"/>
                  <a:gd name="connsiteX239" fmla="*/ 1686560 w 2140521"/>
                  <a:gd name="connsiteY239" fmla="*/ 890778 h 1337564"/>
                  <a:gd name="connsiteX240" fmla="*/ 1716532 w 2140521"/>
                  <a:gd name="connsiteY240" fmla="*/ 842963 h 1337564"/>
                  <a:gd name="connsiteX241" fmla="*/ 1716532 w 2140521"/>
                  <a:gd name="connsiteY241" fmla="*/ 845122 h 1337564"/>
                  <a:gd name="connsiteX242" fmla="*/ 909320 w 2140521"/>
                  <a:gd name="connsiteY242" fmla="*/ 832993 h 1337564"/>
                  <a:gd name="connsiteX243" fmla="*/ 904303 w 2140521"/>
                  <a:gd name="connsiteY243" fmla="*/ 837946 h 1337564"/>
                  <a:gd name="connsiteX244" fmla="*/ 897890 w 2140521"/>
                  <a:gd name="connsiteY244" fmla="*/ 825119 h 1337564"/>
                  <a:gd name="connsiteX245" fmla="*/ 899985 w 2140521"/>
                  <a:gd name="connsiteY245" fmla="*/ 820865 h 1337564"/>
                  <a:gd name="connsiteX246" fmla="*/ 909320 w 2140521"/>
                  <a:gd name="connsiteY246" fmla="*/ 832993 h 1337564"/>
                  <a:gd name="connsiteX247" fmla="*/ 925703 w 2140521"/>
                  <a:gd name="connsiteY247" fmla="*/ 810133 h 1337564"/>
                  <a:gd name="connsiteX248" fmla="*/ 922147 w 2140521"/>
                  <a:gd name="connsiteY248" fmla="*/ 813689 h 1337564"/>
                  <a:gd name="connsiteX249" fmla="*/ 913575 w 2140521"/>
                  <a:gd name="connsiteY249" fmla="*/ 798703 h 1337564"/>
                  <a:gd name="connsiteX250" fmla="*/ 914972 w 2140521"/>
                  <a:gd name="connsiteY250" fmla="*/ 791591 h 1337564"/>
                  <a:gd name="connsiteX251" fmla="*/ 925703 w 2140521"/>
                  <a:gd name="connsiteY251" fmla="*/ 810133 h 1337564"/>
                  <a:gd name="connsiteX252" fmla="*/ 941388 w 2140521"/>
                  <a:gd name="connsiteY252" fmla="*/ 783717 h 1337564"/>
                  <a:gd name="connsiteX253" fmla="*/ 935672 w 2140521"/>
                  <a:gd name="connsiteY253" fmla="*/ 787972 h 1337564"/>
                  <a:gd name="connsiteX254" fmla="*/ 929259 w 2140521"/>
                  <a:gd name="connsiteY254" fmla="*/ 777304 h 1337564"/>
                  <a:gd name="connsiteX255" fmla="*/ 932116 w 2140521"/>
                  <a:gd name="connsiteY255" fmla="*/ 766572 h 1337564"/>
                  <a:gd name="connsiteX256" fmla="*/ 941388 w 2140521"/>
                  <a:gd name="connsiteY256" fmla="*/ 783717 h 1337564"/>
                  <a:gd name="connsiteX257" fmla="*/ 957834 w 2140521"/>
                  <a:gd name="connsiteY257" fmla="*/ 752285 h 1337564"/>
                  <a:gd name="connsiteX258" fmla="*/ 957135 w 2140521"/>
                  <a:gd name="connsiteY258" fmla="*/ 755904 h 1337564"/>
                  <a:gd name="connsiteX259" fmla="*/ 954278 w 2140521"/>
                  <a:gd name="connsiteY259" fmla="*/ 755904 h 1337564"/>
                  <a:gd name="connsiteX260" fmla="*/ 945705 w 2140521"/>
                  <a:gd name="connsiteY260" fmla="*/ 742315 h 1337564"/>
                  <a:gd name="connsiteX261" fmla="*/ 948563 w 2140521"/>
                  <a:gd name="connsiteY261" fmla="*/ 740156 h 1337564"/>
                  <a:gd name="connsiteX262" fmla="*/ 957834 w 2140521"/>
                  <a:gd name="connsiteY262" fmla="*/ 752285 h 1337564"/>
                  <a:gd name="connsiteX263" fmla="*/ 989965 w 2140521"/>
                  <a:gd name="connsiteY263" fmla="*/ 688086 h 1337564"/>
                  <a:gd name="connsiteX264" fmla="*/ 984948 w 2140521"/>
                  <a:gd name="connsiteY264" fmla="*/ 691642 h 1337564"/>
                  <a:gd name="connsiteX265" fmla="*/ 977836 w 2140521"/>
                  <a:gd name="connsiteY265" fmla="*/ 683070 h 1337564"/>
                  <a:gd name="connsiteX266" fmla="*/ 980694 w 2140521"/>
                  <a:gd name="connsiteY266" fmla="*/ 680212 h 1337564"/>
                  <a:gd name="connsiteX267" fmla="*/ 989965 w 2140521"/>
                  <a:gd name="connsiteY267" fmla="*/ 688086 h 1337564"/>
                  <a:gd name="connsiteX268" fmla="*/ 1001395 w 2140521"/>
                  <a:gd name="connsiteY268" fmla="*/ 649542 h 1337564"/>
                  <a:gd name="connsiteX269" fmla="*/ 1005650 w 2140521"/>
                  <a:gd name="connsiteY269" fmla="*/ 662369 h 1337564"/>
                  <a:gd name="connsiteX270" fmla="*/ 1002094 w 2140521"/>
                  <a:gd name="connsiteY270" fmla="*/ 665925 h 1337564"/>
                  <a:gd name="connsiteX271" fmla="*/ 996378 w 2140521"/>
                  <a:gd name="connsiteY271" fmla="*/ 655257 h 1337564"/>
                  <a:gd name="connsiteX272" fmla="*/ 999236 w 2140521"/>
                  <a:gd name="connsiteY272" fmla="*/ 647383 h 1337564"/>
                  <a:gd name="connsiteX273" fmla="*/ 1001395 w 2140521"/>
                  <a:gd name="connsiteY273" fmla="*/ 649542 h 1337564"/>
                  <a:gd name="connsiteX274" fmla="*/ 1027747 w 2140521"/>
                  <a:gd name="connsiteY274" fmla="*/ 633095 h 1337564"/>
                  <a:gd name="connsiteX275" fmla="*/ 1025652 w 2140521"/>
                  <a:gd name="connsiteY275" fmla="*/ 635953 h 1337564"/>
                  <a:gd name="connsiteX276" fmla="*/ 1017079 w 2140521"/>
                  <a:gd name="connsiteY276" fmla="*/ 621729 h 1337564"/>
                  <a:gd name="connsiteX277" fmla="*/ 1019239 w 2140521"/>
                  <a:gd name="connsiteY277" fmla="*/ 617411 h 1337564"/>
                  <a:gd name="connsiteX278" fmla="*/ 1027747 w 2140521"/>
                  <a:gd name="connsiteY278" fmla="*/ 633095 h 1337564"/>
                  <a:gd name="connsiteX279" fmla="*/ 1049909 w 2140521"/>
                  <a:gd name="connsiteY279" fmla="*/ 601726 h 1337564"/>
                  <a:gd name="connsiteX280" fmla="*/ 1049909 w 2140521"/>
                  <a:gd name="connsiteY280" fmla="*/ 605980 h 1337564"/>
                  <a:gd name="connsiteX281" fmla="*/ 1047052 w 2140521"/>
                  <a:gd name="connsiteY281" fmla="*/ 605980 h 1337564"/>
                  <a:gd name="connsiteX282" fmla="*/ 1034923 w 2140521"/>
                  <a:gd name="connsiteY282" fmla="*/ 593154 h 1337564"/>
                  <a:gd name="connsiteX283" fmla="*/ 1039178 w 2140521"/>
                  <a:gd name="connsiteY283" fmla="*/ 590296 h 1337564"/>
                  <a:gd name="connsiteX284" fmla="*/ 1049909 w 2140521"/>
                  <a:gd name="connsiteY284" fmla="*/ 601726 h 1337564"/>
                  <a:gd name="connsiteX285" fmla="*/ 1072769 w 2140521"/>
                  <a:gd name="connsiteY285" fmla="*/ 560324 h 1337564"/>
                  <a:gd name="connsiteX286" fmla="*/ 1069150 w 2140521"/>
                  <a:gd name="connsiteY286" fmla="*/ 566039 h 1337564"/>
                  <a:gd name="connsiteX287" fmla="*/ 1061339 w 2140521"/>
                  <a:gd name="connsiteY287" fmla="*/ 556006 h 1337564"/>
                  <a:gd name="connsiteX288" fmla="*/ 1064895 w 2140521"/>
                  <a:gd name="connsiteY288" fmla="*/ 549592 h 1337564"/>
                  <a:gd name="connsiteX289" fmla="*/ 1072769 w 2140521"/>
                  <a:gd name="connsiteY289" fmla="*/ 560324 h 1337564"/>
                  <a:gd name="connsiteX290" fmla="*/ 1092010 w 2140521"/>
                  <a:gd name="connsiteY290" fmla="*/ 528193 h 1337564"/>
                  <a:gd name="connsiteX291" fmla="*/ 1087755 w 2140521"/>
                  <a:gd name="connsiteY291" fmla="*/ 532511 h 1337564"/>
                  <a:gd name="connsiteX292" fmla="*/ 1079881 w 2140521"/>
                  <a:gd name="connsiteY292" fmla="*/ 523177 h 1337564"/>
                  <a:gd name="connsiteX293" fmla="*/ 1082739 w 2140521"/>
                  <a:gd name="connsiteY293" fmla="*/ 520319 h 1337564"/>
                  <a:gd name="connsiteX294" fmla="*/ 1092010 w 2140521"/>
                  <a:gd name="connsiteY294" fmla="*/ 528193 h 1337564"/>
                  <a:gd name="connsiteX295" fmla="*/ 1102741 w 2140521"/>
                  <a:gd name="connsiteY295" fmla="*/ 485394 h 1337564"/>
                  <a:gd name="connsiteX296" fmla="*/ 1112710 w 2140521"/>
                  <a:gd name="connsiteY296" fmla="*/ 493205 h 1337564"/>
                  <a:gd name="connsiteX297" fmla="*/ 1106996 w 2140521"/>
                  <a:gd name="connsiteY297" fmla="*/ 496824 h 1337564"/>
                  <a:gd name="connsiteX298" fmla="*/ 1099122 w 2140521"/>
                  <a:gd name="connsiteY298" fmla="*/ 488252 h 1337564"/>
                  <a:gd name="connsiteX299" fmla="*/ 1099884 w 2140521"/>
                  <a:gd name="connsiteY299" fmla="*/ 485394 h 1337564"/>
                  <a:gd name="connsiteX300" fmla="*/ 1102741 w 2140521"/>
                  <a:gd name="connsiteY300" fmla="*/ 485394 h 1337564"/>
                  <a:gd name="connsiteX301" fmla="*/ 1126998 w 2140521"/>
                  <a:gd name="connsiteY301" fmla="*/ 455422 h 1337564"/>
                  <a:gd name="connsiteX302" fmla="*/ 1122680 w 2140521"/>
                  <a:gd name="connsiteY302" fmla="*/ 461836 h 1337564"/>
                  <a:gd name="connsiteX303" fmla="*/ 1118426 w 2140521"/>
                  <a:gd name="connsiteY303" fmla="*/ 455422 h 1337564"/>
                  <a:gd name="connsiteX304" fmla="*/ 1122680 w 2140521"/>
                  <a:gd name="connsiteY304" fmla="*/ 449707 h 1337564"/>
                  <a:gd name="connsiteX305" fmla="*/ 1126998 w 2140521"/>
                  <a:gd name="connsiteY305" fmla="*/ 455422 h 1337564"/>
                  <a:gd name="connsiteX306" fmla="*/ 1150557 w 2140521"/>
                  <a:gd name="connsiteY306" fmla="*/ 421831 h 1337564"/>
                  <a:gd name="connsiteX307" fmla="*/ 1144841 w 2140521"/>
                  <a:gd name="connsiteY307" fmla="*/ 426149 h 1337564"/>
                  <a:gd name="connsiteX308" fmla="*/ 1137666 w 2140521"/>
                  <a:gd name="connsiteY308" fmla="*/ 418275 h 1337564"/>
                  <a:gd name="connsiteX309" fmla="*/ 1140523 w 2140521"/>
                  <a:gd name="connsiteY309" fmla="*/ 414719 h 1337564"/>
                  <a:gd name="connsiteX310" fmla="*/ 1150557 w 2140521"/>
                  <a:gd name="connsiteY310" fmla="*/ 421831 h 1337564"/>
                  <a:gd name="connsiteX311" fmla="*/ 1175512 w 2140521"/>
                  <a:gd name="connsiteY311" fmla="*/ 378333 h 1337564"/>
                  <a:gd name="connsiteX312" fmla="*/ 1174814 w 2140521"/>
                  <a:gd name="connsiteY312" fmla="*/ 391160 h 1337564"/>
                  <a:gd name="connsiteX313" fmla="*/ 1165542 w 2140521"/>
                  <a:gd name="connsiteY313" fmla="*/ 376174 h 1337564"/>
                  <a:gd name="connsiteX314" fmla="*/ 1170496 w 2140521"/>
                  <a:gd name="connsiteY314" fmla="*/ 363347 h 1337564"/>
                  <a:gd name="connsiteX315" fmla="*/ 1175512 w 2140521"/>
                  <a:gd name="connsiteY315" fmla="*/ 378333 h 1337564"/>
                  <a:gd name="connsiteX316" fmla="*/ 1202627 w 2140521"/>
                  <a:gd name="connsiteY316" fmla="*/ 346202 h 1337564"/>
                  <a:gd name="connsiteX317" fmla="*/ 1198372 w 2140521"/>
                  <a:gd name="connsiteY317" fmla="*/ 359728 h 1337564"/>
                  <a:gd name="connsiteX318" fmla="*/ 1194054 w 2140521"/>
                  <a:gd name="connsiteY318" fmla="*/ 347599 h 1337564"/>
                  <a:gd name="connsiteX319" fmla="*/ 1193356 w 2140521"/>
                  <a:gd name="connsiteY319" fmla="*/ 331216 h 1337564"/>
                  <a:gd name="connsiteX320" fmla="*/ 1196213 w 2140521"/>
                  <a:gd name="connsiteY320" fmla="*/ 326898 h 1337564"/>
                  <a:gd name="connsiteX321" fmla="*/ 1202627 w 2140521"/>
                  <a:gd name="connsiteY321" fmla="*/ 346202 h 1337564"/>
                  <a:gd name="connsiteX322" fmla="*/ 2052002 w 2140521"/>
                  <a:gd name="connsiteY322" fmla="*/ 299085 h 1337564"/>
                  <a:gd name="connsiteX323" fmla="*/ 2040573 w 2140521"/>
                  <a:gd name="connsiteY323" fmla="*/ 329756 h 1337564"/>
                  <a:gd name="connsiteX324" fmla="*/ 2031301 w 2140521"/>
                  <a:gd name="connsiteY324" fmla="*/ 354013 h 1337564"/>
                  <a:gd name="connsiteX325" fmla="*/ 2024189 w 2140521"/>
                  <a:gd name="connsiteY325" fmla="*/ 372618 h 1337564"/>
                  <a:gd name="connsiteX326" fmla="*/ 2012760 w 2140521"/>
                  <a:gd name="connsiteY326" fmla="*/ 401130 h 1337564"/>
                  <a:gd name="connsiteX327" fmla="*/ 2007743 w 2140521"/>
                  <a:gd name="connsiteY327" fmla="*/ 414020 h 1337564"/>
                  <a:gd name="connsiteX328" fmla="*/ 1996313 w 2140521"/>
                  <a:gd name="connsiteY328" fmla="*/ 436817 h 1337564"/>
                  <a:gd name="connsiteX329" fmla="*/ 1981327 w 2140521"/>
                  <a:gd name="connsiteY329" fmla="*/ 455422 h 1337564"/>
                  <a:gd name="connsiteX330" fmla="*/ 2007045 w 2140521"/>
                  <a:gd name="connsiteY330" fmla="*/ 393319 h 1337564"/>
                  <a:gd name="connsiteX331" fmla="*/ 2013458 w 2140521"/>
                  <a:gd name="connsiteY331" fmla="*/ 374714 h 1337564"/>
                  <a:gd name="connsiteX332" fmla="*/ 2028444 w 2140521"/>
                  <a:gd name="connsiteY332" fmla="*/ 344742 h 1337564"/>
                  <a:gd name="connsiteX333" fmla="*/ 2049145 w 2140521"/>
                  <a:gd name="connsiteY333" fmla="*/ 296926 h 1337564"/>
                  <a:gd name="connsiteX334" fmla="*/ 2052002 w 2140521"/>
                  <a:gd name="connsiteY334" fmla="*/ 296228 h 1337564"/>
                  <a:gd name="connsiteX335" fmla="*/ 2052002 w 2140521"/>
                  <a:gd name="connsiteY335" fmla="*/ 299085 h 1337564"/>
                  <a:gd name="connsiteX336" fmla="*/ 1226185 w 2140521"/>
                  <a:gd name="connsiteY336" fmla="*/ 313373 h 1337564"/>
                  <a:gd name="connsiteX337" fmla="*/ 1224788 w 2140521"/>
                  <a:gd name="connsiteY337" fmla="*/ 321183 h 1337564"/>
                  <a:gd name="connsiteX338" fmla="*/ 1216914 w 2140521"/>
                  <a:gd name="connsiteY338" fmla="*/ 296228 h 1337564"/>
                  <a:gd name="connsiteX339" fmla="*/ 1219772 w 2140521"/>
                  <a:gd name="connsiteY339" fmla="*/ 290513 h 1337564"/>
                  <a:gd name="connsiteX340" fmla="*/ 1226185 w 2140521"/>
                  <a:gd name="connsiteY340" fmla="*/ 313373 h 1337564"/>
                  <a:gd name="connsiteX341" fmla="*/ 2031301 w 2140521"/>
                  <a:gd name="connsiteY341" fmla="*/ 273368 h 1337564"/>
                  <a:gd name="connsiteX342" fmla="*/ 2031301 w 2140521"/>
                  <a:gd name="connsiteY342" fmla="*/ 276987 h 1337564"/>
                  <a:gd name="connsiteX343" fmla="*/ 1992059 w 2140521"/>
                  <a:gd name="connsiteY343" fmla="*/ 347599 h 1337564"/>
                  <a:gd name="connsiteX344" fmla="*/ 1962087 w 2140521"/>
                  <a:gd name="connsiteY344" fmla="*/ 394716 h 1337564"/>
                  <a:gd name="connsiteX345" fmla="*/ 1884299 w 2140521"/>
                  <a:gd name="connsiteY345" fmla="*/ 538163 h 1337564"/>
                  <a:gd name="connsiteX346" fmla="*/ 1872869 w 2140521"/>
                  <a:gd name="connsiteY346" fmla="*/ 563182 h 1337564"/>
                  <a:gd name="connsiteX347" fmla="*/ 1844992 w 2140521"/>
                  <a:gd name="connsiteY347" fmla="*/ 605282 h 1337564"/>
                  <a:gd name="connsiteX348" fmla="*/ 1813624 w 2140521"/>
                  <a:gd name="connsiteY348" fmla="*/ 665925 h 1337564"/>
                  <a:gd name="connsiteX349" fmla="*/ 1774381 w 2140521"/>
                  <a:gd name="connsiteY349" fmla="*/ 721614 h 1337564"/>
                  <a:gd name="connsiteX350" fmla="*/ 1734375 w 2140521"/>
                  <a:gd name="connsiteY350" fmla="*/ 780860 h 1337564"/>
                  <a:gd name="connsiteX351" fmla="*/ 1712976 w 2140521"/>
                  <a:gd name="connsiteY351" fmla="*/ 812991 h 1337564"/>
                  <a:gd name="connsiteX352" fmla="*/ 1699387 w 2140521"/>
                  <a:gd name="connsiteY352" fmla="*/ 837248 h 1337564"/>
                  <a:gd name="connsiteX353" fmla="*/ 1680845 w 2140521"/>
                  <a:gd name="connsiteY353" fmla="*/ 862203 h 1337564"/>
                  <a:gd name="connsiteX354" fmla="*/ 1672971 w 2140521"/>
                  <a:gd name="connsiteY354" fmla="*/ 885063 h 1337564"/>
                  <a:gd name="connsiteX355" fmla="*/ 1662303 w 2140521"/>
                  <a:gd name="connsiteY355" fmla="*/ 922909 h 1337564"/>
                  <a:gd name="connsiteX356" fmla="*/ 1649476 w 2140521"/>
                  <a:gd name="connsiteY356" fmla="*/ 948627 h 1337564"/>
                  <a:gd name="connsiteX357" fmla="*/ 1620901 w 2140521"/>
                  <a:gd name="connsiteY357" fmla="*/ 983552 h 1337564"/>
                  <a:gd name="connsiteX358" fmla="*/ 1590929 w 2140521"/>
                  <a:gd name="connsiteY358" fmla="*/ 1039241 h 1337564"/>
                  <a:gd name="connsiteX359" fmla="*/ 1567371 w 2140521"/>
                  <a:gd name="connsiteY359" fmla="*/ 1086358 h 1337564"/>
                  <a:gd name="connsiteX360" fmla="*/ 1535938 w 2140521"/>
                  <a:gd name="connsiteY360" fmla="*/ 1138428 h 1337564"/>
                  <a:gd name="connsiteX361" fmla="*/ 1525969 w 2140521"/>
                  <a:gd name="connsiteY361" fmla="*/ 1144143 h 1337564"/>
                  <a:gd name="connsiteX362" fmla="*/ 1511681 w 2140521"/>
                  <a:gd name="connsiteY362" fmla="*/ 1154176 h 1337564"/>
                  <a:gd name="connsiteX363" fmla="*/ 1521714 w 2140521"/>
                  <a:gd name="connsiteY363" fmla="*/ 1157732 h 1337564"/>
                  <a:gd name="connsiteX364" fmla="*/ 1534541 w 2140521"/>
                  <a:gd name="connsiteY364" fmla="*/ 1176274 h 1337564"/>
                  <a:gd name="connsiteX365" fmla="*/ 1528826 w 2140521"/>
                  <a:gd name="connsiteY365" fmla="*/ 1180592 h 1337564"/>
                  <a:gd name="connsiteX366" fmla="*/ 1498854 w 2140521"/>
                  <a:gd name="connsiteY366" fmla="*/ 1175576 h 1337564"/>
                  <a:gd name="connsiteX367" fmla="*/ 1453197 w 2140521"/>
                  <a:gd name="connsiteY367" fmla="*/ 1164844 h 1337564"/>
                  <a:gd name="connsiteX368" fmla="*/ 1446022 w 2140521"/>
                  <a:gd name="connsiteY368" fmla="*/ 1159891 h 1337564"/>
                  <a:gd name="connsiteX369" fmla="*/ 1436053 w 2140521"/>
                  <a:gd name="connsiteY369" fmla="*/ 1154875 h 1337564"/>
                  <a:gd name="connsiteX370" fmla="*/ 1386078 w 2140521"/>
                  <a:gd name="connsiteY370" fmla="*/ 1147001 h 1337564"/>
                  <a:gd name="connsiteX371" fmla="*/ 1331849 w 2140521"/>
                  <a:gd name="connsiteY371" fmla="*/ 1139889 h 1337564"/>
                  <a:gd name="connsiteX372" fmla="*/ 1271143 w 2140521"/>
                  <a:gd name="connsiteY372" fmla="*/ 1119886 h 1337564"/>
                  <a:gd name="connsiteX373" fmla="*/ 1187641 w 2140521"/>
                  <a:gd name="connsiteY373" fmla="*/ 1094169 h 1337564"/>
                  <a:gd name="connsiteX374" fmla="*/ 1174814 w 2140521"/>
                  <a:gd name="connsiteY374" fmla="*/ 1091375 h 1337564"/>
                  <a:gd name="connsiteX375" fmla="*/ 1074865 w 2140521"/>
                  <a:gd name="connsiteY375" fmla="*/ 1072769 h 1337564"/>
                  <a:gd name="connsiteX376" fmla="*/ 1041336 w 2140521"/>
                  <a:gd name="connsiteY376" fmla="*/ 1056386 h 1337564"/>
                  <a:gd name="connsiteX377" fmla="*/ 945007 w 2140521"/>
                  <a:gd name="connsiteY377" fmla="*/ 1022795 h 1337564"/>
                  <a:gd name="connsiteX378" fmla="*/ 922846 w 2140521"/>
                  <a:gd name="connsiteY378" fmla="*/ 1015683 h 1337564"/>
                  <a:gd name="connsiteX379" fmla="*/ 907860 w 2140521"/>
                  <a:gd name="connsiteY379" fmla="*/ 1022096 h 1337564"/>
                  <a:gd name="connsiteX380" fmla="*/ 893572 w 2140521"/>
                  <a:gd name="connsiteY380" fmla="*/ 1026414 h 1337564"/>
                  <a:gd name="connsiteX381" fmla="*/ 856488 w 2140521"/>
                  <a:gd name="connsiteY381" fmla="*/ 1059942 h 1337564"/>
                  <a:gd name="connsiteX382" fmla="*/ 875030 w 2140521"/>
                  <a:gd name="connsiteY382" fmla="*/ 1020001 h 1337564"/>
                  <a:gd name="connsiteX383" fmla="*/ 897128 w 2140521"/>
                  <a:gd name="connsiteY383" fmla="*/ 1010666 h 1337564"/>
                  <a:gd name="connsiteX384" fmla="*/ 941388 w 2140521"/>
                  <a:gd name="connsiteY384" fmla="*/ 1004951 h 1337564"/>
                  <a:gd name="connsiteX385" fmla="*/ 957834 w 2140521"/>
                  <a:gd name="connsiteY385" fmla="*/ 1005713 h 1337564"/>
                  <a:gd name="connsiteX386" fmla="*/ 983552 w 2140521"/>
                  <a:gd name="connsiteY386" fmla="*/ 1018540 h 1337564"/>
                  <a:gd name="connsiteX387" fmla="*/ 1028510 w 2140521"/>
                  <a:gd name="connsiteY387" fmla="*/ 1031367 h 1337564"/>
                  <a:gd name="connsiteX388" fmla="*/ 1047750 w 2140521"/>
                  <a:gd name="connsiteY388" fmla="*/ 1037844 h 1337564"/>
                  <a:gd name="connsiteX389" fmla="*/ 1161225 w 2140521"/>
                  <a:gd name="connsiteY389" fmla="*/ 1077786 h 1337564"/>
                  <a:gd name="connsiteX390" fmla="*/ 1179068 w 2140521"/>
                  <a:gd name="connsiteY390" fmla="*/ 1080643 h 1337564"/>
                  <a:gd name="connsiteX391" fmla="*/ 1209040 w 2140521"/>
                  <a:gd name="connsiteY391" fmla="*/ 1089216 h 1337564"/>
                  <a:gd name="connsiteX392" fmla="*/ 1224026 w 2140521"/>
                  <a:gd name="connsiteY392" fmla="*/ 1091375 h 1337564"/>
                  <a:gd name="connsiteX393" fmla="*/ 1330389 w 2140521"/>
                  <a:gd name="connsiteY393" fmla="*/ 1116330 h 1337564"/>
                  <a:gd name="connsiteX394" fmla="*/ 1345375 w 2140521"/>
                  <a:gd name="connsiteY394" fmla="*/ 1119188 h 1337564"/>
                  <a:gd name="connsiteX395" fmla="*/ 1372489 w 2140521"/>
                  <a:gd name="connsiteY395" fmla="*/ 1129157 h 1337564"/>
                  <a:gd name="connsiteX396" fmla="*/ 1423924 w 2140521"/>
                  <a:gd name="connsiteY396" fmla="*/ 1142048 h 1337564"/>
                  <a:gd name="connsiteX397" fmla="*/ 1493139 w 2140521"/>
                  <a:gd name="connsiteY397" fmla="*/ 1164146 h 1337564"/>
                  <a:gd name="connsiteX398" fmla="*/ 1504569 w 2140521"/>
                  <a:gd name="connsiteY398" fmla="*/ 1156272 h 1337564"/>
                  <a:gd name="connsiteX399" fmla="*/ 1476692 w 2140521"/>
                  <a:gd name="connsiteY399" fmla="*/ 1147001 h 1337564"/>
                  <a:gd name="connsiteX400" fmla="*/ 1418209 w 2140521"/>
                  <a:gd name="connsiteY400" fmla="*/ 1129157 h 1337564"/>
                  <a:gd name="connsiteX401" fmla="*/ 1361122 w 2140521"/>
                  <a:gd name="connsiteY401" fmla="*/ 1111314 h 1337564"/>
                  <a:gd name="connsiteX402" fmla="*/ 1414653 w 2140521"/>
                  <a:gd name="connsiteY402" fmla="*/ 1119188 h 1337564"/>
                  <a:gd name="connsiteX403" fmla="*/ 1418209 w 2140521"/>
                  <a:gd name="connsiteY403" fmla="*/ 1122045 h 1337564"/>
                  <a:gd name="connsiteX404" fmla="*/ 1427480 w 2140521"/>
                  <a:gd name="connsiteY404" fmla="*/ 1125601 h 1337564"/>
                  <a:gd name="connsiteX405" fmla="*/ 1453197 w 2140521"/>
                  <a:gd name="connsiteY405" fmla="*/ 1114171 h 1337564"/>
                  <a:gd name="connsiteX406" fmla="*/ 1507426 w 2140521"/>
                  <a:gd name="connsiteY406" fmla="*/ 1094169 h 1337564"/>
                  <a:gd name="connsiteX407" fmla="*/ 1547368 w 2140521"/>
                  <a:gd name="connsiteY407" fmla="*/ 1027113 h 1337564"/>
                  <a:gd name="connsiteX408" fmla="*/ 1600200 w 2140521"/>
                  <a:gd name="connsiteY408" fmla="*/ 948627 h 1337564"/>
                  <a:gd name="connsiteX409" fmla="*/ 1630871 w 2140521"/>
                  <a:gd name="connsiteY409" fmla="*/ 897890 h 1337564"/>
                  <a:gd name="connsiteX410" fmla="*/ 1660144 w 2140521"/>
                  <a:gd name="connsiteY410" fmla="*/ 853694 h 1337564"/>
                  <a:gd name="connsiteX411" fmla="*/ 1732978 w 2140521"/>
                  <a:gd name="connsiteY411" fmla="*/ 745173 h 1337564"/>
                  <a:gd name="connsiteX412" fmla="*/ 1743647 w 2140521"/>
                  <a:gd name="connsiteY412" fmla="*/ 723075 h 1337564"/>
                  <a:gd name="connsiteX413" fmla="*/ 1797177 w 2140521"/>
                  <a:gd name="connsiteY413" fmla="*/ 636715 h 1337564"/>
                  <a:gd name="connsiteX414" fmla="*/ 1810067 w 2140521"/>
                  <a:gd name="connsiteY414" fmla="*/ 617411 h 1337564"/>
                  <a:gd name="connsiteX415" fmla="*/ 1818576 w 2140521"/>
                  <a:gd name="connsiteY415" fmla="*/ 600266 h 1337564"/>
                  <a:gd name="connsiteX416" fmla="*/ 1831467 w 2140521"/>
                  <a:gd name="connsiteY416" fmla="*/ 582422 h 1337564"/>
                  <a:gd name="connsiteX417" fmla="*/ 1857121 w 2140521"/>
                  <a:gd name="connsiteY417" fmla="*/ 528892 h 1337564"/>
                  <a:gd name="connsiteX418" fmla="*/ 1872107 w 2140521"/>
                  <a:gd name="connsiteY418" fmla="*/ 511048 h 1337564"/>
                  <a:gd name="connsiteX419" fmla="*/ 1898523 w 2140521"/>
                  <a:gd name="connsiteY419" fmla="*/ 476123 h 1337564"/>
                  <a:gd name="connsiteX420" fmla="*/ 1937829 w 2140521"/>
                  <a:gd name="connsiteY420" fmla="*/ 413258 h 1337564"/>
                  <a:gd name="connsiteX421" fmla="*/ 1968500 w 2140521"/>
                  <a:gd name="connsiteY421" fmla="*/ 357632 h 1337564"/>
                  <a:gd name="connsiteX422" fmla="*/ 1974913 w 2140521"/>
                  <a:gd name="connsiteY422" fmla="*/ 344043 h 1337564"/>
                  <a:gd name="connsiteX423" fmla="*/ 2028444 w 2140521"/>
                  <a:gd name="connsiteY423" fmla="*/ 273368 h 1337564"/>
                  <a:gd name="connsiteX424" fmla="*/ 2031301 w 2140521"/>
                  <a:gd name="connsiteY424" fmla="*/ 273368 h 1337564"/>
                  <a:gd name="connsiteX425" fmla="*/ 2102675 w 2140521"/>
                  <a:gd name="connsiteY425" fmla="*/ 264795 h 1337564"/>
                  <a:gd name="connsiteX426" fmla="*/ 2114804 w 2140521"/>
                  <a:gd name="connsiteY426" fmla="*/ 269113 h 1337564"/>
                  <a:gd name="connsiteX427" fmla="*/ 2117662 w 2140521"/>
                  <a:gd name="connsiteY427" fmla="*/ 277686 h 1337564"/>
                  <a:gd name="connsiteX428" fmla="*/ 2091246 w 2140521"/>
                  <a:gd name="connsiteY428" fmla="*/ 334772 h 1337564"/>
                  <a:gd name="connsiteX429" fmla="*/ 2083435 w 2140521"/>
                  <a:gd name="connsiteY429" fmla="*/ 355473 h 1337564"/>
                  <a:gd name="connsiteX430" fmla="*/ 2053400 w 2140521"/>
                  <a:gd name="connsiteY430" fmla="*/ 433261 h 1337564"/>
                  <a:gd name="connsiteX431" fmla="*/ 2047748 w 2140521"/>
                  <a:gd name="connsiteY431" fmla="*/ 457518 h 1337564"/>
                  <a:gd name="connsiteX432" fmla="*/ 2013458 w 2140521"/>
                  <a:gd name="connsiteY432" fmla="*/ 532511 h 1337564"/>
                  <a:gd name="connsiteX433" fmla="*/ 2002028 w 2140521"/>
                  <a:gd name="connsiteY433" fmla="*/ 557467 h 1337564"/>
                  <a:gd name="connsiteX434" fmla="*/ 1991360 w 2140521"/>
                  <a:gd name="connsiteY434" fmla="*/ 568897 h 1337564"/>
                  <a:gd name="connsiteX435" fmla="*/ 1989201 w 2140521"/>
                  <a:gd name="connsiteY435" fmla="*/ 575310 h 1337564"/>
                  <a:gd name="connsiteX436" fmla="*/ 1973516 w 2140521"/>
                  <a:gd name="connsiteY436" fmla="*/ 613854 h 1337564"/>
                  <a:gd name="connsiteX437" fmla="*/ 1963484 w 2140521"/>
                  <a:gd name="connsiteY437" fmla="*/ 638111 h 1337564"/>
                  <a:gd name="connsiteX438" fmla="*/ 1954911 w 2140521"/>
                  <a:gd name="connsiteY438" fmla="*/ 655257 h 1337564"/>
                  <a:gd name="connsiteX439" fmla="*/ 1925638 w 2140521"/>
                  <a:gd name="connsiteY439" fmla="*/ 715899 h 1337564"/>
                  <a:gd name="connsiteX440" fmla="*/ 1895665 w 2140521"/>
                  <a:gd name="connsiteY440" fmla="*/ 785178 h 1337564"/>
                  <a:gd name="connsiteX441" fmla="*/ 1835023 w 2140521"/>
                  <a:gd name="connsiteY441" fmla="*/ 917892 h 1337564"/>
                  <a:gd name="connsiteX442" fmla="*/ 1829308 w 2140521"/>
                  <a:gd name="connsiteY442" fmla="*/ 932879 h 1337564"/>
                  <a:gd name="connsiteX443" fmla="*/ 1820736 w 2140521"/>
                  <a:gd name="connsiteY443" fmla="*/ 947166 h 1337564"/>
                  <a:gd name="connsiteX444" fmla="*/ 1802194 w 2140521"/>
                  <a:gd name="connsiteY444" fmla="*/ 989267 h 1337564"/>
                  <a:gd name="connsiteX445" fmla="*/ 1784350 w 2140521"/>
                  <a:gd name="connsiteY445" fmla="*/ 1027811 h 1337564"/>
                  <a:gd name="connsiteX446" fmla="*/ 1781492 w 2140521"/>
                  <a:gd name="connsiteY446" fmla="*/ 1042797 h 1337564"/>
                  <a:gd name="connsiteX447" fmla="*/ 1772920 w 2140521"/>
                  <a:gd name="connsiteY447" fmla="*/ 1061339 h 1337564"/>
                  <a:gd name="connsiteX448" fmla="*/ 1770063 w 2140521"/>
                  <a:gd name="connsiteY448" fmla="*/ 1072071 h 1337564"/>
                  <a:gd name="connsiteX449" fmla="*/ 1755076 w 2140521"/>
                  <a:gd name="connsiteY449" fmla="*/ 1099884 h 1337564"/>
                  <a:gd name="connsiteX450" fmla="*/ 1728661 w 2140521"/>
                  <a:gd name="connsiteY450" fmla="*/ 1148461 h 1337564"/>
                  <a:gd name="connsiteX451" fmla="*/ 1723708 w 2140521"/>
                  <a:gd name="connsiteY451" fmla="*/ 1162748 h 1337564"/>
                  <a:gd name="connsiteX452" fmla="*/ 1716532 w 2140521"/>
                  <a:gd name="connsiteY452" fmla="*/ 1171258 h 1337564"/>
                  <a:gd name="connsiteX453" fmla="*/ 1707960 w 2140521"/>
                  <a:gd name="connsiteY453" fmla="*/ 1184847 h 1337564"/>
                  <a:gd name="connsiteX454" fmla="*/ 1662303 w 2140521"/>
                  <a:gd name="connsiteY454" fmla="*/ 1267651 h 1337564"/>
                  <a:gd name="connsiteX455" fmla="*/ 1655889 w 2140521"/>
                  <a:gd name="connsiteY455" fmla="*/ 1274763 h 1337564"/>
                  <a:gd name="connsiteX456" fmla="*/ 1648714 w 2140521"/>
                  <a:gd name="connsiteY456" fmla="*/ 1292606 h 1337564"/>
                  <a:gd name="connsiteX457" fmla="*/ 1651572 w 2140521"/>
                  <a:gd name="connsiteY457" fmla="*/ 1296924 h 1337564"/>
                  <a:gd name="connsiteX458" fmla="*/ 1665859 w 2140521"/>
                  <a:gd name="connsiteY458" fmla="*/ 1292606 h 1337564"/>
                  <a:gd name="connsiteX459" fmla="*/ 1670113 w 2140521"/>
                  <a:gd name="connsiteY459" fmla="*/ 1299782 h 1337564"/>
                  <a:gd name="connsiteX460" fmla="*/ 1665859 w 2140521"/>
                  <a:gd name="connsiteY460" fmla="*/ 1311148 h 1337564"/>
                  <a:gd name="connsiteX461" fmla="*/ 1632331 w 2140521"/>
                  <a:gd name="connsiteY461" fmla="*/ 1318323 h 1337564"/>
                  <a:gd name="connsiteX462" fmla="*/ 1600899 w 2140521"/>
                  <a:gd name="connsiteY462" fmla="*/ 1301877 h 1337564"/>
                  <a:gd name="connsiteX463" fmla="*/ 1564513 w 2140521"/>
                  <a:gd name="connsiteY463" fmla="*/ 1291908 h 1337564"/>
                  <a:gd name="connsiteX464" fmla="*/ 1510284 w 2140521"/>
                  <a:gd name="connsiteY464" fmla="*/ 1274064 h 1337564"/>
                  <a:gd name="connsiteX465" fmla="*/ 1497394 w 2140521"/>
                  <a:gd name="connsiteY465" fmla="*/ 1268349 h 1337564"/>
                  <a:gd name="connsiteX466" fmla="*/ 1475296 w 2140521"/>
                  <a:gd name="connsiteY466" fmla="*/ 1265492 h 1337564"/>
                  <a:gd name="connsiteX467" fmla="*/ 1450340 w 2140521"/>
                  <a:gd name="connsiteY467" fmla="*/ 1259777 h 1337564"/>
                  <a:gd name="connsiteX468" fmla="*/ 1384617 w 2140521"/>
                  <a:gd name="connsiteY468" fmla="*/ 1239774 h 1337564"/>
                  <a:gd name="connsiteX469" fmla="*/ 1364678 w 2140521"/>
                  <a:gd name="connsiteY469" fmla="*/ 1233361 h 1337564"/>
                  <a:gd name="connsiteX470" fmla="*/ 1359662 w 2140521"/>
                  <a:gd name="connsiteY470" fmla="*/ 1229804 h 1337564"/>
                  <a:gd name="connsiteX471" fmla="*/ 1336802 w 2140521"/>
                  <a:gd name="connsiteY471" fmla="*/ 1225550 h 1337564"/>
                  <a:gd name="connsiteX472" fmla="*/ 1230503 w 2140521"/>
                  <a:gd name="connsiteY472" fmla="*/ 1198436 h 1337564"/>
                  <a:gd name="connsiteX473" fmla="*/ 1169797 w 2140521"/>
                  <a:gd name="connsiteY473" fmla="*/ 1182688 h 1337564"/>
                  <a:gd name="connsiteX474" fmla="*/ 1127697 w 2140521"/>
                  <a:gd name="connsiteY474" fmla="*/ 1168400 h 1337564"/>
                  <a:gd name="connsiteX475" fmla="*/ 1108456 w 2140521"/>
                  <a:gd name="connsiteY475" fmla="*/ 1164844 h 1337564"/>
                  <a:gd name="connsiteX476" fmla="*/ 1051306 w 2140521"/>
                  <a:gd name="connsiteY476" fmla="*/ 1146302 h 1337564"/>
                  <a:gd name="connsiteX477" fmla="*/ 997776 w 2140521"/>
                  <a:gd name="connsiteY477" fmla="*/ 1127062 h 1337564"/>
                  <a:gd name="connsiteX478" fmla="*/ 973519 w 2140521"/>
                  <a:gd name="connsiteY478" fmla="*/ 1120585 h 1337564"/>
                  <a:gd name="connsiteX479" fmla="*/ 939991 w 2140521"/>
                  <a:gd name="connsiteY479" fmla="*/ 1109218 h 1337564"/>
                  <a:gd name="connsiteX480" fmla="*/ 899985 w 2140521"/>
                  <a:gd name="connsiteY480" fmla="*/ 1115632 h 1337564"/>
                  <a:gd name="connsiteX481" fmla="*/ 895731 w 2140521"/>
                  <a:gd name="connsiteY481" fmla="*/ 1123442 h 1337564"/>
                  <a:gd name="connsiteX482" fmla="*/ 882904 w 2140521"/>
                  <a:gd name="connsiteY482" fmla="*/ 1138428 h 1337564"/>
                  <a:gd name="connsiteX483" fmla="*/ 848614 w 2140521"/>
                  <a:gd name="connsiteY483" fmla="*/ 1142746 h 1337564"/>
                  <a:gd name="connsiteX484" fmla="*/ 821500 w 2140521"/>
                  <a:gd name="connsiteY484" fmla="*/ 1142048 h 1337564"/>
                  <a:gd name="connsiteX485" fmla="*/ 807910 w 2140521"/>
                  <a:gd name="connsiteY485" fmla="*/ 1139889 h 1337564"/>
                  <a:gd name="connsiteX486" fmla="*/ 756539 w 2140521"/>
                  <a:gd name="connsiteY486" fmla="*/ 1127760 h 1337564"/>
                  <a:gd name="connsiteX487" fmla="*/ 730123 w 2140521"/>
                  <a:gd name="connsiteY487" fmla="*/ 1107059 h 1337564"/>
                  <a:gd name="connsiteX488" fmla="*/ 720852 w 2140521"/>
                  <a:gd name="connsiteY488" fmla="*/ 1080643 h 1337564"/>
                  <a:gd name="connsiteX489" fmla="*/ 705866 w 2140521"/>
                  <a:gd name="connsiteY489" fmla="*/ 1077786 h 1337564"/>
                  <a:gd name="connsiteX490" fmla="*/ 676592 w 2140521"/>
                  <a:gd name="connsiteY490" fmla="*/ 1077087 h 1337564"/>
                  <a:gd name="connsiteX491" fmla="*/ 553847 w 2140521"/>
                  <a:gd name="connsiteY491" fmla="*/ 1086358 h 1337564"/>
                  <a:gd name="connsiteX492" fmla="*/ 452501 w 2140521"/>
                  <a:gd name="connsiteY492" fmla="*/ 1089216 h 1337564"/>
                  <a:gd name="connsiteX493" fmla="*/ 310452 w 2140521"/>
                  <a:gd name="connsiteY493" fmla="*/ 1087755 h 1337564"/>
                  <a:gd name="connsiteX494" fmla="*/ 229108 w 2140521"/>
                  <a:gd name="connsiteY494" fmla="*/ 1090613 h 1337564"/>
                  <a:gd name="connsiteX495" fmla="*/ 134874 w 2140521"/>
                  <a:gd name="connsiteY495" fmla="*/ 1096328 h 1337564"/>
                  <a:gd name="connsiteX496" fmla="*/ 56388 w 2140521"/>
                  <a:gd name="connsiteY496" fmla="*/ 1104202 h 1337564"/>
                  <a:gd name="connsiteX497" fmla="*/ 42101 w 2140521"/>
                  <a:gd name="connsiteY497" fmla="*/ 1102741 h 1337564"/>
                  <a:gd name="connsiteX498" fmla="*/ 30671 w 2140521"/>
                  <a:gd name="connsiteY498" fmla="*/ 1099185 h 1337564"/>
                  <a:gd name="connsiteX499" fmla="*/ 17082 w 2140521"/>
                  <a:gd name="connsiteY499" fmla="*/ 1099185 h 1337564"/>
                  <a:gd name="connsiteX500" fmla="*/ 12128 w 2140521"/>
                  <a:gd name="connsiteY500" fmla="*/ 1092772 h 1337564"/>
                  <a:gd name="connsiteX501" fmla="*/ 31369 w 2140521"/>
                  <a:gd name="connsiteY501" fmla="*/ 1084898 h 1337564"/>
                  <a:gd name="connsiteX502" fmla="*/ 66358 w 2140521"/>
                  <a:gd name="connsiteY502" fmla="*/ 1082040 h 1337564"/>
                  <a:gd name="connsiteX503" fmla="*/ 211963 w 2140521"/>
                  <a:gd name="connsiteY503" fmla="*/ 1077087 h 1337564"/>
                  <a:gd name="connsiteX504" fmla="*/ 266192 w 2140521"/>
                  <a:gd name="connsiteY504" fmla="*/ 1073531 h 1337564"/>
                  <a:gd name="connsiteX505" fmla="*/ 498158 w 2140521"/>
                  <a:gd name="connsiteY505" fmla="*/ 1067816 h 1337564"/>
                  <a:gd name="connsiteX506" fmla="*/ 617347 w 2140521"/>
                  <a:gd name="connsiteY506" fmla="*/ 1057085 h 1337564"/>
                  <a:gd name="connsiteX507" fmla="*/ 692341 w 2140521"/>
                  <a:gd name="connsiteY507" fmla="*/ 1064959 h 1337564"/>
                  <a:gd name="connsiteX508" fmla="*/ 703009 w 2140521"/>
                  <a:gd name="connsiteY508" fmla="*/ 1059244 h 1337564"/>
                  <a:gd name="connsiteX509" fmla="*/ 690182 w 2140521"/>
                  <a:gd name="connsiteY509" fmla="*/ 1049973 h 1337564"/>
                  <a:gd name="connsiteX510" fmla="*/ 653796 w 2140521"/>
                  <a:gd name="connsiteY510" fmla="*/ 1041400 h 1337564"/>
                  <a:gd name="connsiteX511" fmla="*/ 555244 w 2140521"/>
                  <a:gd name="connsiteY511" fmla="*/ 1047115 h 1337564"/>
                  <a:gd name="connsiteX512" fmla="*/ 501015 w 2140521"/>
                  <a:gd name="connsiteY512" fmla="*/ 1052068 h 1337564"/>
                  <a:gd name="connsiteX513" fmla="*/ 483172 w 2140521"/>
                  <a:gd name="connsiteY513" fmla="*/ 1052068 h 1337564"/>
                  <a:gd name="connsiteX514" fmla="*/ 504571 w 2140521"/>
                  <a:gd name="connsiteY514" fmla="*/ 1046353 h 1337564"/>
                  <a:gd name="connsiteX515" fmla="*/ 517461 w 2140521"/>
                  <a:gd name="connsiteY515" fmla="*/ 1049211 h 1337564"/>
                  <a:gd name="connsiteX516" fmla="*/ 561721 w 2140521"/>
                  <a:gd name="connsiteY516" fmla="*/ 1037082 h 1337564"/>
                  <a:gd name="connsiteX517" fmla="*/ 555244 w 2140521"/>
                  <a:gd name="connsiteY517" fmla="*/ 1032129 h 1337564"/>
                  <a:gd name="connsiteX518" fmla="*/ 540258 w 2140521"/>
                  <a:gd name="connsiteY518" fmla="*/ 1035685 h 1337564"/>
                  <a:gd name="connsiteX519" fmla="*/ 521716 w 2140521"/>
                  <a:gd name="connsiteY519" fmla="*/ 1039241 h 1337564"/>
                  <a:gd name="connsiteX520" fmla="*/ 502476 w 2140521"/>
                  <a:gd name="connsiteY520" fmla="*/ 1039241 h 1337564"/>
                  <a:gd name="connsiteX521" fmla="*/ 451803 w 2140521"/>
                  <a:gd name="connsiteY521" fmla="*/ 1057085 h 1337564"/>
                  <a:gd name="connsiteX522" fmla="*/ 426085 w 2140521"/>
                  <a:gd name="connsiteY522" fmla="*/ 1059942 h 1337564"/>
                  <a:gd name="connsiteX523" fmla="*/ 110617 w 2140521"/>
                  <a:gd name="connsiteY523" fmla="*/ 1061339 h 1337564"/>
                  <a:gd name="connsiteX524" fmla="*/ 86360 w 2140521"/>
                  <a:gd name="connsiteY524" fmla="*/ 1056386 h 1337564"/>
                  <a:gd name="connsiteX525" fmla="*/ 80645 w 2140521"/>
                  <a:gd name="connsiteY525" fmla="*/ 1060641 h 1337564"/>
                  <a:gd name="connsiteX526" fmla="*/ 102743 w 2140521"/>
                  <a:gd name="connsiteY526" fmla="*/ 1069213 h 1337564"/>
                  <a:gd name="connsiteX527" fmla="*/ 87757 w 2140521"/>
                  <a:gd name="connsiteY527" fmla="*/ 1071372 h 1337564"/>
                  <a:gd name="connsiteX528" fmla="*/ 70612 w 2140521"/>
                  <a:gd name="connsiteY528" fmla="*/ 1069912 h 1337564"/>
                  <a:gd name="connsiteX529" fmla="*/ 62802 w 2140521"/>
                  <a:gd name="connsiteY529" fmla="*/ 1067816 h 1337564"/>
                  <a:gd name="connsiteX530" fmla="*/ 62802 w 2140521"/>
                  <a:gd name="connsiteY530" fmla="*/ 1063498 h 1337564"/>
                  <a:gd name="connsiteX531" fmla="*/ 63500 w 2140521"/>
                  <a:gd name="connsiteY531" fmla="*/ 1054926 h 1337564"/>
                  <a:gd name="connsiteX532" fmla="*/ 72072 w 2140521"/>
                  <a:gd name="connsiteY532" fmla="*/ 1039940 h 1337564"/>
                  <a:gd name="connsiteX533" fmla="*/ 78486 w 2140521"/>
                  <a:gd name="connsiteY533" fmla="*/ 1039940 h 1337564"/>
                  <a:gd name="connsiteX534" fmla="*/ 89916 w 2140521"/>
                  <a:gd name="connsiteY534" fmla="*/ 1035685 h 1337564"/>
                  <a:gd name="connsiteX535" fmla="*/ 118428 w 2140521"/>
                  <a:gd name="connsiteY535" fmla="*/ 1039940 h 1337564"/>
                  <a:gd name="connsiteX536" fmla="*/ 133477 w 2140521"/>
                  <a:gd name="connsiteY536" fmla="*/ 1039940 h 1337564"/>
                  <a:gd name="connsiteX537" fmla="*/ 201232 w 2140521"/>
                  <a:gd name="connsiteY537" fmla="*/ 1046353 h 1337564"/>
                  <a:gd name="connsiteX538" fmla="*/ 306197 w 2140521"/>
                  <a:gd name="connsiteY538" fmla="*/ 1044258 h 1337564"/>
                  <a:gd name="connsiteX539" fmla="*/ 363982 w 2140521"/>
                  <a:gd name="connsiteY539" fmla="*/ 1044258 h 1337564"/>
                  <a:gd name="connsiteX540" fmla="*/ 460311 w 2140521"/>
                  <a:gd name="connsiteY540" fmla="*/ 1035685 h 1337564"/>
                  <a:gd name="connsiteX541" fmla="*/ 588073 w 2140521"/>
                  <a:gd name="connsiteY541" fmla="*/ 1021398 h 1337564"/>
                  <a:gd name="connsiteX542" fmla="*/ 634492 w 2140521"/>
                  <a:gd name="connsiteY542" fmla="*/ 1021398 h 1337564"/>
                  <a:gd name="connsiteX543" fmla="*/ 669480 w 2140521"/>
                  <a:gd name="connsiteY543" fmla="*/ 1028510 h 1337564"/>
                  <a:gd name="connsiteX544" fmla="*/ 690182 w 2140521"/>
                  <a:gd name="connsiteY544" fmla="*/ 1037844 h 1337564"/>
                  <a:gd name="connsiteX545" fmla="*/ 740156 w 2140521"/>
                  <a:gd name="connsiteY545" fmla="*/ 1064197 h 1337564"/>
                  <a:gd name="connsiteX546" fmla="*/ 747268 w 2140521"/>
                  <a:gd name="connsiteY546" fmla="*/ 1061339 h 1337564"/>
                  <a:gd name="connsiteX547" fmla="*/ 758698 w 2140521"/>
                  <a:gd name="connsiteY547" fmla="*/ 1066356 h 1337564"/>
                  <a:gd name="connsiteX548" fmla="*/ 762254 w 2140521"/>
                  <a:gd name="connsiteY548" fmla="*/ 1066356 h 1337564"/>
                  <a:gd name="connsiteX549" fmla="*/ 762254 w 2140521"/>
                  <a:gd name="connsiteY549" fmla="*/ 1054227 h 1337564"/>
                  <a:gd name="connsiteX550" fmla="*/ 763715 w 2140521"/>
                  <a:gd name="connsiteY550" fmla="*/ 1054227 h 1337564"/>
                  <a:gd name="connsiteX551" fmla="*/ 782955 w 2140521"/>
                  <a:gd name="connsiteY551" fmla="*/ 1072769 h 1337564"/>
                  <a:gd name="connsiteX552" fmla="*/ 769366 w 2140521"/>
                  <a:gd name="connsiteY552" fmla="*/ 1085660 h 1337564"/>
                  <a:gd name="connsiteX553" fmla="*/ 785114 w 2140521"/>
                  <a:gd name="connsiteY553" fmla="*/ 1099185 h 1337564"/>
                  <a:gd name="connsiteX554" fmla="*/ 775843 w 2140521"/>
                  <a:gd name="connsiteY554" fmla="*/ 1107059 h 1337564"/>
                  <a:gd name="connsiteX555" fmla="*/ 763715 w 2140521"/>
                  <a:gd name="connsiteY555" fmla="*/ 1097026 h 1337564"/>
                  <a:gd name="connsiteX556" fmla="*/ 761555 w 2140521"/>
                  <a:gd name="connsiteY556" fmla="*/ 1087057 h 1337564"/>
                  <a:gd name="connsiteX557" fmla="*/ 745109 w 2140521"/>
                  <a:gd name="connsiteY557" fmla="*/ 1079945 h 1337564"/>
                  <a:gd name="connsiteX558" fmla="*/ 737997 w 2140521"/>
                  <a:gd name="connsiteY558" fmla="*/ 1075627 h 1337564"/>
                  <a:gd name="connsiteX559" fmla="*/ 733679 w 2140521"/>
                  <a:gd name="connsiteY559" fmla="*/ 1081342 h 1337564"/>
                  <a:gd name="connsiteX560" fmla="*/ 742252 w 2140521"/>
                  <a:gd name="connsiteY560" fmla="*/ 1093470 h 1337564"/>
                  <a:gd name="connsiteX561" fmla="*/ 737997 w 2140521"/>
                  <a:gd name="connsiteY561" fmla="*/ 1104202 h 1337564"/>
                  <a:gd name="connsiteX562" fmla="*/ 740156 w 2140521"/>
                  <a:gd name="connsiteY562" fmla="*/ 1107758 h 1337564"/>
                  <a:gd name="connsiteX563" fmla="*/ 752285 w 2140521"/>
                  <a:gd name="connsiteY563" fmla="*/ 1103503 h 1337564"/>
                  <a:gd name="connsiteX564" fmla="*/ 765111 w 2140521"/>
                  <a:gd name="connsiteY564" fmla="*/ 1111314 h 1337564"/>
                  <a:gd name="connsiteX565" fmla="*/ 785114 w 2140521"/>
                  <a:gd name="connsiteY565" fmla="*/ 1115632 h 1337564"/>
                  <a:gd name="connsiteX566" fmla="*/ 801497 w 2140521"/>
                  <a:gd name="connsiteY566" fmla="*/ 1122045 h 1337564"/>
                  <a:gd name="connsiteX567" fmla="*/ 831469 w 2140521"/>
                  <a:gd name="connsiteY567" fmla="*/ 1124204 h 1337564"/>
                  <a:gd name="connsiteX568" fmla="*/ 867918 w 2140521"/>
                  <a:gd name="connsiteY568" fmla="*/ 1119188 h 1337564"/>
                  <a:gd name="connsiteX569" fmla="*/ 897128 w 2140521"/>
                  <a:gd name="connsiteY569" fmla="*/ 1099884 h 1337564"/>
                  <a:gd name="connsiteX570" fmla="*/ 887159 w 2140521"/>
                  <a:gd name="connsiteY570" fmla="*/ 1093470 h 1337564"/>
                  <a:gd name="connsiteX571" fmla="*/ 862203 w 2140521"/>
                  <a:gd name="connsiteY571" fmla="*/ 1104202 h 1337564"/>
                  <a:gd name="connsiteX572" fmla="*/ 847217 w 2140521"/>
                  <a:gd name="connsiteY572" fmla="*/ 1089216 h 1337564"/>
                  <a:gd name="connsiteX573" fmla="*/ 840740 w 2140521"/>
                  <a:gd name="connsiteY573" fmla="*/ 1090613 h 1337564"/>
                  <a:gd name="connsiteX574" fmla="*/ 792226 w 2140521"/>
                  <a:gd name="connsiteY574" fmla="*/ 1079945 h 1337564"/>
                  <a:gd name="connsiteX575" fmla="*/ 785114 w 2140521"/>
                  <a:gd name="connsiteY575" fmla="*/ 1064959 h 1337564"/>
                  <a:gd name="connsiteX576" fmla="*/ 769366 w 2140521"/>
                  <a:gd name="connsiteY576" fmla="*/ 1048512 h 1337564"/>
                  <a:gd name="connsiteX577" fmla="*/ 757238 w 2140521"/>
                  <a:gd name="connsiteY577" fmla="*/ 1046353 h 1337564"/>
                  <a:gd name="connsiteX578" fmla="*/ 705167 w 2140521"/>
                  <a:gd name="connsiteY578" fmla="*/ 1004951 h 1337564"/>
                  <a:gd name="connsiteX579" fmla="*/ 700850 w 2140521"/>
                  <a:gd name="connsiteY579" fmla="*/ 1009967 h 1337564"/>
                  <a:gd name="connsiteX580" fmla="*/ 625221 w 2140521"/>
                  <a:gd name="connsiteY580" fmla="*/ 986409 h 1337564"/>
                  <a:gd name="connsiteX581" fmla="*/ 596646 w 2140521"/>
                  <a:gd name="connsiteY581" fmla="*/ 987108 h 1337564"/>
                  <a:gd name="connsiteX582" fmla="*/ 316865 w 2140521"/>
                  <a:gd name="connsiteY582" fmla="*/ 1009269 h 1337564"/>
                  <a:gd name="connsiteX583" fmla="*/ 271907 w 2140521"/>
                  <a:gd name="connsiteY583" fmla="*/ 1010666 h 1337564"/>
                  <a:gd name="connsiteX584" fmla="*/ 186246 w 2140521"/>
                  <a:gd name="connsiteY584" fmla="*/ 1010666 h 1337564"/>
                  <a:gd name="connsiteX585" fmla="*/ 129159 w 2140521"/>
                  <a:gd name="connsiteY585" fmla="*/ 1008571 h 1337564"/>
                  <a:gd name="connsiteX586" fmla="*/ 112014 w 2140521"/>
                  <a:gd name="connsiteY586" fmla="*/ 1012825 h 1337564"/>
                  <a:gd name="connsiteX587" fmla="*/ 117030 w 2140521"/>
                  <a:gd name="connsiteY587" fmla="*/ 1018540 h 1337564"/>
                  <a:gd name="connsiteX588" fmla="*/ 121285 w 2140521"/>
                  <a:gd name="connsiteY588" fmla="*/ 1015683 h 1337564"/>
                  <a:gd name="connsiteX589" fmla="*/ 133477 w 2140521"/>
                  <a:gd name="connsiteY589" fmla="*/ 1014984 h 1337564"/>
                  <a:gd name="connsiteX590" fmla="*/ 169164 w 2140521"/>
                  <a:gd name="connsiteY590" fmla="*/ 1017143 h 1337564"/>
                  <a:gd name="connsiteX591" fmla="*/ 281178 w 2140521"/>
                  <a:gd name="connsiteY591" fmla="*/ 1017143 h 1337564"/>
                  <a:gd name="connsiteX592" fmla="*/ 410401 w 2140521"/>
                  <a:gd name="connsiteY592" fmla="*/ 1012825 h 1337564"/>
                  <a:gd name="connsiteX593" fmla="*/ 477457 w 2140521"/>
                  <a:gd name="connsiteY593" fmla="*/ 1007809 h 1337564"/>
                  <a:gd name="connsiteX594" fmla="*/ 518160 w 2140521"/>
                  <a:gd name="connsiteY594" fmla="*/ 1002855 h 1337564"/>
                  <a:gd name="connsiteX595" fmla="*/ 538163 w 2140521"/>
                  <a:gd name="connsiteY595" fmla="*/ 1002855 h 1337564"/>
                  <a:gd name="connsiteX596" fmla="*/ 564578 w 2140521"/>
                  <a:gd name="connsiteY596" fmla="*/ 997141 h 1337564"/>
                  <a:gd name="connsiteX597" fmla="*/ 620204 w 2140521"/>
                  <a:gd name="connsiteY597" fmla="*/ 993585 h 1337564"/>
                  <a:gd name="connsiteX598" fmla="*/ 636651 w 2140521"/>
                  <a:gd name="connsiteY598" fmla="*/ 994283 h 1337564"/>
                  <a:gd name="connsiteX599" fmla="*/ 650177 w 2140521"/>
                  <a:gd name="connsiteY599" fmla="*/ 1002157 h 1337564"/>
                  <a:gd name="connsiteX600" fmla="*/ 723011 w 2140521"/>
                  <a:gd name="connsiteY600" fmla="*/ 1031367 h 1337564"/>
                  <a:gd name="connsiteX601" fmla="*/ 733679 w 2140521"/>
                  <a:gd name="connsiteY601" fmla="*/ 1044956 h 1337564"/>
                  <a:gd name="connsiteX602" fmla="*/ 733679 w 2140521"/>
                  <a:gd name="connsiteY602" fmla="*/ 1047814 h 1337564"/>
                  <a:gd name="connsiteX603" fmla="*/ 731584 w 2140521"/>
                  <a:gd name="connsiteY603" fmla="*/ 1048512 h 1337564"/>
                  <a:gd name="connsiteX604" fmla="*/ 697992 w 2140521"/>
                  <a:gd name="connsiteY604" fmla="*/ 1031367 h 1337564"/>
                  <a:gd name="connsiteX605" fmla="*/ 638048 w 2140521"/>
                  <a:gd name="connsiteY605" fmla="*/ 1011428 h 1337564"/>
                  <a:gd name="connsiteX606" fmla="*/ 585279 w 2140521"/>
                  <a:gd name="connsiteY606" fmla="*/ 1011428 h 1337564"/>
                  <a:gd name="connsiteX607" fmla="*/ 501714 w 2140521"/>
                  <a:gd name="connsiteY607" fmla="*/ 1018540 h 1337564"/>
                  <a:gd name="connsiteX608" fmla="*/ 441770 w 2140521"/>
                  <a:gd name="connsiteY608" fmla="*/ 1022795 h 1337564"/>
                  <a:gd name="connsiteX609" fmla="*/ 398272 w 2140521"/>
                  <a:gd name="connsiteY609" fmla="*/ 1030669 h 1337564"/>
                  <a:gd name="connsiteX610" fmla="*/ 203391 w 2140521"/>
                  <a:gd name="connsiteY610" fmla="*/ 1034225 h 1337564"/>
                  <a:gd name="connsiteX611" fmla="*/ 129159 w 2140521"/>
                  <a:gd name="connsiteY611" fmla="*/ 1025652 h 1337564"/>
                  <a:gd name="connsiteX612" fmla="*/ 111316 w 2140521"/>
                  <a:gd name="connsiteY612" fmla="*/ 1028510 h 1337564"/>
                  <a:gd name="connsiteX613" fmla="*/ 95631 w 2140521"/>
                  <a:gd name="connsiteY613" fmla="*/ 1012825 h 1337564"/>
                  <a:gd name="connsiteX614" fmla="*/ 132016 w 2140521"/>
                  <a:gd name="connsiteY614" fmla="*/ 996442 h 1337564"/>
                  <a:gd name="connsiteX615" fmla="*/ 293307 w 2140521"/>
                  <a:gd name="connsiteY615" fmla="*/ 992124 h 1337564"/>
                  <a:gd name="connsiteX616" fmla="*/ 386144 w 2140521"/>
                  <a:gd name="connsiteY616" fmla="*/ 985012 h 1337564"/>
                  <a:gd name="connsiteX617" fmla="*/ 461073 w 2140521"/>
                  <a:gd name="connsiteY617" fmla="*/ 981456 h 1337564"/>
                  <a:gd name="connsiteX618" fmla="*/ 501714 w 2140521"/>
                  <a:gd name="connsiteY618" fmla="*/ 980694 h 1337564"/>
                  <a:gd name="connsiteX619" fmla="*/ 595249 w 2140521"/>
                  <a:gd name="connsiteY619" fmla="*/ 971423 h 1337564"/>
                  <a:gd name="connsiteX620" fmla="*/ 622364 w 2140521"/>
                  <a:gd name="connsiteY620" fmla="*/ 970725 h 1337564"/>
                  <a:gd name="connsiteX621" fmla="*/ 727266 w 2140521"/>
                  <a:gd name="connsiteY621" fmla="*/ 1004253 h 1337564"/>
                  <a:gd name="connsiteX622" fmla="*/ 765810 w 2140521"/>
                  <a:gd name="connsiteY622" fmla="*/ 1027811 h 1337564"/>
                  <a:gd name="connsiteX623" fmla="*/ 811530 w 2140521"/>
                  <a:gd name="connsiteY623" fmla="*/ 1067054 h 1337564"/>
                  <a:gd name="connsiteX624" fmla="*/ 827215 w 2140521"/>
                  <a:gd name="connsiteY624" fmla="*/ 1039940 h 1337564"/>
                  <a:gd name="connsiteX625" fmla="*/ 829373 w 2140521"/>
                  <a:gd name="connsiteY625" fmla="*/ 1041400 h 1337564"/>
                  <a:gd name="connsiteX626" fmla="*/ 838645 w 2140521"/>
                  <a:gd name="connsiteY626" fmla="*/ 1062101 h 1337564"/>
                  <a:gd name="connsiteX627" fmla="*/ 838645 w 2140521"/>
                  <a:gd name="connsiteY627" fmla="*/ 1064959 h 1337564"/>
                  <a:gd name="connsiteX628" fmla="*/ 827913 w 2140521"/>
                  <a:gd name="connsiteY628" fmla="*/ 1064959 h 1337564"/>
                  <a:gd name="connsiteX629" fmla="*/ 821500 w 2140521"/>
                  <a:gd name="connsiteY629" fmla="*/ 1066356 h 1337564"/>
                  <a:gd name="connsiteX630" fmla="*/ 821500 w 2140521"/>
                  <a:gd name="connsiteY630" fmla="*/ 1068515 h 1337564"/>
                  <a:gd name="connsiteX631" fmla="*/ 834327 w 2140521"/>
                  <a:gd name="connsiteY631" fmla="*/ 1072769 h 1337564"/>
                  <a:gd name="connsiteX632" fmla="*/ 852170 w 2140521"/>
                  <a:gd name="connsiteY632" fmla="*/ 1084898 h 1337564"/>
                  <a:gd name="connsiteX633" fmla="*/ 865060 w 2140521"/>
                  <a:gd name="connsiteY633" fmla="*/ 1081342 h 1337564"/>
                  <a:gd name="connsiteX634" fmla="*/ 873633 w 2140521"/>
                  <a:gd name="connsiteY634" fmla="*/ 1084898 h 1337564"/>
                  <a:gd name="connsiteX635" fmla="*/ 868616 w 2140521"/>
                  <a:gd name="connsiteY635" fmla="*/ 1087755 h 1337564"/>
                  <a:gd name="connsiteX636" fmla="*/ 872871 w 2140521"/>
                  <a:gd name="connsiteY636" fmla="*/ 1087755 h 1337564"/>
                  <a:gd name="connsiteX637" fmla="*/ 906463 w 2140521"/>
                  <a:gd name="connsiteY637" fmla="*/ 1082040 h 1337564"/>
                  <a:gd name="connsiteX638" fmla="*/ 969963 w 2140521"/>
                  <a:gd name="connsiteY638" fmla="*/ 1102042 h 1337564"/>
                  <a:gd name="connsiteX639" fmla="*/ 995680 w 2140521"/>
                  <a:gd name="connsiteY639" fmla="*/ 1106361 h 1337564"/>
                  <a:gd name="connsiteX640" fmla="*/ 1031367 w 2140521"/>
                  <a:gd name="connsiteY640" fmla="*/ 1114870 h 1337564"/>
                  <a:gd name="connsiteX641" fmla="*/ 1053465 w 2140521"/>
                  <a:gd name="connsiteY641" fmla="*/ 1116330 h 1337564"/>
                  <a:gd name="connsiteX642" fmla="*/ 1072007 w 2140521"/>
                  <a:gd name="connsiteY642" fmla="*/ 1124903 h 1337564"/>
                  <a:gd name="connsiteX643" fmla="*/ 1118426 w 2140521"/>
                  <a:gd name="connsiteY643" fmla="*/ 1140587 h 1337564"/>
                  <a:gd name="connsiteX644" fmla="*/ 1151953 w 2140521"/>
                  <a:gd name="connsiteY644" fmla="*/ 1150557 h 1337564"/>
                  <a:gd name="connsiteX645" fmla="*/ 1187641 w 2140521"/>
                  <a:gd name="connsiteY645" fmla="*/ 1156272 h 1337564"/>
                  <a:gd name="connsiteX646" fmla="*/ 1206945 w 2140521"/>
                  <a:gd name="connsiteY646" fmla="*/ 1164844 h 1337564"/>
                  <a:gd name="connsiteX647" fmla="*/ 1251903 w 2140521"/>
                  <a:gd name="connsiteY647" fmla="*/ 1176973 h 1337564"/>
                  <a:gd name="connsiteX648" fmla="*/ 1306132 w 2140521"/>
                  <a:gd name="connsiteY648" fmla="*/ 1195578 h 1337564"/>
                  <a:gd name="connsiteX649" fmla="*/ 1402461 w 2140521"/>
                  <a:gd name="connsiteY649" fmla="*/ 1226248 h 1337564"/>
                  <a:gd name="connsiteX650" fmla="*/ 1440307 w 2140521"/>
                  <a:gd name="connsiteY650" fmla="*/ 1234123 h 1337564"/>
                  <a:gd name="connsiteX651" fmla="*/ 1460310 w 2140521"/>
                  <a:gd name="connsiteY651" fmla="*/ 1233361 h 1337564"/>
                  <a:gd name="connsiteX652" fmla="*/ 1471041 w 2140521"/>
                  <a:gd name="connsiteY652" fmla="*/ 1234821 h 1337564"/>
                  <a:gd name="connsiteX653" fmla="*/ 1520253 w 2140521"/>
                  <a:gd name="connsiteY653" fmla="*/ 1257617 h 1337564"/>
                  <a:gd name="connsiteX654" fmla="*/ 1534541 w 2140521"/>
                  <a:gd name="connsiteY654" fmla="*/ 1259777 h 1337564"/>
                  <a:gd name="connsiteX655" fmla="*/ 1600200 w 2140521"/>
                  <a:gd name="connsiteY655" fmla="*/ 1282637 h 1337564"/>
                  <a:gd name="connsiteX656" fmla="*/ 1612328 w 2140521"/>
                  <a:gd name="connsiteY656" fmla="*/ 1276223 h 1337564"/>
                  <a:gd name="connsiteX657" fmla="*/ 1620202 w 2140521"/>
                  <a:gd name="connsiteY657" fmla="*/ 1279779 h 1337564"/>
                  <a:gd name="connsiteX658" fmla="*/ 1628013 w 2140521"/>
                  <a:gd name="connsiteY658" fmla="*/ 1281176 h 1337564"/>
                  <a:gd name="connsiteX659" fmla="*/ 1636586 w 2140521"/>
                  <a:gd name="connsiteY659" fmla="*/ 1279081 h 1337564"/>
                  <a:gd name="connsiteX660" fmla="*/ 1642300 w 2140521"/>
                  <a:gd name="connsiteY660" fmla="*/ 1270508 h 1337564"/>
                  <a:gd name="connsiteX661" fmla="*/ 1671574 w 2140521"/>
                  <a:gd name="connsiteY661" fmla="*/ 1228408 h 1337564"/>
                  <a:gd name="connsiteX662" fmla="*/ 1688021 w 2140521"/>
                  <a:gd name="connsiteY662" fmla="*/ 1203389 h 1337564"/>
                  <a:gd name="connsiteX663" fmla="*/ 1688719 w 2140521"/>
                  <a:gd name="connsiteY663" fmla="*/ 1198436 h 1337564"/>
                  <a:gd name="connsiteX664" fmla="*/ 1722247 w 2140521"/>
                  <a:gd name="connsiteY664" fmla="*/ 1121347 h 1337564"/>
                  <a:gd name="connsiteX665" fmla="*/ 1738694 w 2140521"/>
                  <a:gd name="connsiteY665" fmla="*/ 1082802 h 1337564"/>
                  <a:gd name="connsiteX666" fmla="*/ 1745107 w 2140521"/>
                  <a:gd name="connsiteY666" fmla="*/ 1067054 h 1337564"/>
                  <a:gd name="connsiteX667" fmla="*/ 1761490 w 2140521"/>
                  <a:gd name="connsiteY667" fmla="*/ 1029970 h 1337564"/>
                  <a:gd name="connsiteX668" fmla="*/ 1772222 w 2140521"/>
                  <a:gd name="connsiteY668" fmla="*/ 1016381 h 1337564"/>
                  <a:gd name="connsiteX669" fmla="*/ 1815021 w 2140521"/>
                  <a:gd name="connsiteY669" fmla="*/ 924306 h 1337564"/>
                  <a:gd name="connsiteX670" fmla="*/ 1844294 w 2140521"/>
                  <a:gd name="connsiteY670" fmla="*/ 855091 h 1337564"/>
                  <a:gd name="connsiteX671" fmla="*/ 1864995 w 2140521"/>
                  <a:gd name="connsiteY671" fmla="*/ 819404 h 1337564"/>
                  <a:gd name="connsiteX672" fmla="*/ 1897825 w 2140521"/>
                  <a:gd name="connsiteY672" fmla="*/ 747332 h 1337564"/>
                  <a:gd name="connsiteX673" fmla="*/ 1912112 w 2140521"/>
                  <a:gd name="connsiteY673" fmla="*/ 710946 h 1337564"/>
                  <a:gd name="connsiteX674" fmla="*/ 1972056 w 2140521"/>
                  <a:gd name="connsiteY674" fmla="*/ 569595 h 1337564"/>
                  <a:gd name="connsiteX675" fmla="*/ 1982788 w 2140521"/>
                  <a:gd name="connsiteY675" fmla="*/ 557467 h 1337564"/>
                  <a:gd name="connsiteX676" fmla="*/ 1987740 w 2140521"/>
                  <a:gd name="connsiteY676" fmla="*/ 542480 h 1337564"/>
                  <a:gd name="connsiteX677" fmla="*/ 1989201 w 2140521"/>
                  <a:gd name="connsiteY677" fmla="*/ 533908 h 1337564"/>
                  <a:gd name="connsiteX678" fmla="*/ 2000631 w 2140521"/>
                  <a:gd name="connsiteY678" fmla="*/ 508191 h 1337564"/>
                  <a:gd name="connsiteX679" fmla="*/ 2030603 w 2140521"/>
                  <a:gd name="connsiteY679" fmla="*/ 452565 h 1337564"/>
                  <a:gd name="connsiteX680" fmla="*/ 2040573 w 2140521"/>
                  <a:gd name="connsiteY680" fmla="*/ 423291 h 1337564"/>
                  <a:gd name="connsiteX681" fmla="*/ 2059876 w 2140521"/>
                  <a:gd name="connsiteY681" fmla="*/ 379032 h 1337564"/>
                  <a:gd name="connsiteX682" fmla="*/ 2072703 w 2140521"/>
                  <a:gd name="connsiteY682" fmla="*/ 351917 h 1337564"/>
                  <a:gd name="connsiteX683" fmla="*/ 2095563 w 2140521"/>
                  <a:gd name="connsiteY683" fmla="*/ 297688 h 1337564"/>
                  <a:gd name="connsiteX684" fmla="*/ 2070545 w 2140521"/>
                  <a:gd name="connsiteY684" fmla="*/ 266954 h 1337564"/>
                  <a:gd name="connsiteX685" fmla="*/ 2070545 w 2140521"/>
                  <a:gd name="connsiteY685" fmla="*/ 263398 h 1337564"/>
                  <a:gd name="connsiteX686" fmla="*/ 2080577 w 2140521"/>
                  <a:gd name="connsiteY686" fmla="*/ 263398 h 1337564"/>
                  <a:gd name="connsiteX687" fmla="*/ 2102675 w 2140521"/>
                  <a:gd name="connsiteY687" fmla="*/ 264795 h 1337564"/>
                  <a:gd name="connsiteX688" fmla="*/ 2052701 w 2140521"/>
                  <a:gd name="connsiteY688" fmla="*/ 256985 h 1337564"/>
                  <a:gd name="connsiteX689" fmla="*/ 2039175 w 2140521"/>
                  <a:gd name="connsiteY689" fmla="*/ 292672 h 1337564"/>
                  <a:gd name="connsiteX690" fmla="*/ 1979930 w 2140521"/>
                  <a:gd name="connsiteY690" fmla="*/ 424688 h 1337564"/>
                  <a:gd name="connsiteX691" fmla="*/ 1969199 w 2140521"/>
                  <a:gd name="connsiteY691" fmla="*/ 452565 h 1337564"/>
                  <a:gd name="connsiteX692" fmla="*/ 1919986 w 2140521"/>
                  <a:gd name="connsiteY692" fmla="*/ 543179 h 1337564"/>
                  <a:gd name="connsiteX693" fmla="*/ 1901381 w 2140521"/>
                  <a:gd name="connsiteY693" fmla="*/ 588137 h 1337564"/>
                  <a:gd name="connsiteX694" fmla="*/ 1814322 w 2140521"/>
                  <a:gd name="connsiteY694" fmla="*/ 728790 h 1337564"/>
                  <a:gd name="connsiteX695" fmla="*/ 1800035 w 2140521"/>
                  <a:gd name="connsiteY695" fmla="*/ 750189 h 1337564"/>
                  <a:gd name="connsiteX696" fmla="*/ 1692275 w 2140521"/>
                  <a:gd name="connsiteY696" fmla="*/ 945769 h 1337564"/>
                  <a:gd name="connsiteX697" fmla="*/ 1665859 w 2140521"/>
                  <a:gd name="connsiteY697" fmla="*/ 992124 h 1337564"/>
                  <a:gd name="connsiteX698" fmla="*/ 1655127 w 2140521"/>
                  <a:gd name="connsiteY698" fmla="*/ 1007809 h 1337564"/>
                  <a:gd name="connsiteX699" fmla="*/ 1646619 w 2140521"/>
                  <a:gd name="connsiteY699" fmla="*/ 1018540 h 1337564"/>
                  <a:gd name="connsiteX700" fmla="*/ 1646619 w 2140521"/>
                  <a:gd name="connsiteY700" fmla="*/ 1023557 h 1337564"/>
                  <a:gd name="connsiteX701" fmla="*/ 1644460 w 2140521"/>
                  <a:gd name="connsiteY701" fmla="*/ 1031367 h 1337564"/>
                  <a:gd name="connsiteX702" fmla="*/ 1639443 w 2140521"/>
                  <a:gd name="connsiteY702" fmla="*/ 1044956 h 1337564"/>
                  <a:gd name="connsiteX703" fmla="*/ 1619440 w 2140521"/>
                  <a:gd name="connsiteY703" fmla="*/ 1090613 h 1337564"/>
                  <a:gd name="connsiteX704" fmla="*/ 1590929 w 2140521"/>
                  <a:gd name="connsiteY704" fmla="*/ 1148461 h 1337564"/>
                  <a:gd name="connsiteX705" fmla="*/ 1580896 w 2140521"/>
                  <a:gd name="connsiteY705" fmla="*/ 1155573 h 1337564"/>
                  <a:gd name="connsiteX706" fmla="*/ 1576641 w 2140521"/>
                  <a:gd name="connsiteY706" fmla="*/ 1164844 h 1337564"/>
                  <a:gd name="connsiteX707" fmla="*/ 1563814 w 2140521"/>
                  <a:gd name="connsiteY707" fmla="*/ 1194816 h 1337564"/>
                  <a:gd name="connsiteX708" fmla="*/ 1568767 w 2140521"/>
                  <a:gd name="connsiteY708" fmla="*/ 1201293 h 1337564"/>
                  <a:gd name="connsiteX709" fmla="*/ 1585913 w 2140521"/>
                  <a:gd name="connsiteY709" fmla="*/ 1180592 h 1337564"/>
                  <a:gd name="connsiteX710" fmla="*/ 1591627 w 2140521"/>
                  <a:gd name="connsiteY710" fmla="*/ 1167702 h 1337564"/>
                  <a:gd name="connsiteX711" fmla="*/ 1605915 w 2140521"/>
                  <a:gd name="connsiteY711" fmla="*/ 1146302 h 1337564"/>
                  <a:gd name="connsiteX712" fmla="*/ 1636586 w 2140521"/>
                  <a:gd name="connsiteY712" fmla="*/ 1077087 h 1337564"/>
                  <a:gd name="connsiteX713" fmla="*/ 1675130 w 2140521"/>
                  <a:gd name="connsiteY713" fmla="*/ 999998 h 1337564"/>
                  <a:gd name="connsiteX714" fmla="*/ 1727263 w 2140521"/>
                  <a:gd name="connsiteY714" fmla="*/ 900049 h 1337564"/>
                  <a:gd name="connsiteX715" fmla="*/ 1754378 w 2140521"/>
                  <a:gd name="connsiteY715" fmla="*/ 845820 h 1337564"/>
                  <a:gd name="connsiteX716" fmla="*/ 1786509 w 2140521"/>
                  <a:gd name="connsiteY716" fmla="*/ 787972 h 1337564"/>
                  <a:gd name="connsiteX717" fmla="*/ 1824291 w 2140521"/>
                  <a:gd name="connsiteY717" fmla="*/ 734441 h 1337564"/>
                  <a:gd name="connsiteX718" fmla="*/ 1897126 w 2140521"/>
                  <a:gd name="connsiteY718" fmla="*/ 623824 h 1337564"/>
                  <a:gd name="connsiteX719" fmla="*/ 1924240 w 2140521"/>
                  <a:gd name="connsiteY719" fmla="*/ 560324 h 1337564"/>
                  <a:gd name="connsiteX720" fmla="*/ 1939925 w 2140521"/>
                  <a:gd name="connsiteY720" fmla="*/ 533210 h 1337564"/>
                  <a:gd name="connsiteX721" fmla="*/ 1966341 w 2140521"/>
                  <a:gd name="connsiteY721" fmla="*/ 494665 h 1337564"/>
                  <a:gd name="connsiteX722" fmla="*/ 1926400 w 2140521"/>
                  <a:gd name="connsiteY722" fmla="*/ 588137 h 1337564"/>
                  <a:gd name="connsiteX723" fmla="*/ 1906397 w 2140521"/>
                  <a:gd name="connsiteY723" fmla="*/ 634555 h 1337564"/>
                  <a:gd name="connsiteX724" fmla="*/ 1852168 w 2140521"/>
                  <a:gd name="connsiteY724" fmla="*/ 735203 h 1337564"/>
                  <a:gd name="connsiteX725" fmla="*/ 1842897 w 2140521"/>
                  <a:gd name="connsiteY725" fmla="*/ 750189 h 1337564"/>
                  <a:gd name="connsiteX726" fmla="*/ 1824291 w 2140521"/>
                  <a:gd name="connsiteY726" fmla="*/ 796544 h 1337564"/>
                  <a:gd name="connsiteX727" fmla="*/ 1809306 w 2140521"/>
                  <a:gd name="connsiteY727" fmla="*/ 830136 h 1337564"/>
                  <a:gd name="connsiteX728" fmla="*/ 1780032 w 2140521"/>
                  <a:gd name="connsiteY728" fmla="*/ 871538 h 1337564"/>
                  <a:gd name="connsiteX729" fmla="*/ 1735836 w 2140521"/>
                  <a:gd name="connsiteY729" fmla="*/ 942911 h 1337564"/>
                  <a:gd name="connsiteX730" fmla="*/ 1705864 w 2140521"/>
                  <a:gd name="connsiteY730" fmla="*/ 994283 h 1337564"/>
                  <a:gd name="connsiteX731" fmla="*/ 1702245 w 2140521"/>
                  <a:gd name="connsiteY731" fmla="*/ 1004253 h 1337564"/>
                  <a:gd name="connsiteX732" fmla="*/ 1677289 w 2140521"/>
                  <a:gd name="connsiteY732" fmla="*/ 1060641 h 1337564"/>
                  <a:gd name="connsiteX733" fmla="*/ 1643761 w 2140521"/>
                  <a:gd name="connsiteY733" fmla="*/ 1115632 h 1337564"/>
                  <a:gd name="connsiteX734" fmla="*/ 1643761 w 2140521"/>
                  <a:gd name="connsiteY734" fmla="*/ 1111314 h 1337564"/>
                  <a:gd name="connsiteX735" fmla="*/ 1692275 w 2140521"/>
                  <a:gd name="connsiteY735" fmla="*/ 1003554 h 1337564"/>
                  <a:gd name="connsiteX736" fmla="*/ 1701546 w 2140521"/>
                  <a:gd name="connsiteY736" fmla="*/ 989965 h 1337564"/>
                  <a:gd name="connsiteX737" fmla="*/ 1722946 w 2140521"/>
                  <a:gd name="connsiteY737" fmla="*/ 942150 h 1337564"/>
                  <a:gd name="connsiteX738" fmla="*/ 1740789 w 2140521"/>
                  <a:gd name="connsiteY738" fmla="*/ 912940 h 1337564"/>
                  <a:gd name="connsiteX739" fmla="*/ 1758633 w 2140521"/>
                  <a:gd name="connsiteY739" fmla="*/ 880809 h 1337564"/>
                  <a:gd name="connsiteX740" fmla="*/ 1777937 w 2140521"/>
                  <a:gd name="connsiteY740" fmla="*/ 850075 h 1337564"/>
                  <a:gd name="connsiteX741" fmla="*/ 1790065 w 2140521"/>
                  <a:gd name="connsiteY741" fmla="*/ 825119 h 1337564"/>
                  <a:gd name="connsiteX742" fmla="*/ 1825053 w 2140521"/>
                  <a:gd name="connsiteY742" fmla="*/ 765175 h 1337564"/>
                  <a:gd name="connsiteX743" fmla="*/ 1825053 w 2140521"/>
                  <a:gd name="connsiteY743" fmla="*/ 762317 h 1337564"/>
                  <a:gd name="connsiteX744" fmla="*/ 1822196 w 2140521"/>
                  <a:gd name="connsiteY744" fmla="*/ 761619 h 1337564"/>
                  <a:gd name="connsiteX745" fmla="*/ 1815719 w 2140521"/>
                  <a:gd name="connsiteY745" fmla="*/ 767334 h 1337564"/>
                  <a:gd name="connsiteX746" fmla="*/ 1807909 w 2140521"/>
                  <a:gd name="connsiteY746" fmla="*/ 781558 h 1337564"/>
                  <a:gd name="connsiteX747" fmla="*/ 1766507 w 2140521"/>
                  <a:gd name="connsiteY747" fmla="*/ 851535 h 1337564"/>
                  <a:gd name="connsiteX748" fmla="*/ 1741551 w 2140521"/>
                  <a:gd name="connsiteY748" fmla="*/ 892239 h 1337564"/>
                  <a:gd name="connsiteX749" fmla="*/ 1738694 w 2140521"/>
                  <a:gd name="connsiteY749" fmla="*/ 899351 h 1337564"/>
                  <a:gd name="connsiteX750" fmla="*/ 1720088 w 2140521"/>
                  <a:gd name="connsiteY750" fmla="*/ 930021 h 1337564"/>
                  <a:gd name="connsiteX751" fmla="*/ 1696529 w 2140521"/>
                  <a:gd name="connsiteY751" fmla="*/ 979297 h 1337564"/>
                  <a:gd name="connsiteX752" fmla="*/ 1670113 w 2140521"/>
                  <a:gd name="connsiteY752" fmla="*/ 1029272 h 1337564"/>
                  <a:gd name="connsiteX753" fmla="*/ 1654429 w 2140521"/>
                  <a:gd name="connsiteY753" fmla="*/ 1057085 h 1337564"/>
                  <a:gd name="connsiteX754" fmla="*/ 1628013 w 2140521"/>
                  <a:gd name="connsiteY754" fmla="*/ 1122744 h 1337564"/>
                  <a:gd name="connsiteX755" fmla="*/ 1619440 w 2140521"/>
                  <a:gd name="connsiteY755" fmla="*/ 1140587 h 1337564"/>
                  <a:gd name="connsiteX756" fmla="*/ 1623060 w 2140521"/>
                  <a:gd name="connsiteY756" fmla="*/ 1143445 h 1337564"/>
                  <a:gd name="connsiteX757" fmla="*/ 1641602 w 2140521"/>
                  <a:gd name="connsiteY757" fmla="*/ 1128459 h 1337564"/>
                  <a:gd name="connsiteX758" fmla="*/ 1656588 w 2140521"/>
                  <a:gd name="connsiteY758" fmla="*/ 1115632 h 1337564"/>
                  <a:gd name="connsiteX759" fmla="*/ 1648015 w 2140521"/>
                  <a:gd name="connsiteY759" fmla="*/ 1142048 h 1337564"/>
                  <a:gd name="connsiteX760" fmla="*/ 1640141 w 2140521"/>
                  <a:gd name="connsiteY760" fmla="*/ 1161987 h 1337564"/>
                  <a:gd name="connsiteX761" fmla="*/ 1610170 w 2140521"/>
                  <a:gd name="connsiteY761" fmla="*/ 1239076 h 1337564"/>
                  <a:gd name="connsiteX762" fmla="*/ 1612328 w 2140521"/>
                  <a:gd name="connsiteY762" fmla="*/ 1249109 h 1337564"/>
                  <a:gd name="connsiteX763" fmla="*/ 1618742 w 2140521"/>
                  <a:gd name="connsiteY763" fmla="*/ 1234123 h 1337564"/>
                  <a:gd name="connsiteX764" fmla="*/ 1623060 w 2140521"/>
                  <a:gd name="connsiteY764" fmla="*/ 1223391 h 1337564"/>
                  <a:gd name="connsiteX765" fmla="*/ 1640141 w 2140521"/>
                  <a:gd name="connsiteY765" fmla="*/ 1197673 h 1337564"/>
                  <a:gd name="connsiteX766" fmla="*/ 1651572 w 2140521"/>
                  <a:gd name="connsiteY766" fmla="*/ 1163447 h 1337564"/>
                  <a:gd name="connsiteX767" fmla="*/ 1680147 w 2140521"/>
                  <a:gd name="connsiteY767" fmla="*/ 1084199 h 1337564"/>
                  <a:gd name="connsiteX768" fmla="*/ 1719389 w 2140521"/>
                  <a:gd name="connsiteY768" fmla="*/ 990727 h 1337564"/>
                  <a:gd name="connsiteX769" fmla="*/ 1741551 w 2140521"/>
                  <a:gd name="connsiteY769" fmla="*/ 954278 h 1337564"/>
                  <a:gd name="connsiteX770" fmla="*/ 1767903 w 2140521"/>
                  <a:gd name="connsiteY770" fmla="*/ 906463 h 1337564"/>
                  <a:gd name="connsiteX771" fmla="*/ 1785747 w 2140521"/>
                  <a:gd name="connsiteY771" fmla="*/ 882904 h 1337564"/>
                  <a:gd name="connsiteX772" fmla="*/ 1841437 w 2140521"/>
                  <a:gd name="connsiteY772" fmla="*/ 780161 h 1337564"/>
                  <a:gd name="connsiteX773" fmla="*/ 1845754 w 2140521"/>
                  <a:gd name="connsiteY773" fmla="*/ 769429 h 1337564"/>
                  <a:gd name="connsiteX774" fmla="*/ 1850708 w 2140521"/>
                  <a:gd name="connsiteY774" fmla="*/ 756603 h 1337564"/>
                  <a:gd name="connsiteX775" fmla="*/ 1910651 w 2140521"/>
                  <a:gd name="connsiteY775" fmla="*/ 651701 h 1337564"/>
                  <a:gd name="connsiteX776" fmla="*/ 1975612 w 2140521"/>
                  <a:gd name="connsiteY776" fmla="*/ 503936 h 1337564"/>
                  <a:gd name="connsiteX777" fmla="*/ 2032699 w 2140521"/>
                  <a:gd name="connsiteY777" fmla="*/ 379032 h 1337564"/>
                  <a:gd name="connsiteX778" fmla="*/ 2043430 w 2140521"/>
                  <a:gd name="connsiteY778" fmla="*/ 348361 h 1337564"/>
                  <a:gd name="connsiteX779" fmla="*/ 2057019 w 2140521"/>
                  <a:gd name="connsiteY779" fmla="*/ 311912 h 1337564"/>
                  <a:gd name="connsiteX780" fmla="*/ 2068386 w 2140521"/>
                  <a:gd name="connsiteY780" fmla="*/ 290513 h 1337564"/>
                  <a:gd name="connsiteX781" fmla="*/ 2075561 w 2140521"/>
                  <a:gd name="connsiteY781" fmla="*/ 296926 h 1337564"/>
                  <a:gd name="connsiteX782" fmla="*/ 2079117 w 2140521"/>
                  <a:gd name="connsiteY782" fmla="*/ 296926 h 1337564"/>
                  <a:gd name="connsiteX783" fmla="*/ 2081975 w 2140521"/>
                  <a:gd name="connsiteY783" fmla="*/ 296926 h 1337564"/>
                  <a:gd name="connsiteX784" fmla="*/ 2082673 w 2140521"/>
                  <a:gd name="connsiteY784" fmla="*/ 299085 h 1337564"/>
                  <a:gd name="connsiteX785" fmla="*/ 2058416 w 2140521"/>
                  <a:gd name="connsiteY785" fmla="*/ 355473 h 1337564"/>
                  <a:gd name="connsiteX786" fmla="*/ 2035556 w 2140521"/>
                  <a:gd name="connsiteY786" fmla="*/ 406146 h 1337564"/>
                  <a:gd name="connsiteX787" fmla="*/ 1972754 w 2140521"/>
                  <a:gd name="connsiteY787" fmla="*/ 544640 h 1337564"/>
                  <a:gd name="connsiteX788" fmla="*/ 1922082 w 2140521"/>
                  <a:gd name="connsiteY788" fmla="*/ 664528 h 1337564"/>
                  <a:gd name="connsiteX789" fmla="*/ 1904238 w 2140521"/>
                  <a:gd name="connsiteY789" fmla="*/ 702373 h 1337564"/>
                  <a:gd name="connsiteX790" fmla="*/ 1847151 w 2140521"/>
                  <a:gd name="connsiteY790" fmla="*/ 825817 h 1337564"/>
                  <a:gd name="connsiteX791" fmla="*/ 1831467 w 2140521"/>
                  <a:gd name="connsiteY791" fmla="*/ 860108 h 1337564"/>
                  <a:gd name="connsiteX792" fmla="*/ 1818576 w 2140521"/>
                  <a:gd name="connsiteY792" fmla="*/ 890079 h 1337564"/>
                  <a:gd name="connsiteX793" fmla="*/ 1808607 w 2140521"/>
                  <a:gd name="connsiteY793" fmla="*/ 914336 h 1337564"/>
                  <a:gd name="connsiteX794" fmla="*/ 1799336 w 2140521"/>
                  <a:gd name="connsiteY794" fmla="*/ 935038 h 1337564"/>
                  <a:gd name="connsiteX795" fmla="*/ 1782191 w 2140521"/>
                  <a:gd name="connsiteY795" fmla="*/ 969264 h 1337564"/>
                  <a:gd name="connsiteX796" fmla="*/ 1741551 w 2140521"/>
                  <a:gd name="connsiteY796" fmla="*/ 1022795 h 1337564"/>
                  <a:gd name="connsiteX797" fmla="*/ 1740789 w 2140521"/>
                  <a:gd name="connsiteY797" fmla="*/ 1024255 h 1337564"/>
                  <a:gd name="connsiteX798" fmla="*/ 1745806 w 2140521"/>
                  <a:gd name="connsiteY798" fmla="*/ 1034225 h 1337564"/>
                  <a:gd name="connsiteX799" fmla="*/ 1710119 w 2140521"/>
                  <a:gd name="connsiteY799" fmla="*/ 1118489 h 1337564"/>
                  <a:gd name="connsiteX800" fmla="*/ 1701546 w 2140521"/>
                  <a:gd name="connsiteY800" fmla="*/ 1127760 h 1337564"/>
                  <a:gd name="connsiteX801" fmla="*/ 1697990 w 2140521"/>
                  <a:gd name="connsiteY801" fmla="*/ 1144905 h 1337564"/>
                  <a:gd name="connsiteX802" fmla="*/ 1691576 w 2140521"/>
                  <a:gd name="connsiteY802" fmla="*/ 1159891 h 1337564"/>
                  <a:gd name="connsiteX803" fmla="*/ 1661604 w 2140521"/>
                  <a:gd name="connsiteY803" fmla="*/ 1214819 h 1337564"/>
                  <a:gd name="connsiteX804" fmla="*/ 1655889 w 2140521"/>
                  <a:gd name="connsiteY804" fmla="*/ 1216279 h 1337564"/>
                  <a:gd name="connsiteX805" fmla="*/ 1652270 w 2140521"/>
                  <a:gd name="connsiteY805" fmla="*/ 1219137 h 1337564"/>
                  <a:gd name="connsiteX806" fmla="*/ 1628013 w 2140521"/>
                  <a:gd name="connsiteY806" fmla="*/ 1270508 h 1337564"/>
                  <a:gd name="connsiteX807" fmla="*/ 1604454 w 2140521"/>
                  <a:gd name="connsiteY807" fmla="*/ 1252665 h 1337564"/>
                  <a:gd name="connsiteX808" fmla="*/ 1590929 w 2140521"/>
                  <a:gd name="connsiteY808" fmla="*/ 1244791 h 1337564"/>
                  <a:gd name="connsiteX809" fmla="*/ 1548066 w 2140521"/>
                  <a:gd name="connsiteY809" fmla="*/ 1209802 h 1337564"/>
                  <a:gd name="connsiteX810" fmla="*/ 1540954 w 2140521"/>
                  <a:gd name="connsiteY810" fmla="*/ 1216279 h 1337564"/>
                  <a:gd name="connsiteX811" fmla="*/ 1499552 w 2140521"/>
                  <a:gd name="connsiteY811" fmla="*/ 1206945 h 1337564"/>
                  <a:gd name="connsiteX812" fmla="*/ 1475296 w 2140521"/>
                  <a:gd name="connsiteY812" fmla="*/ 1197673 h 1337564"/>
                  <a:gd name="connsiteX813" fmla="*/ 1428877 w 2140521"/>
                  <a:gd name="connsiteY813" fmla="*/ 1179830 h 1337564"/>
                  <a:gd name="connsiteX814" fmla="*/ 1398905 w 2140521"/>
                  <a:gd name="connsiteY814" fmla="*/ 1174115 h 1337564"/>
                  <a:gd name="connsiteX815" fmla="*/ 1373251 w 2140521"/>
                  <a:gd name="connsiteY815" fmla="*/ 1170559 h 1337564"/>
                  <a:gd name="connsiteX816" fmla="*/ 1303274 w 2140521"/>
                  <a:gd name="connsiteY816" fmla="*/ 1150557 h 1337564"/>
                  <a:gd name="connsiteX817" fmla="*/ 1266889 w 2140521"/>
                  <a:gd name="connsiteY817" fmla="*/ 1134872 h 1337564"/>
                  <a:gd name="connsiteX818" fmla="*/ 1242632 w 2140521"/>
                  <a:gd name="connsiteY818" fmla="*/ 1132015 h 1337564"/>
                  <a:gd name="connsiteX819" fmla="*/ 1204785 w 2140521"/>
                  <a:gd name="connsiteY819" fmla="*/ 1113473 h 1337564"/>
                  <a:gd name="connsiteX820" fmla="*/ 1207643 w 2140521"/>
                  <a:gd name="connsiteY820" fmla="*/ 1110615 h 1337564"/>
                  <a:gd name="connsiteX821" fmla="*/ 1284034 w 2140521"/>
                  <a:gd name="connsiteY821" fmla="*/ 1136333 h 1337564"/>
                  <a:gd name="connsiteX822" fmla="*/ 1322578 w 2140521"/>
                  <a:gd name="connsiteY822" fmla="*/ 1147001 h 1337564"/>
                  <a:gd name="connsiteX823" fmla="*/ 1394651 w 2140521"/>
                  <a:gd name="connsiteY823" fmla="*/ 1159129 h 1337564"/>
                  <a:gd name="connsiteX824" fmla="*/ 1408176 w 2140521"/>
                  <a:gd name="connsiteY824" fmla="*/ 1159129 h 1337564"/>
                  <a:gd name="connsiteX825" fmla="*/ 1423924 w 2140521"/>
                  <a:gd name="connsiteY825" fmla="*/ 1161987 h 1337564"/>
                  <a:gd name="connsiteX826" fmla="*/ 1488123 w 2140521"/>
                  <a:gd name="connsiteY826" fmla="*/ 1184847 h 1337564"/>
                  <a:gd name="connsiteX827" fmla="*/ 1551686 w 2140521"/>
                  <a:gd name="connsiteY827" fmla="*/ 1197673 h 1337564"/>
                  <a:gd name="connsiteX828" fmla="*/ 1553083 w 2140521"/>
                  <a:gd name="connsiteY828" fmla="*/ 1189101 h 1337564"/>
                  <a:gd name="connsiteX829" fmla="*/ 1576641 w 2140521"/>
                  <a:gd name="connsiteY829" fmla="*/ 1145604 h 1337564"/>
                  <a:gd name="connsiteX830" fmla="*/ 1569529 w 2140521"/>
                  <a:gd name="connsiteY830" fmla="*/ 1138428 h 1337564"/>
                  <a:gd name="connsiteX831" fmla="*/ 1593787 w 2140521"/>
                  <a:gd name="connsiteY831" fmla="*/ 1087057 h 1337564"/>
                  <a:gd name="connsiteX832" fmla="*/ 1606613 w 2140521"/>
                  <a:gd name="connsiteY832" fmla="*/ 1067054 h 1337564"/>
                  <a:gd name="connsiteX833" fmla="*/ 1633029 w 2140521"/>
                  <a:gd name="connsiteY833" fmla="*/ 1015683 h 1337564"/>
                  <a:gd name="connsiteX834" fmla="*/ 1636586 w 2140521"/>
                  <a:gd name="connsiteY834" fmla="*/ 1004951 h 1337564"/>
                  <a:gd name="connsiteX835" fmla="*/ 1660144 w 2140521"/>
                  <a:gd name="connsiteY835" fmla="*/ 961454 h 1337564"/>
                  <a:gd name="connsiteX836" fmla="*/ 1675828 w 2140521"/>
                  <a:gd name="connsiteY836" fmla="*/ 939292 h 1337564"/>
                  <a:gd name="connsiteX837" fmla="*/ 1717231 w 2140521"/>
                  <a:gd name="connsiteY837" fmla="*/ 860108 h 1337564"/>
                  <a:gd name="connsiteX838" fmla="*/ 1726501 w 2140521"/>
                  <a:gd name="connsiteY838" fmla="*/ 841502 h 1337564"/>
                  <a:gd name="connsiteX839" fmla="*/ 1719389 w 2140521"/>
                  <a:gd name="connsiteY839" fmla="*/ 837946 h 1337564"/>
                  <a:gd name="connsiteX840" fmla="*/ 1770063 w 2140521"/>
                  <a:gd name="connsiteY840" fmla="*/ 752285 h 1337564"/>
                  <a:gd name="connsiteX841" fmla="*/ 1781492 w 2140521"/>
                  <a:gd name="connsiteY841" fmla="*/ 738759 h 1337564"/>
                  <a:gd name="connsiteX842" fmla="*/ 1783651 w 2140521"/>
                  <a:gd name="connsiteY842" fmla="*/ 733044 h 1337564"/>
                  <a:gd name="connsiteX843" fmla="*/ 1805750 w 2140521"/>
                  <a:gd name="connsiteY843" fmla="*/ 706628 h 1337564"/>
                  <a:gd name="connsiteX844" fmla="*/ 1847151 w 2140521"/>
                  <a:gd name="connsiteY844" fmla="*/ 638810 h 1337564"/>
                  <a:gd name="connsiteX845" fmla="*/ 1867852 w 2140521"/>
                  <a:gd name="connsiteY845" fmla="*/ 600266 h 1337564"/>
                  <a:gd name="connsiteX846" fmla="*/ 1889252 w 2140521"/>
                  <a:gd name="connsiteY846" fmla="*/ 568198 h 1337564"/>
                  <a:gd name="connsiteX847" fmla="*/ 1928495 w 2140521"/>
                  <a:gd name="connsiteY847" fmla="*/ 494665 h 1337564"/>
                  <a:gd name="connsiteX848" fmla="*/ 1937067 w 2140521"/>
                  <a:gd name="connsiteY848" fmla="*/ 475361 h 1337564"/>
                  <a:gd name="connsiteX849" fmla="*/ 1962785 w 2140521"/>
                  <a:gd name="connsiteY849" fmla="*/ 425450 h 1337564"/>
                  <a:gd name="connsiteX850" fmla="*/ 1977073 w 2140521"/>
                  <a:gd name="connsiteY850" fmla="*/ 394716 h 1337564"/>
                  <a:gd name="connsiteX851" fmla="*/ 1996313 w 2140521"/>
                  <a:gd name="connsiteY851" fmla="*/ 362585 h 1337564"/>
                  <a:gd name="connsiteX852" fmla="*/ 2042732 w 2140521"/>
                  <a:gd name="connsiteY852" fmla="*/ 265557 h 1337564"/>
                  <a:gd name="connsiteX853" fmla="*/ 2036318 w 2140521"/>
                  <a:gd name="connsiteY853" fmla="*/ 254826 h 1337564"/>
                  <a:gd name="connsiteX854" fmla="*/ 2044128 w 2140521"/>
                  <a:gd name="connsiteY854" fmla="*/ 249111 h 1337564"/>
                  <a:gd name="connsiteX855" fmla="*/ 2052701 w 2140521"/>
                  <a:gd name="connsiteY855" fmla="*/ 256985 h 1337564"/>
                  <a:gd name="connsiteX856" fmla="*/ 1251903 w 2140521"/>
                  <a:gd name="connsiteY856" fmla="*/ 255524 h 1337564"/>
                  <a:gd name="connsiteX857" fmla="*/ 1246886 w 2140521"/>
                  <a:gd name="connsiteY857" fmla="*/ 269812 h 1337564"/>
                  <a:gd name="connsiteX858" fmla="*/ 1243330 w 2140521"/>
                  <a:gd name="connsiteY858" fmla="*/ 259143 h 1337564"/>
                  <a:gd name="connsiteX859" fmla="*/ 1248347 w 2140521"/>
                  <a:gd name="connsiteY859" fmla="*/ 249111 h 1337564"/>
                  <a:gd name="connsiteX860" fmla="*/ 1251903 w 2140521"/>
                  <a:gd name="connsiteY860" fmla="*/ 255524 h 1337564"/>
                  <a:gd name="connsiteX861" fmla="*/ 1271143 w 2140521"/>
                  <a:gd name="connsiteY861" fmla="*/ 216281 h 1337564"/>
                  <a:gd name="connsiteX862" fmla="*/ 1264729 w 2140521"/>
                  <a:gd name="connsiteY862" fmla="*/ 231966 h 1337564"/>
                  <a:gd name="connsiteX863" fmla="*/ 1262571 w 2140521"/>
                  <a:gd name="connsiteY863" fmla="*/ 224155 h 1337564"/>
                  <a:gd name="connsiteX864" fmla="*/ 1269047 w 2140521"/>
                  <a:gd name="connsiteY864" fmla="*/ 209868 h 1337564"/>
                  <a:gd name="connsiteX865" fmla="*/ 1271143 w 2140521"/>
                  <a:gd name="connsiteY865" fmla="*/ 216281 h 1337564"/>
                  <a:gd name="connsiteX866" fmla="*/ 1286891 w 2140521"/>
                  <a:gd name="connsiteY866" fmla="*/ 177737 h 1337564"/>
                  <a:gd name="connsiteX867" fmla="*/ 1284034 w 2140521"/>
                  <a:gd name="connsiteY867" fmla="*/ 180594 h 1337564"/>
                  <a:gd name="connsiteX868" fmla="*/ 1281176 w 2140521"/>
                  <a:gd name="connsiteY868" fmla="*/ 177038 h 1337564"/>
                  <a:gd name="connsiteX869" fmla="*/ 1284034 w 2140521"/>
                  <a:gd name="connsiteY869" fmla="*/ 174879 h 1337564"/>
                  <a:gd name="connsiteX870" fmla="*/ 1286891 w 2140521"/>
                  <a:gd name="connsiteY870" fmla="*/ 177737 h 1337564"/>
                  <a:gd name="connsiteX871" fmla="*/ 1539558 w 2140521"/>
                  <a:gd name="connsiteY871" fmla="*/ 47815 h 1337564"/>
                  <a:gd name="connsiteX872" fmla="*/ 1570228 w 2140521"/>
                  <a:gd name="connsiteY872" fmla="*/ 51435 h 1337564"/>
                  <a:gd name="connsiteX873" fmla="*/ 1594485 w 2140521"/>
                  <a:gd name="connsiteY873" fmla="*/ 60008 h 1337564"/>
                  <a:gd name="connsiteX874" fmla="*/ 1628013 w 2140521"/>
                  <a:gd name="connsiteY874" fmla="*/ 73533 h 1337564"/>
                  <a:gd name="connsiteX875" fmla="*/ 1707261 w 2140521"/>
                  <a:gd name="connsiteY875" fmla="*/ 100648 h 1337564"/>
                  <a:gd name="connsiteX876" fmla="*/ 1747202 w 2140521"/>
                  <a:gd name="connsiteY876" fmla="*/ 109220 h 1337564"/>
                  <a:gd name="connsiteX877" fmla="*/ 1806448 w 2140521"/>
                  <a:gd name="connsiteY877" fmla="*/ 124905 h 1337564"/>
                  <a:gd name="connsiteX878" fmla="*/ 1879283 w 2140521"/>
                  <a:gd name="connsiteY878" fmla="*/ 149924 h 1337564"/>
                  <a:gd name="connsiteX879" fmla="*/ 1911413 w 2140521"/>
                  <a:gd name="connsiteY879" fmla="*/ 157036 h 1337564"/>
                  <a:gd name="connsiteX880" fmla="*/ 1949958 w 2140521"/>
                  <a:gd name="connsiteY880" fmla="*/ 167767 h 1337564"/>
                  <a:gd name="connsiteX881" fmla="*/ 1982788 w 2140521"/>
                  <a:gd name="connsiteY881" fmla="*/ 178435 h 1337564"/>
                  <a:gd name="connsiteX882" fmla="*/ 2009203 w 2140521"/>
                  <a:gd name="connsiteY882" fmla="*/ 182055 h 1337564"/>
                  <a:gd name="connsiteX883" fmla="*/ 2045589 w 2140521"/>
                  <a:gd name="connsiteY883" fmla="*/ 194882 h 1337564"/>
                  <a:gd name="connsiteX884" fmla="*/ 2005584 w 2140521"/>
                  <a:gd name="connsiteY884" fmla="*/ 269812 h 1337564"/>
                  <a:gd name="connsiteX885" fmla="*/ 1852866 w 2140521"/>
                  <a:gd name="connsiteY885" fmla="*/ 509651 h 1337564"/>
                  <a:gd name="connsiteX886" fmla="*/ 1822895 w 2140521"/>
                  <a:gd name="connsiteY886" fmla="*/ 560324 h 1337564"/>
                  <a:gd name="connsiteX887" fmla="*/ 1797875 w 2140521"/>
                  <a:gd name="connsiteY887" fmla="*/ 605980 h 1337564"/>
                  <a:gd name="connsiteX888" fmla="*/ 1756537 w 2140521"/>
                  <a:gd name="connsiteY888" fmla="*/ 673100 h 1337564"/>
                  <a:gd name="connsiteX889" fmla="*/ 1702245 w 2140521"/>
                  <a:gd name="connsiteY889" fmla="*/ 760857 h 1337564"/>
                  <a:gd name="connsiteX890" fmla="*/ 1663001 w 2140521"/>
                  <a:gd name="connsiteY890" fmla="*/ 818705 h 1337564"/>
                  <a:gd name="connsiteX891" fmla="*/ 1533081 w 2140521"/>
                  <a:gd name="connsiteY891" fmla="*/ 1020001 h 1337564"/>
                  <a:gd name="connsiteX892" fmla="*/ 1498854 w 2140521"/>
                  <a:gd name="connsiteY892" fmla="*/ 1079945 h 1337564"/>
                  <a:gd name="connsiteX893" fmla="*/ 1485265 w 2140521"/>
                  <a:gd name="connsiteY893" fmla="*/ 1092073 h 1337564"/>
                  <a:gd name="connsiteX894" fmla="*/ 1451039 w 2140521"/>
                  <a:gd name="connsiteY894" fmla="*/ 1096328 h 1337564"/>
                  <a:gd name="connsiteX895" fmla="*/ 1430338 w 2140521"/>
                  <a:gd name="connsiteY895" fmla="*/ 1109917 h 1337564"/>
                  <a:gd name="connsiteX896" fmla="*/ 1383221 w 2140521"/>
                  <a:gd name="connsiteY896" fmla="*/ 1098487 h 1337564"/>
                  <a:gd name="connsiteX897" fmla="*/ 1328229 w 2140521"/>
                  <a:gd name="connsiteY897" fmla="*/ 1092073 h 1337564"/>
                  <a:gd name="connsiteX898" fmla="*/ 1301877 w 2140521"/>
                  <a:gd name="connsiteY898" fmla="*/ 1083501 h 1337564"/>
                  <a:gd name="connsiteX899" fmla="*/ 1224026 w 2140521"/>
                  <a:gd name="connsiteY899" fmla="*/ 1058482 h 1337564"/>
                  <a:gd name="connsiteX900" fmla="*/ 1151953 w 2140521"/>
                  <a:gd name="connsiteY900" fmla="*/ 1034986 h 1337564"/>
                  <a:gd name="connsiteX901" fmla="*/ 1119822 w 2140521"/>
                  <a:gd name="connsiteY901" fmla="*/ 1020699 h 1337564"/>
                  <a:gd name="connsiteX902" fmla="*/ 1073467 w 2140521"/>
                  <a:gd name="connsiteY902" fmla="*/ 1009269 h 1337564"/>
                  <a:gd name="connsiteX903" fmla="*/ 1029208 w 2140521"/>
                  <a:gd name="connsiteY903" fmla="*/ 994283 h 1337564"/>
                  <a:gd name="connsiteX904" fmla="*/ 931418 w 2140521"/>
                  <a:gd name="connsiteY904" fmla="*/ 955739 h 1337564"/>
                  <a:gd name="connsiteX905" fmla="*/ 855790 w 2140521"/>
                  <a:gd name="connsiteY905" fmla="*/ 994982 h 1337564"/>
                  <a:gd name="connsiteX906" fmla="*/ 843597 w 2140521"/>
                  <a:gd name="connsiteY906" fmla="*/ 1014286 h 1337564"/>
                  <a:gd name="connsiteX907" fmla="*/ 841502 w 2140521"/>
                  <a:gd name="connsiteY907" fmla="*/ 1014286 h 1337564"/>
                  <a:gd name="connsiteX908" fmla="*/ 840740 w 2140521"/>
                  <a:gd name="connsiteY908" fmla="*/ 1012825 h 1337564"/>
                  <a:gd name="connsiteX909" fmla="*/ 874332 w 2140521"/>
                  <a:gd name="connsiteY909" fmla="*/ 949325 h 1337564"/>
                  <a:gd name="connsiteX910" fmla="*/ 890016 w 2140521"/>
                  <a:gd name="connsiteY910" fmla="*/ 919353 h 1337564"/>
                  <a:gd name="connsiteX911" fmla="*/ 931418 w 2140521"/>
                  <a:gd name="connsiteY911" fmla="*/ 846519 h 1337564"/>
                  <a:gd name="connsiteX912" fmla="*/ 950659 w 2140521"/>
                  <a:gd name="connsiteY912" fmla="*/ 818705 h 1337564"/>
                  <a:gd name="connsiteX913" fmla="*/ 979932 w 2140521"/>
                  <a:gd name="connsiteY913" fmla="*/ 773748 h 1337564"/>
                  <a:gd name="connsiteX914" fmla="*/ 998538 w 2140521"/>
                  <a:gd name="connsiteY914" fmla="*/ 740156 h 1337564"/>
                  <a:gd name="connsiteX915" fmla="*/ 1017778 w 2140521"/>
                  <a:gd name="connsiteY915" fmla="*/ 712343 h 1337564"/>
                  <a:gd name="connsiteX916" fmla="*/ 1041336 w 2140521"/>
                  <a:gd name="connsiteY916" fmla="*/ 675259 h 1337564"/>
                  <a:gd name="connsiteX917" fmla="*/ 1071309 w 2140521"/>
                  <a:gd name="connsiteY917" fmla="*/ 623126 h 1337564"/>
                  <a:gd name="connsiteX918" fmla="*/ 1075563 w 2140521"/>
                  <a:gd name="connsiteY918" fmla="*/ 619570 h 1337564"/>
                  <a:gd name="connsiteX919" fmla="*/ 1084135 w 2140521"/>
                  <a:gd name="connsiteY919" fmla="*/ 598170 h 1337564"/>
                  <a:gd name="connsiteX920" fmla="*/ 1094867 w 2140521"/>
                  <a:gd name="connsiteY920" fmla="*/ 583184 h 1337564"/>
                  <a:gd name="connsiteX921" fmla="*/ 1100582 w 2140521"/>
                  <a:gd name="connsiteY921" fmla="*/ 570992 h 1337564"/>
                  <a:gd name="connsiteX922" fmla="*/ 1116266 w 2140521"/>
                  <a:gd name="connsiteY922" fmla="*/ 548196 h 1337564"/>
                  <a:gd name="connsiteX923" fmla="*/ 1146239 w 2140521"/>
                  <a:gd name="connsiteY923" fmla="*/ 496824 h 1337564"/>
                  <a:gd name="connsiteX924" fmla="*/ 1181227 w 2140521"/>
                  <a:gd name="connsiteY924" fmla="*/ 438277 h 1337564"/>
                  <a:gd name="connsiteX925" fmla="*/ 1197673 w 2140521"/>
                  <a:gd name="connsiteY925" fmla="*/ 415417 h 1337564"/>
                  <a:gd name="connsiteX926" fmla="*/ 1216216 w 2140521"/>
                  <a:gd name="connsiteY926" fmla="*/ 376174 h 1337564"/>
                  <a:gd name="connsiteX927" fmla="*/ 1224026 w 2140521"/>
                  <a:gd name="connsiteY927" fmla="*/ 359029 h 1337564"/>
                  <a:gd name="connsiteX928" fmla="*/ 1240472 w 2140521"/>
                  <a:gd name="connsiteY928" fmla="*/ 336931 h 1337564"/>
                  <a:gd name="connsiteX929" fmla="*/ 1251204 w 2140521"/>
                  <a:gd name="connsiteY929" fmla="*/ 319088 h 1337564"/>
                  <a:gd name="connsiteX930" fmla="*/ 1264031 w 2140521"/>
                  <a:gd name="connsiteY930" fmla="*/ 294069 h 1337564"/>
                  <a:gd name="connsiteX931" fmla="*/ 1273302 w 2140521"/>
                  <a:gd name="connsiteY931" fmla="*/ 281242 h 1337564"/>
                  <a:gd name="connsiteX932" fmla="*/ 1314006 w 2140521"/>
                  <a:gd name="connsiteY932" fmla="*/ 209868 h 1337564"/>
                  <a:gd name="connsiteX933" fmla="*/ 1317562 w 2140521"/>
                  <a:gd name="connsiteY933" fmla="*/ 200597 h 1337564"/>
                  <a:gd name="connsiteX934" fmla="*/ 1339660 w 2140521"/>
                  <a:gd name="connsiteY934" fmla="*/ 165608 h 1337564"/>
                  <a:gd name="connsiteX935" fmla="*/ 1353248 w 2140521"/>
                  <a:gd name="connsiteY935" fmla="*/ 139891 h 1337564"/>
                  <a:gd name="connsiteX936" fmla="*/ 1380363 w 2140521"/>
                  <a:gd name="connsiteY936" fmla="*/ 112078 h 1337564"/>
                  <a:gd name="connsiteX937" fmla="*/ 1383919 w 2140521"/>
                  <a:gd name="connsiteY937" fmla="*/ 107061 h 1337564"/>
                  <a:gd name="connsiteX938" fmla="*/ 1488885 w 2140521"/>
                  <a:gd name="connsiteY938" fmla="*/ 45022 h 1337564"/>
                  <a:gd name="connsiteX939" fmla="*/ 1508824 w 2140521"/>
                  <a:gd name="connsiteY939" fmla="*/ 42863 h 1337564"/>
                  <a:gd name="connsiteX940" fmla="*/ 1539558 w 2140521"/>
                  <a:gd name="connsiteY940" fmla="*/ 47815 h 1337564"/>
                  <a:gd name="connsiteX941" fmla="*/ 796544 w 2140521"/>
                  <a:gd name="connsiteY941" fmla="*/ 10732 h 1337564"/>
                  <a:gd name="connsiteX942" fmla="*/ 820103 w 2140521"/>
                  <a:gd name="connsiteY942" fmla="*/ 16447 h 1337564"/>
                  <a:gd name="connsiteX943" fmla="*/ 870014 w 2140521"/>
                  <a:gd name="connsiteY943" fmla="*/ 20701 h 1337564"/>
                  <a:gd name="connsiteX944" fmla="*/ 898589 w 2140521"/>
                  <a:gd name="connsiteY944" fmla="*/ 25019 h 1337564"/>
                  <a:gd name="connsiteX945" fmla="*/ 942150 w 2140521"/>
                  <a:gd name="connsiteY945" fmla="*/ 26416 h 1337564"/>
                  <a:gd name="connsiteX946" fmla="*/ 1058482 w 2140521"/>
                  <a:gd name="connsiteY946" fmla="*/ 25718 h 1337564"/>
                  <a:gd name="connsiteX947" fmla="*/ 1136269 w 2140521"/>
                  <a:gd name="connsiteY947" fmla="*/ 14986 h 1337564"/>
                  <a:gd name="connsiteX948" fmla="*/ 1236218 w 2140521"/>
                  <a:gd name="connsiteY948" fmla="*/ 0 h 1337564"/>
                  <a:gd name="connsiteX949" fmla="*/ 1325435 w 2140521"/>
                  <a:gd name="connsiteY949" fmla="*/ 46418 h 1337564"/>
                  <a:gd name="connsiteX950" fmla="*/ 1338961 w 2140521"/>
                  <a:gd name="connsiteY950" fmla="*/ 69977 h 1337564"/>
                  <a:gd name="connsiteX951" fmla="*/ 1358265 w 2140521"/>
                  <a:gd name="connsiteY951" fmla="*/ 111379 h 1337564"/>
                  <a:gd name="connsiteX952" fmla="*/ 1368235 w 2140521"/>
                  <a:gd name="connsiteY952" fmla="*/ 104204 h 1337564"/>
                  <a:gd name="connsiteX953" fmla="*/ 1436053 w 2140521"/>
                  <a:gd name="connsiteY953" fmla="*/ 52134 h 1337564"/>
                  <a:gd name="connsiteX954" fmla="*/ 1468184 w 2140521"/>
                  <a:gd name="connsiteY954" fmla="*/ 37846 h 1337564"/>
                  <a:gd name="connsiteX955" fmla="*/ 1508824 w 2140521"/>
                  <a:gd name="connsiteY955" fmla="*/ 27877 h 1337564"/>
                  <a:gd name="connsiteX956" fmla="*/ 1573784 w 2140521"/>
                  <a:gd name="connsiteY956" fmla="*/ 32830 h 1337564"/>
                  <a:gd name="connsiteX957" fmla="*/ 1608074 w 2140521"/>
                  <a:gd name="connsiteY957" fmla="*/ 45720 h 1337564"/>
                  <a:gd name="connsiteX958" fmla="*/ 1644460 w 2140521"/>
                  <a:gd name="connsiteY958" fmla="*/ 60008 h 1337564"/>
                  <a:gd name="connsiteX959" fmla="*/ 1707261 w 2140521"/>
                  <a:gd name="connsiteY959" fmla="*/ 79947 h 1337564"/>
                  <a:gd name="connsiteX960" fmla="*/ 1769364 w 2140521"/>
                  <a:gd name="connsiteY960" fmla="*/ 95695 h 1337564"/>
                  <a:gd name="connsiteX961" fmla="*/ 1922082 w 2140521"/>
                  <a:gd name="connsiteY961" fmla="*/ 142748 h 1337564"/>
                  <a:gd name="connsiteX962" fmla="*/ 2007743 w 2140521"/>
                  <a:gd name="connsiteY962" fmla="*/ 166307 h 1337564"/>
                  <a:gd name="connsiteX963" fmla="*/ 2039175 w 2140521"/>
                  <a:gd name="connsiteY963" fmla="*/ 171323 h 1337564"/>
                  <a:gd name="connsiteX964" fmla="*/ 2062734 w 2140521"/>
                  <a:gd name="connsiteY964" fmla="*/ 192024 h 1337564"/>
                  <a:gd name="connsiteX965" fmla="*/ 2049844 w 2140521"/>
                  <a:gd name="connsiteY965" fmla="*/ 229108 h 1337564"/>
                  <a:gd name="connsiteX966" fmla="*/ 2081975 w 2140521"/>
                  <a:gd name="connsiteY966" fmla="*/ 250571 h 1337564"/>
                  <a:gd name="connsiteX967" fmla="*/ 2121218 w 2140521"/>
                  <a:gd name="connsiteY967" fmla="*/ 250571 h 1337564"/>
                  <a:gd name="connsiteX968" fmla="*/ 2140522 w 2140521"/>
                  <a:gd name="connsiteY968" fmla="*/ 276987 h 1337564"/>
                  <a:gd name="connsiteX969" fmla="*/ 2109089 w 2140521"/>
                  <a:gd name="connsiteY969" fmla="*/ 344742 h 1337564"/>
                  <a:gd name="connsiteX970" fmla="*/ 2099818 w 2140521"/>
                  <a:gd name="connsiteY970" fmla="*/ 388303 h 1337564"/>
                  <a:gd name="connsiteX971" fmla="*/ 2086229 w 2140521"/>
                  <a:gd name="connsiteY971" fmla="*/ 414719 h 1337564"/>
                  <a:gd name="connsiteX972" fmla="*/ 2076958 w 2140521"/>
                  <a:gd name="connsiteY972" fmla="*/ 436118 h 1337564"/>
                  <a:gd name="connsiteX973" fmla="*/ 2064131 w 2140521"/>
                  <a:gd name="connsiteY973" fmla="*/ 463931 h 1337564"/>
                  <a:gd name="connsiteX974" fmla="*/ 2029904 w 2140521"/>
                  <a:gd name="connsiteY974" fmla="*/ 530352 h 1337564"/>
                  <a:gd name="connsiteX975" fmla="*/ 2027047 w 2140521"/>
                  <a:gd name="connsiteY975" fmla="*/ 543878 h 1337564"/>
                  <a:gd name="connsiteX976" fmla="*/ 2022729 w 2140521"/>
                  <a:gd name="connsiteY976" fmla="*/ 548196 h 1337564"/>
                  <a:gd name="connsiteX977" fmla="*/ 2020570 w 2140521"/>
                  <a:gd name="connsiteY977" fmla="*/ 557467 h 1337564"/>
                  <a:gd name="connsiteX978" fmla="*/ 2011299 w 2140521"/>
                  <a:gd name="connsiteY978" fmla="*/ 574611 h 1337564"/>
                  <a:gd name="connsiteX979" fmla="*/ 1934210 w 2140521"/>
                  <a:gd name="connsiteY979" fmla="*/ 735902 h 1337564"/>
                  <a:gd name="connsiteX980" fmla="*/ 1896427 w 2140521"/>
                  <a:gd name="connsiteY980" fmla="*/ 818007 h 1337564"/>
                  <a:gd name="connsiteX981" fmla="*/ 1815719 w 2140521"/>
                  <a:gd name="connsiteY981" fmla="*/ 984314 h 1337564"/>
                  <a:gd name="connsiteX982" fmla="*/ 1813624 w 2140521"/>
                  <a:gd name="connsiteY982" fmla="*/ 993585 h 1337564"/>
                  <a:gd name="connsiteX983" fmla="*/ 1755076 w 2140521"/>
                  <a:gd name="connsiteY983" fmla="*/ 1127760 h 1337564"/>
                  <a:gd name="connsiteX984" fmla="*/ 1736535 w 2140521"/>
                  <a:gd name="connsiteY984" fmla="*/ 1174877 h 1337564"/>
                  <a:gd name="connsiteX985" fmla="*/ 1721549 w 2140521"/>
                  <a:gd name="connsiteY985" fmla="*/ 1214819 h 1337564"/>
                  <a:gd name="connsiteX986" fmla="*/ 1701546 w 2140521"/>
                  <a:gd name="connsiteY986" fmla="*/ 1259078 h 1337564"/>
                  <a:gd name="connsiteX987" fmla="*/ 1691576 w 2140521"/>
                  <a:gd name="connsiteY987" fmla="*/ 1293304 h 1337564"/>
                  <a:gd name="connsiteX988" fmla="*/ 1690116 w 2140521"/>
                  <a:gd name="connsiteY988" fmla="*/ 1299782 h 1337564"/>
                  <a:gd name="connsiteX989" fmla="*/ 1681544 w 2140521"/>
                  <a:gd name="connsiteY989" fmla="*/ 1313307 h 1337564"/>
                  <a:gd name="connsiteX990" fmla="*/ 1635188 w 2140521"/>
                  <a:gd name="connsiteY990" fmla="*/ 1337564 h 1337564"/>
                  <a:gd name="connsiteX991" fmla="*/ 1594485 w 2140521"/>
                  <a:gd name="connsiteY991" fmla="*/ 1323340 h 1337564"/>
                  <a:gd name="connsiteX992" fmla="*/ 1566672 w 2140521"/>
                  <a:gd name="connsiteY992" fmla="*/ 1316165 h 1337564"/>
                  <a:gd name="connsiteX993" fmla="*/ 1523111 w 2140521"/>
                  <a:gd name="connsiteY993" fmla="*/ 1301179 h 1337564"/>
                  <a:gd name="connsiteX994" fmla="*/ 1424622 w 2140521"/>
                  <a:gd name="connsiteY994" fmla="*/ 1274064 h 1337564"/>
                  <a:gd name="connsiteX995" fmla="*/ 1338961 w 2140521"/>
                  <a:gd name="connsiteY995" fmla="*/ 1243394 h 1337564"/>
                  <a:gd name="connsiteX996" fmla="*/ 1307592 w 2140521"/>
                  <a:gd name="connsiteY996" fmla="*/ 1238377 h 1337564"/>
                  <a:gd name="connsiteX997" fmla="*/ 1165542 w 2140521"/>
                  <a:gd name="connsiteY997" fmla="*/ 1201293 h 1337564"/>
                  <a:gd name="connsiteX998" fmla="*/ 1129094 w 2140521"/>
                  <a:gd name="connsiteY998" fmla="*/ 1181989 h 1337564"/>
                  <a:gd name="connsiteX999" fmla="*/ 1043496 w 2140521"/>
                  <a:gd name="connsiteY999" fmla="*/ 1158431 h 1337564"/>
                  <a:gd name="connsiteX1000" fmla="*/ 954977 w 2140521"/>
                  <a:gd name="connsiteY1000" fmla="*/ 1142746 h 1337564"/>
                  <a:gd name="connsiteX1001" fmla="*/ 903605 w 2140521"/>
                  <a:gd name="connsiteY1001" fmla="*/ 1152716 h 1337564"/>
                  <a:gd name="connsiteX1002" fmla="*/ 852170 w 2140521"/>
                  <a:gd name="connsiteY1002" fmla="*/ 1168400 h 1337564"/>
                  <a:gd name="connsiteX1003" fmla="*/ 803656 w 2140521"/>
                  <a:gd name="connsiteY1003" fmla="*/ 1162748 h 1337564"/>
                  <a:gd name="connsiteX1004" fmla="*/ 769366 w 2140521"/>
                  <a:gd name="connsiteY1004" fmla="*/ 1152716 h 1337564"/>
                  <a:gd name="connsiteX1005" fmla="*/ 745871 w 2140521"/>
                  <a:gd name="connsiteY1005" fmla="*/ 1145604 h 1337564"/>
                  <a:gd name="connsiteX1006" fmla="*/ 699453 w 2140521"/>
                  <a:gd name="connsiteY1006" fmla="*/ 1127062 h 1337564"/>
                  <a:gd name="connsiteX1007" fmla="*/ 662305 w 2140521"/>
                  <a:gd name="connsiteY1007" fmla="*/ 1107758 h 1337564"/>
                  <a:gd name="connsiteX1008" fmla="*/ 633095 w 2140521"/>
                  <a:gd name="connsiteY1008" fmla="*/ 1106361 h 1337564"/>
                  <a:gd name="connsiteX1009" fmla="*/ 545973 w 2140521"/>
                  <a:gd name="connsiteY1009" fmla="*/ 1109218 h 1337564"/>
                  <a:gd name="connsiteX1010" fmla="*/ 468884 w 2140521"/>
                  <a:gd name="connsiteY1010" fmla="*/ 1114870 h 1337564"/>
                  <a:gd name="connsiteX1011" fmla="*/ 354013 w 2140521"/>
                  <a:gd name="connsiteY1011" fmla="*/ 1113473 h 1337564"/>
                  <a:gd name="connsiteX1012" fmla="*/ 246190 w 2140521"/>
                  <a:gd name="connsiteY1012" fmla="*/ 1114171 h 1337564"/>
                  <a:gd name="connsiteX1013" fmla="*/ 200533 w 2140521"/>
                  <a:gd name="connsiteY1013" fmla="*/ 1116330 h 1337564"/>
                  <a:gd name="connsiteX1014" fmla="*/ 128460 w 2140521"/>
                  <a:gd name="connsiteY1014" fmla="*/ 1117029 h 1337564"/>
                  <a:gd name="connsiteX1015" fmla="*/ 68516 w 2140521"/>
                  <a:gd name="connsiteY1015" fmla="*/ 1123442 h 1337564"/>
                  <a:gd name="connsiteX1016" fmla="*/ 31369 w 2140521"/>
                  <a:gd name="connsiteY1016" fmla="*/ 1123442 h 1337564"/>
                  <a:gd name="connsiteX1017" fmla="*/ 22098 w 2140521"/>
                  <a:gd name="connsiteY1017" fmla="*/ 1121347 h 1337564"/>
                  <a:gd name="connsiteX1018" fmla="*/ 11366 w 2140521"/>
                  <a:gd name="connsiteY1018" fmla="*/ 1117029 h 1337564"/>
                  <a:gd name="connsiteX1019" fmla="*/ 3556 w 2140521"/>
                  <a:gd name="connsiteY1019" fmla="*/ 1113473 h 1337564"/>
                  <a:gd name="connsiteX1020" fmla="*/ 4254 w 2140521"/>
                  <a:gd name="connsiteY1020" fmla="*/ 1104900 h 1337564"/>
                  <a:gd name="connsiteX1021" fmla="*/ 0 w 2140521"/>
                  <a:gd name="connsiteY1021" fmla="*/ 1089914 h 1337564"/>
                  <a:gd name="connsiteX1022" fmla="*/ 23559 w 2140521"/>
                  <a:gd name="connsiteY1022" fmla="*/ 1074229 h 1337564"/>
                  <a:gd name="connsiteX1023" fmla="*/ 40640 w 2140521"/>
                  <a:gd name="connsiteY1023" fmla="*/ 1068515 h 1337564"/>
                  <a:gd name="connsiteX1024" fmla="*/ 57086 w 2140521"/>
                  <a:gd name="connsiteY1024" fmla="*/ 1039241 h 1337564"/>
                  <a:gd name="connsiteX1025" fmla="*/ 83503 w 2140521"/>
                  <a:gd name="connsiteY1025" fmla="*/ 1009967 h 1337564"/>
                  <a:gd name="connsiteX1026" fmla="*/ 87757 w 2140521"/>
                  <a:gd name="connsiteY1026" fmla="*/ 1002157 h 1337564"/>
                  <a:gd name="connsiteX1027" fmla="*/ 101346 w 2140521"/>
                  <a:gd name="connsiteY1027" fmla="*/ 986409 h 1337564"/>
                  <a:gd name="connsiteX1028" fmla="*/ 109157 w 2140521"/>
                  <a:gd name="connsiteY1028" fmla="*/ 981456 h 1337564"/>
                  <a:gd name="connsiteX1029" fmla="*/ 111316 w 2140521"/>
                  <a:gd name="connsiteY1029" fmla="*/ 972122 h 1337564"/>
                  <a:gd name="connsiteX1030" fmla="*/ 119190 w 2140521"/>
                  <a:gd name="connsiteY1030" fmla="*/ 950722 h 1337564"/>
                  <a:gd name="connsiteX1031" fmla="*/ 132715 w 2140521"/>
                  <a:gd name="connsiteY1031" fmla="*/ 921448 h 1337564"/>
                  <a:gd name="connsiteX1032" fmla="*/ 121285 w 2140521"/>
                  <a:gd name="connsiteY1032" fmla="*/ 899351 h 1337564"/>
                  <a:gd name="connsiteX1033" fmla="*/ 130620 w 2140521"/>
                  <a:gd name="connsiteY1033" fmla="*/ 884365 h 1337564"/>
                  <a:gd name="connsiteX1034" fmla="*/ 145605 w 2140521"/>
                  <a:gd name="connsiteY1034" fmla="*/ 901510 h 1337564"/>
                  <a:gd name="connsiteX1035" fmla="*/ 161290 w 2140521"/>
                  <a:gd name="connsiteY1035" fmla="*/ 909320 h 1337564"/>
                  <a:gd name="connsiteX1036" fmla="*/ 244094 w 2140521"/>
                  <a:gd name="connsiteY1036" fmla="*/ 926465 h 1337564"/>
                  <a:gd name="connsiteX1037" fmla="*/ 474599 w 2140521"/>
                  <a:gd name="connsiteY1037" fmla="*/ 929323 h 1337564"/>
                  <a:gd name="connsiteX1038" fmla="*/ 687324 w 2140521"/>
                  <a:gd name="connsiteY1038" fmla="*/ 925068 h 1337564"/>
                  <a:gd name="connsiteX1039" fmla="*/ 698754 w 2140521"/>
                  <a:gd name="connsiteY1039" fmla="*/ 925068 h 1337564"/>
                  <a:gd name="connsiteX1040" fmla="*/ 750126 w 2140521"/>
                  <a:gd name="connsiteY1040" fmla="*/ 962851 h 1337564"/>
                  <a:gd name="connsiteX1041" fmla="*/ 783653 w 2140521"/>
                  <a:gd name="connsiteY1041" fmla="*/ 987108 h 1337564"/>
                  <a:gd name="connsiteX1042" fmla="*/ 815086 w 2140521"/>
                  <a:gd name="connsiteY1042" fmla="*/ 1014984 h 1337564"/>
                  <a:gd name="connsiteX1043" fmla="*/ 816483 w 2140521"/>
                  <a:gd name="connsiteY1043" fmla="*/ 1014984 h 1337564"/>
                  <a:gd name="connsiteX1044" fmla="*/ 822897 w 2140521"/>
                  <a:gd name="connsiteY1044" fmla="*/ 1008571 h 1337564"/>
                  <a:gd name="connsiteX1045" fmla="*/ 848614 w 2140521"/>
                  <a:gd name="connsiteY1045" fmla="*/ 967867 h 1337564"/>
                  <a:gd name="connsiteX1046" fmla="*/ 861441 w 2140521"/>
                  <a:gd name="connsiteY1046" fmla="*/ 943610 h 1337564"/>
                  <a:gd name="connsiteX1047" fmla="*/ 887857 w 2140521"/>
                  <a:gd name="connsiteY1047" fmla="*/ 888619 h 1337564"/>
                  <a:gd name="connsiteX1048" fmla="*/ 923544 w 2140521"/>
                  <a:gd name="connsiteY1048" fmla="*/ 832993 h 1337564"/>
                  <a:gd name="connsiteX1049" fmla="*/ 955675 w 2140521"/>
                  <a:gd name="connsiteY1049" fmla="*/ 785178 h 1337564"/>
                  <a:gd name="connsiteX1050" fmla="*/ 1036320 w 2140521"/>
                  <a:gd name="connsiteY1050" fmla="*/ 656654 h 1337564"/>
                  <a:gd name="connsiteX1051" fmla="*/ 1086993 w 2140521"/>
                  <a:gd name="connsiteY1051" fmla="*/ 566738 h 1337564"/>
                  <a:gd name="connsiteX1052" fmla="*/ 1107694 w 2140521"/>
                  <a:gd name="connsiteY1052" fmla="*/ 536067 h 1337564"/>
                  <a:gd name="connsiteX1053" fmla="*/ 1133412 w 2140521"/>
                  <a:gd name="connsiteY1053" fmla="*/ 491808 h 1337564"/>
                  <a:gd name="connsiteX1054" fmla="*/ 1194054 w 2140521"/>
                  <a:gd name="connsiteY1054" fmla="*/ 390462 h 1337564"/>
                  <a:gd name="connsiteX1055" fmla="*/ 1208341 w 2140521"/>
                  <a:gd name="connsiteY1055" fmla="*/ 360490 h 1337564"/>
                  <a:gd name="connsiteX1056" fmla="*/ 1295400 w 2140521"/>
                  <a:gd name="connsiteY1056" fmla="*/ 209169 h 1337564"/>
                  <a:gd name="connsiteX1057" fmla="*/ 1306830 w 2140521"/>
                  <a:gd name="connsiteY1057" fmla="*/ 187008 h 1337564"/>
                  <a:gd name="connsiteX1058" fmla="*/ 1328991 w 2140521"/>
                  <a:gd name="connsiteY1058" fmla="*/ 142748 h 1337564"/>
                  <a:gd name="connsiteX1059" fmla="*/ 1348931 w 2140521"/>
                  <a:gd name="connsiteY1059" fmla="*/ 119952 h 1337564"/>
                  <a:gd name="connsiteX1060" fmla="*/ 1341819 w 2140521"/>
                  <a:gd name="connsiteY1060" fmla="*/ 105664 h 1337564"/>
                  <a:gd name="connsiteX1061" fmla="*/ 1297559 w 2140521"/>
                  <a:gd name="connsiteY1061" fmla="*/ 37846 h 1337564"/>
                  <a:gd name="connsiteX1062" fmla="*/ 1225487 w 2140521"/>
                  <a:gd name="connsiteY1062" fmla="*/ 13589 h 1337564"/>
                  <a:gd name="connsiteX1063" fmla="*/ 1164082 w 2140521"/>
                  <a:gd name="connsiteY1063" fmla="*/ 23559 h 1337564"/>
                  <a:gd name="connsiteX1064" fmla="*/ 1131253 w 2140521"/>
                  <a:gd name="connsiteY1064" fmla="*/ 29274 h 1337564"/>
                  <a:gd name="connsiteX1065" fmla="*/ 1105598 w 2140521"/>
                  <a:gd name="connsiteY1065" fmla="*/ 34290 h 1337564"/>
                  <a:gd name="connsiteX1066" fmla="*/ 1086295 w 2140521"/>
                  <a:gd name="connsiteY1066" fmla="*/ 36449 h 1337564"/>
                  <a:gd name="connsiteX1067" fmla="*/ 1037082 w 2140521"/>
                  <a:gd name="connsiteY1067" fmla="*/ 37846 h 1337564"/>
                  <a:gd name="connsiteX1068" fmla="*/ 914273 w 2140521"/>
                  <a:gd name="connsiteY1068" fmla="*/ 36449 h 1337564"/>
                  <a:gd name="connsiteX1069" fmla="*/ 795084 w 2140521"/>
                  <a:gd name="connsiteY1069" fmla="*/ 24321 h 1337564"/>
                  <a:gd name="connsiteX1070" fmla="*/ 783653 w 2140521"/>
                  <a:gd name="connsiteY1070" fmla="*/ 21463 h 1337564"/>
                  <a:gd name="connsiteX1071" fmla="*/ 770827 w 2140521"/>
                  <a:gd name="connsiteY1071" fmla="*/ 11430 h 1337564"/>
                  <a:gd name="connsiteX1072" fmla="*/ 744410 w 2140521"/>
                  <a:gd name="connsiteY1072" fmla="*/ 52832 h 1337564"/>
                  <a:gd name="connsiteX1073" fmla="*/ 737298 w 2140521"/>
                  <a:gd name="connsiteY1073" fmla="*/ 62103 h 1337564"/>
                  <a:gd name="connsiteX1074" fmla="*/ 716597 w 2140521"/>
                  <a:gd name="connsiteY1074" fmla="*/ 105664 h 1337564"/>
                  <a:gd name="connsiteX1075" fmla="*/ 706565 w 2140521"/>
                  <a:gd name="connsiteY1075" fmla="*/ 117793 h 1337564"/>
                  <a:gd name="connsiteX1076" fmla="*/ 689483 w 2140521"/>
                  <a:gd name="connsiteY1076" fmla="*/ 152781 h 1337564"/>
                  <a:gd name="connsiteX1077" fmla="*/ 670878 w 2140521"/>
                  <a:gd name="connsiteY1077" fmla="*/ 178435 h 1337564"/>
                  <a:gd name="connsiteX1078" fmla="*/ 655891 w 2140521"/>
                  <a:gd name="connsiteY1078" fmla="*/ 204153 h 1337564"/>
                  <a:gd name="connsiteX1079" fmla="*/ 630936 w 2140521"/>
                  <a:gd name="connsiteY1079" fmla="*/ 236982 h 1337564"/>
                  <a:gd name="connsiteX1080" fmla="*/ 617347 w 2140521"/>
                  <a:gd name="connsiteY1080" fmla="*/ 258382 h 1337564"/>
                  <a:gd name="connsiteX1081" fmla="*/ 605219 w 2140521"/>
                  <a:gd name="connsiteY1081" fmla="*/ 273368 h 1337564"/>
                  <a:gd name="connsiteX1082" fmla="*/ 568833 w 2140521"/>
                  <a:gd name="connsiteY1082" fmla="*/ 326200 h 1337564"/>
                  <a:gd name="connsiteX1083" fmla="*/ 550291 w 2140521"/>
                  <a:gd name="connsiteY1083" fmla="*/ 356172 h 1337564"/>
                  <a:gd name="connsiteX1084" fmla="*/ 529590 w 2140521"/>
                  <a:gd name="connsiteY1084" fmla="*/ 383286 h 1337564"/>
                  <a:gd name="connsiteX1085" fmla="*/ 482473 w 2140521"/>
                  <a:gd name="connsiteY1085" fmla="*/ 450406 h 1337564"/>
                  <a:gd name="connsiteX1086" fmla="*/ 469646 w 2140521"/>
                  <a:gd name="connsiteY1086" fmla="*/ 469646 h 1337564"/>
                  <a:gd name="connsiteX1087" fmla="*/ 416116 w 2140521"/>
                  <a:gd name="connsiteY1087" fmla="*/ 549592 h 1337564"/>
                  <a:gd name="connsiteX1088" fmla="*/ 412496 w 2140521"/>
                  <a:gd name="connsiteY1088" fmla="*/ 555308 h 1337564"/>
                  <a:gd name="connsiteX1089" fmla="*/ 409639 w 2140521"/>
                  <a:gd name="connsiteY1089" fmla="*/ 566039 h 1337564"/>
                  <a:gd name="connsiteX1090" fmla="*/ 403225 w 2140521"/>
                  <a:gd name="connsiteY1090" fmla="*/ 568897 h 1337564"/>
                  <a:gd name="connsiteX1091" fmla="*/ 372554 w 2140521"/>
                  <a:gd name="connsiteY1091" fmla="*/ 606679 h 1337564"/>
                  <a:gd name="connsiteX1092" fmla="*/ 368300 w 2140521"/>
                  <a:gd name="connsiteY1092" fmla="*/ 617411 h 1337564"/>
                  <a:gd name="connsiteX1093" fmla="*/ 353251 w 2140521"/>
                  <a:gd name="connsiteY1093" fmla="*/ 633857 h 1337564"/>
                  <a:gd name="connsiteX1094" fmla="*/ 339725 w 2140521"/>
                  <a:gd name="connsiteY1094" fmla="*/ 651701 h 1337564"/>
                  <a:gd name="connsiteX1095" fmla="*/ 310452 w 2140521"/>
                  <a:gd name="connsiteY1095" fmla="*/ 685927 h 1337564"/>
                  <a:gd name="connsiteX1096" fmla="*/ 283337 w 2140521"/>
                  <a:gd name="connsiteY1096" fmla="*/ 727329 h 1337564"/>
                  <a:gd name="connsiteX1097" fmla="*/ 251206 w 2140521"/>
                  <a:gd name="connsiteY1097" fmla="*/ 763715 h 1337564"/>
                  <a:gd name="connsiteX1098" fmla="*/ 229807 w 2140521"/>
                  <a:gd name="connsiteY1098" fmla="*/ 791591 h 1337564"/>
                  <a:gd name="connsiteX1099" fmla="*/ 211963 w 2140521"/>
                  <a:gd name="connsiteY1099" fmla="*/ 809435 h 1337564"/>
                  <a:gd name="connsiteX1100" fmla="*/ 182690 w 2140521"/>
                  <a:gd name="connsiteY1100" fmla="*/ 837946 h 1337564"/>
                  <a:gd name="connsiteX1101" fmla="*/ 139891 w 2140521"/>
                  <a:gd name="connsiteY1101" fmla="*/ 879348 h 1337564"/>
                  <a:gd name="connsiteX1102" fmla="*/ 137033 w 2140521"/>
                  <a:gd name="connsiteY1102" fmla="*/ 873633 h 1337564"/>
                  <a:gd name="connsiteX1103" fmla="*/ 147701 w 2140521"/>
                  <a:gd name="connsiteY1103" fmla="*/ 858647 h 1337564"/>
                  <a:gd name="connsiteX1104" fmla="*/ 168402 w 2140521"/>
                  <a:gd name="connsiteY1104" fmla="*/ 837946 h 1337564"/>
                  <a:gd name="connsiteX1105" fmla="*/ 184150 w 2140521"/>
                  <a:gd name="connsiteY1105" fmla="*/ 822960 h 1337564"/>
                  <a:gd name="connsiteX1106" fmla="*/ 216217 w 2140521"/>
                  <a:gd name="connsiteY1106" fmla="*/ 792290 h 1337564"/>
                  <a:gd name="connsiteX1107" fmla="*/ 256921 w 2140521"/>
                  <a:gd name="connsiteY1107" fmla="*/ 737298 h 1337564"/>
                  <a:gd name="connsiteX1108" fmla="*/ 296926 w 2140521"/>
                  <a:gd name="connsiteY1108" fmla="*/ 690245 h 1337564"/>
                  <a:gd name="connsiteX1109" fmla="*/ 334709 w 2140521"/>
                  <a:gd name="connsiteY1109" fmla="*/ 640969 h 1337564"/>
                  <a:gd name="connsiteX1110" fmla="*/ 373253 w 2140521"/>
                  <a:gd name="connsiteY1110" fmla="*/ 584581 h 1337564"/>
                  <a:gd name="connsiteX1111" fmla="*/ 409639 w 2140521"/>
                  <a:gd name="connsiteY1111" fmla="*/ 538925 h 1337564"/>
                  <a:gd name="connsiteX1112" fmla="*/ 476758 w 2140521"/>
                  <a:gd name="connsiteY1112" fmla="*/ 439674 h 1337564"/>
                  <a:gd name="connsiteX1113" fmla="*/ 514604 w 2140521"/>
                  <a:gd name="connsiteY1113" fmla="*/ 384747 h 1337564"/>
                  <a:gd name="connsiteX1114" fmla="*/ 548830 w 2140521"/>
                  <a:gd name="connsiteY1114" fmla="*/ 342646 h 1337564"/>
                  <a:gd name="connsiteX1115" fmla="*/ 620204 w 2140521"/>
                  <a:gd name="connsiteY1115" fmla="*/ 234823 h 1337564"/>
                  <a:gd name="connsiteX1116" fmla="*/ 678752 w 2140521"/>
                  <a:gd name="connsiteY1116" fmla="*/ 144907 h 1337564"/>
                  <a:gd name="connsiteX1117" fmla="*/ 685165 w 2140521"/>
                  <a:gd name="connsiteY1117" fmla="*/ 131382 h 1337564"/>
                  <a:gd name="connsiteX1118" fmla="*/ 723011 w 2140521"/>
                  <a:gd name="connsiteY1118" fmla="*/ 65659 h 1337564"/>
                  <a:gd name="connsiteX1119" fmla="*/ 769366 w 2140521"/>
                  <a:gd name="connsiteY1119" fmla="*/ 0 h 1337564"/>
                  <a:gd name="connsiteX1120" fmla="*/ 796544 w 2140521"/>
                  <a:gd name="connsiteY1120" fmla="*/ 10732 h 133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</a:cxnLst>
                <a:rect l="l" t="t" r="r" b="b"/>
                <a:pathLst>
                  <a:path w="2140521" h="1337564">
                    <a:moveTo>
                      <a:pt x="1395349" y="1206246"/>
                    </a:moveTo>
                    <a:lnTo>
                      <a:pt x="1395349" y="1209104"/>
                    </a:lnTo>
                    <a:cubicBezTo>
                      <a:pt x="1393190" y="1208405"/>
                      <a:pt x="1390333" y="1206945"/>
                      <a:pt x="1387475" y="1204849"/>
                    </a:cubicBezTo>
                    <a:lnTo>
                      <a:pt x="1391793" y="1204087"/>
                    </a:lnTo>
                    <a:cubicBezTo>
                      <a:pt x="1392491" y="1204849"/>
                      <a:pt x="1393952" y="1204849"/>
                      <a:pt x="1395349" y="1206246"/>
                    </a:cubicBezTo>
                    <a:close/>
                    <a:moveTo>
                      <a:pt x="1263333" y="1147763"/>
                    </a:moveTo>
                    <a:cubicBezTo>
                      <a:pt x="1274699" y="1150557"/>
                      <a:pt x="1286129" y="1158431"/>
                      <a:pt x="1298258" y="1161987"/>
                    </a:cubicBezTo>
                    <a:cubicBezTo>
                      <a:pt x="1314704" y="1167702"/>
                      <a:pt x="1333246" y="1172020"/>
                      <a:pt x="1351090" y="1176973"/>
                    </a:cubicBezTo>
                    <a:cubicBezTo>
                      <a:pt x="1368235" y="1181989"/>
                      <a:pt x="1389634" y="1184148"/>
                      <a:pt x="1407478" y="1186244"/>
                    </a:cubicBezTo>
                    <a:cubicBezTo>
                      <a:pt x="1420304" y="1187704"/>
                      <a:pt x="1434592" y="1196277"/>
                      <a:pt x="1448181" y="1201293"/>
                    </a:cubicBezTo>
                    <a:cubicBezTo>
                      <a:pt x="1471740" y="1210564"/>
                      <a:pt x="1496695" y="1219137"/>
                      <a:pt x="1520952" y="1224788"/>
                    </a:cubicBezTo>
                    <a:cubicBezTo>
                      <a:pt x="1530985" y="1226947"/>
                      <a:pt x="1532382" y="1232662"/>
                      <a:pt x="1540954" y="1232662"/>
                    </a:cubicBezTo>
                    <a:cubicBezTo>
                      <a:pt x="1543113" y="1232662"/>
                      <a:pt x="1548066" y="1231265"/>
                      <a:pt x="1550225" y="1231265"/>
                    </a:cubicBezTo>
                    <a:cubicBezTo>
                      <a:pt x="1560957" y="1231265"/>
                      <a:pt x="1593088" y="1256221"/>
                      <a:pt x="1596644" y="1263333"/>
                    </a:cubicBezTo>
                    <a:lnTo>
                      <a:pt x="1592326" y="1263333"/>
                    </a:lnTo>
                    <a:cubicBezTo>
                      <a:pt x="1576641" y="1258379"/>
                      <a:pt x="1559497" y="1253363"/>
                      <a:pt x="1544511" y="1249109"/>
                    </a:cubicBezTo>
                    <a:cubicBezTo>
                      <a:pt x="1523810" y="1242632"/>
                      <a:pt x="1504569" y="1242632"/>
                      <a:pt x="1484566" y="1224788"/>
                    </a:cubicBezTo>
                    <a:cubicBezTo>
                      <a:pt x="1482408" y="1223391"/>
                      <a:pt x="1478851" y="1222692"/>
                      <a:pt x="1477454" y="1221931"/>
                    </a:cubicBezTo>
                    <a:cubicBezTo>
                      <a:pt x="1470279" y="1220534"/>
                      <a:pt x="1463167" y="1219137"/>
                      <a:pt x="1457452" y="1218375"/>
                    </a:cubicBezTo>
                    <a:cubicBezTo>
                      <a:pt x="1443165" y="1216978"/>
                      <a:pt x="1428178" y="1215517"/>
                      <a:pt x="1414653" y="1209802"/>
                    </a:cubicBezTo>
                    <a:cubicBezTo>
                      <a:pt x="1400366" y="1204087"/>
                      <a:pt x="1401064" y="1196975"/>
                      <a:pt x="1388935" y="1196975"/>
                    </a:cubicBezTo>
                    <a:lnTo>
                      <a:pt x="1369632" y="1196975"/>
                    </a:lnTo>
                    <a:cubicBezTo>
                      <a:pt x="1348232" y="1195578"/>
                      <a:pt x="1327531" y="1187006"/>
                      <a:pt x="1306830" y="1183450"/>
                    </a:cubicBezTo>
                    <a:cubicBezTo>
                      <a:pt x="1299718" y="1182688"/>
                      <a:pt x="1293304" y="1179830"/>
                      <a:pt x="1287590" y="1176973"/>
                    </a:cubicBezTo>
                    <a:cubicBezTo>
                      <a:pt x="1268285" y="1169162"/>
                      <a:pt x="1246886" y="1161987"/>
                      <a:pt x="1229042" y="1157732"/>
                    </a:cubicBezTo>
                    <a:cubicBezTo>
                      <a:pt x="1222629" y="1156272"/>
                      <a:pt x="1212660" y="1156272"/>
                      <a:pt x="1207643" y="1149160"/>
                    </a:cubicBezTo>
                    <a:cubicBezTo>
                      <a:pt x="1209802" y="1146302"/>
                      <a:pt x="1213358" y="1147001"/>
                      <a:pt x="1217613" y="1147001"/>
                    </a:cubicBezTo>
                    <a:lnTo>
                      <a:pt x="1241870" y="1146302"/>
                    </a:lnTo>
                    <a:cubicBezTo>
                      <a:pt x="1243330" y="1146302"/>
                      <a:pt x="1256157" y="1145604"/>
                      <a:pt x="1263333" y="1147763"/>
                    </a:cubicBezTo>
                    <a:close/>
                    <a:moveTo>
                      <a:pt x="1558100" y="1141286"/>
                    </a:moveTo>
                    <a:cubicBezTo>
                      <a:pt x="1558100" y="1144905"/>
                      <a:pt x="1547368" y="1169861"/>
                      <a:pt x="1540954" y="1169861"/>
                    </a:cubicBezTo>
                    <a:cubicBezTo>
                      <a:pt x="1539558" y="1169861"/>
                      <a:pt x="1538097" y="1167702"/>
                      <a:pt x="1538097" y="1165606"/>
                    </a:cubicBezTo>
                    <a:cubicBezTo>
                      <a:pt x="1538097" y="1158431"/>
                      <a:pt x="1551686" y="1144143"/>
                      <a:pt x="1557401" y="1139889"/>
                    </a:cubicBezTo>
                    <a:cubicBezTo>
                      <a:pt x="1558100" y="1140587"/>
                      <a:pt x="1558100" y="1139889"/>
                      <a:pt x="1558100" y="1141286"/>
                    </a:cubicBezTo>
                    <a:close/>
                    <a:moveTo>
                      <a:pt x="902145" y="1134173"/>
                    </a:moveTo>
                    <a:cubicBezTo>
                      <a:pt x="902145" y="1134872"/>
                      <a:pt x="902843" y="1134872"/>
                      <a:pt x="902843" y="1136333"/>
                    </a:cubicBezTo>
                    <a:cubicBezTo>
                      <a:pt x="902843" y="1138428"/>
                      <a:pt x="900747" y="1140587"/>
                      <a:pt x="899287" y="1141286"/>
                    </a:cubicBezTo>
                    <a:lnTo>
                      <a:pt x="897128" y="1141286"/>
                    </a:lnTo>
                    <a:cubicBezTo>
                      <a:pt x="896429" y="1140587"/>
                      <a:pt x="895731" y="1140587"/>
                      <a:pt x="895731" y="1138428"/>
                    </a:cubicBezTo>
                    <a:cubicBezTo>
                      <a:pt x="895731" y="1137031"/>
                      <a:pt x="897890" y="1135571"/>
                      <a:pt x="899287" y="1134173"/>
                    </a:cubicBezTo>
                    <a:lnTo>
                      <a:pt x="902145" y="1134173"/>
                    </a:lnTo>
                    <a:close/>
                    <a:moveTo>
                      <a:pt x="1222629" y="1132713"/>
                    </a:moveTo>
                    <a:cubicBezTo>
                      <a:pt x="1222629" y="1136333"/>
                      <a:pt x="1214057" y="1135571"/>
                      <a:pt x="1214057" y="1135571"/>
                    </a:cubicBezTo>
                    <a:cubicBezTo>
                      <a:pt x="1202627" y="1135571"/>
                      <a:pt x="1187641" y="1131316"/>
                      <a:pt x="1177671" y="1121347"/>
                    </a:cubicBezTo>
                    <a:cubicBezTo>
                      <a:pt x="1179830" y="1117727"/>
                      <a:pt x="1181227" y="1118489"/>
                      <a:pt x="1184085" y="1118489"/>
                    </a:cubicBezTo>
                    <a:cubicBezTo>
                      <a:pt x="1187641" y="1118489"/>
                      <a:pt x="1222629" y="1124204"/>
                      <a:pt x="1222629" y="1132713"/>
                    </a:cubicBezTo>
                    <a:close/>
                    <a:moveTo>
                      <a:pt x="1094867" y="1108456"/>
                    </a:moveTo>
                    <a:cubicBezTo>
                      <a:pt x="1109154" y="1114870"/>
                      <a:pt x="1122680" y="1124903"/>
                      <a:pt x="1137666" y="1127062"/>
                    </a:cubicBezTo>
                    <a:cubicBezTo>
                      <a:pt x="1150557" y="1129157"/>
                      <a:pt x="1164781" y="1132015"/>
                      <a:pt x="1178370" y="1139889"/>
                    </a:cubicBezTo>
                    <a:lnTo>
                      <a:pt x="1176210" y="1142048"/>
                    </a:lnTo>
                    <a:lnTo>
                      <a:pt x="1162685" y="1142048"/>
                    </a:lnTo>
                    <a:cubicBezTo>
                      <a:pt x="1156272" y="1140587"/>
                      <a:pt x="1148397" y="1139190"/>
                      <a:pt x="1142683" y="1136333"/>
                    </a:cubicBezTo>
                    <a:cubicBezTo>
                      <a:pt x="1138428" y="1134872"/>
                      <a:pt x="1134809" y="1131316"/>
                      <a:pt x="1130554" y="1130617"/>
                    </a:cubicBezTo>
                    <a:cubicBezTo>
                      <a:pt x="1111250" y="1126300"/>
                      <a:pt x="1088453" y="1122045"/>
                      <a:pt x="1070610" y="1107758"/>
                    </a:cubicBezTo>
                    <a:cubicBezTo>
                      <a:pt x="1073467" y="1106361"/>
                      <a:pt x="1078421" y="1105598"/>
                      <a:pt x="1080579" y="1105598"/>
                    </a:cubicBezTo>
                    <a:cubicBezTo>
                      <a:pt x="1082040" y="1105598"/>
                      <a:pt x="1089851" y="1106361"/>
                      <a:pt x="1094867" y="1108456"/>
                    </a:cubicBezTo>
                    <a:close/>
                    <a:moveTo>
                      <a:pt x="1577340" y="1101344"/>
                    </a:moveTo>
                    <a:cubicBezTo>
                      <a:pt x="1575943" y="1104202"/>
                      <a:pt x="1572387" y="1110615"/>
                      <a:pt x="1569529" y="1112774"/>
                    </a:cubicBezTo>
                    <a:lnTo>
                      <a:pt x="1569529" y="1109917"/>
                    </a:lnTo>
                    <a:cubicBezTo>
                      <a:pt x="1571625" y="1106361"/>
                      <a:pt x="1572387" y="1102042"/>
                      <a:pt x="1577340" y="1099884"/>
                    </a:cubicBezTo>
                    <a:lnTo>
                      <a:pt x="1577340" y="1101344"/>
                    </a:lnTo>
                    <a:close/>
                    <a:moveTo>
                      <a:pt x="717995" y="1108456"/>
                    </a:moveTo>
                    <a:cubicBezTo>
                      <a:pt x="717995" y="1111314"/>
                      <a:pt x="716597" y="1113473"/>
                      <a:pt x="713740" y="1113473"/>
                    </a:cubicBezTo>
                    <a:cubicBezTo>
                      <a:pt x="710184" y="1113473"/>
                      <a:pt x="690182" y="1104900"/>
                      <a:pt x="690182" y="1099185"/>
                    </a:cubicBezTo>
                    <a:cubicBezTo>
                      <a:pt x="690182" y="1094931"/>
                      <a:pt x="697992" y="1095629"/>
                      <a:pt x="700151" y="1095629"/>
                    </a:cubicBezTo>
                    <a:cubicBezTo>
                      <a:pt x="706565" y="1095629"/>
                      <a:pt x="717995" y="1097026"/>
                      <a:pt x="717995" y="1108456"/>
                    </a:cubicBezTo>
                    <a:close/>
                    <a:moveTo>
                      <a:pt x="906463" y="1093470"/>
                    </a:moveTo>
                    <a:cubicBezTo>
                      <a:pt x="910717" y="1092772"/>
                      <a:pt x="915734" y="1092772"/>
                      <a:pt x="919988" y="1093470"/>
                    </a:cubicBezTo>
                    <a:cubicBezTo>
                      <a:pt x="915734" y="1094169"/>
                      <a:pt x="910717" y="1094169"/>
                      <a:pt x="906463" y="1093470"/>
                    </a:cubicBezTo>
                    <a:close/>
                    <a:moveTo>
                      <a:pt x="1580896" y="1091375"/>
                    </a:moveTo>
                    <a:cubicBezTo>
                      <a:pt x="1580896" y="1092772"/>
                      <a:pt x="1580198" y="1093470"/>
                      <a:pt x="1579499" y="1094169"/>
                    </a:cubicBezTo>
                    <a:lnTo>
                      <a:pt x="1576641" y="1094169"/>
                    </a:lnTo>
                    <a:cubicBezTo>
                      <a:pt x="1576641" y="1093470"/>
                      <a:pt x="1577340" y="1089216"/>
                      <a:pt x="1580198" y="1089216"/>
                    </a:cubicBezTo>
                    <a:cubicBezTo>
                      <a:pt x="1580896" y="1089914"/>
                      <a:pt x="1580896" y="1089216"/>
                      <a:pt x="1580896" y="1091375"/>
                    </a:cubicBezTo>
                    <a:close/>
                    <a:moveTo>
                      <a:pt x="1599501" y="1061339"/>
                    </a:moveTo>
                    <a:cubicBezTo>
                      <a:pt x="1598041" y="1062800"/>
                      <a:pt x="1597342" y="1064197"/>
                      <a:pt x="1595946" y="1064959"/>
                    </a:cubicBezTo>
                    <a:cubicBezTo>
                      <a:pt x="1595946" y="1063498"/>
                      <a:pt x="1597342" y="1059942"/>
                      <a:pt x="1599501" y="1058482"/>
                    </a:cubicBezTo>
                    <a:lnTo>
                      <a:pt x="1599501" y="1061339"/>
                    </a:lnTo>
                    <a:close/>
                    <a:moveTo>
                      <a:pt x="938530" y="1063498"/>
                    </a:moveTo>
                    <a:cubicBezTo>
                      <a:pt x="945705" y="1066356"/>
                      <a:pt x="954278" y="1065657"/>
                      <a:pt x="962089" y="1067816"/>
                    </a:cubicBezTo>
                    <a:cubicBezTo>
                      <a:pt x="972820" y="1069912"/>
                      <a:pt x="985647" y="1079945"/>
                      <a:pt x="997776" y="1082802"/>
                    </a:cubicBezTo>
                    <a:cubicBezTo>
                      <a:pt x="1014222" y="1087057"/>
                      <a:pt x="1032764" y="1091375"/>
                      <a:pt x="1050608" y="1102042"/>
                    </a:cubicBezTo>
                    <a:cubicBezTo>
                      <a:pt x="1051306" y="1102741"/>
                      <a:pt x="1052766" y="1104202"/>
                      <a:pt x="1053465" y="1106361"/>
                    </a:cubicBezTo>
                    <a:cubicBezTo>
                      <a:pt x="1052766" y="1106361"/>
                      <a:pt x="1052068" y="1107059"/>
                      <a:pt x="1049909" y="1107059"/>
                    </a:cubicBezTo>
                    <a:cubicBezTo>
                      <a:pt x="1048448" y="1107059"/>
                      <a:pt x="1034225" y="1103503"/>
                      <a:pt x="1027049" y="1101344"/>
                    </a:cubicBezTo>
                    <a:cubicBezTo>
                      <a:pt x="1017079" y="1099185"/>
                      <a:pt x="1005650" y="1097026"/>
                      <a:pt x="996378" y="1094931"/>
                    </a:cubicBezTo>
                    <a:cubicBezTo>
                      <a:pt x="987108" y="1093470"/>
                      <a:pt x="977075" y="1091375"/>
                      <a:pt x="968502" y="1088517"/>
                    </a:cubicBezTo>
                    <a:cubicBezTo>
                      <a:pt x="952817" y="1084199"/>
                      <a:pt x="934276" y="1074229"/>
                      <a:pt x="917829" y="1074229"/>
                    </a:cubicBezTo>
                    <a:lnTo>
                      <a:pt x="905002" y="1074229"/>
                    </a:lnTo>
                    <a:cubicBezTo>
                      <a:pt x="901446" y="1072769"/>
                      <a:pt x="885761" y="1075627"/>
                      <a:pt x="885761" y="1068515"/>
                    </a:cubicBezTo>
                    <a:cubicBezTo>
                      <a:pt x="885761" y="1061339"/>
                      <a:pt x="912114" y="1055688"/>
                      <a:pt x="914972" y="1055688"/>
                    </a:cubicBezTo>
                    <a:cubicBezTo>
                      <a:pt x="923544" y="1055688"/>
                      <a:pt x="928560" y="1060641"/>
                      <a:pt x="938530" y="1063498"/>
                    </a:cubicBezTo>
                    <a:close/>
                    <a:moveTo>
                      <a:pt x="661607" y="1048512"/>
                    </a:moveTo>
                    <a:lnTo>
                      <a:pt x="651637" y="1049211"/>
                    </a:lnTo>
                    <a:cubicBezTo>
                      <a:pt x="653034" y="1048512"/>
                      <a:pt x="655193" y="1047814"/>
                      <a:pt x="656653" y="1047814"/>
                    </a:cubicBezTo>
                    <a:cubicBezTo>
                      <a:pt x="658749" y="1047814"/>
                      <a:pt x="660210" y="1048512"/>
                      <a:pt x="661607" y="1048512"/>
                    </a:cubicBezTo>
                    <a:close/>
                    <a:moveTo>
                      <a:pt x="962851" y="1041400"/>
                    </a:moveTo>
                    <a:cubicBezTo>
                      <a:pt x="995680" y="1049973"/>
                      <a:pt x="1029907" y="1064197"/>
                      <a:pt x="1064895" y="1079945"/>
                    </a:cubicBezTo>
                    <a:cubicBezTo>
                      <a:pt x="1074865" y="1084898"/>
                      <a:pt x="1086295" y="1085660"/>
                      <a:pt x="1097026" y="1088517"/>
                    </a:cubicBezTo>
                    <a:cubicBezTo>
                      <a:pt x="1110552" y="1091375"/>
                      <a:pt x="1125538" y="1095629"/>
                      <a:pt x="1141285" y="1099884"/>
                    </a:cubicBezTo>
                    <a:cubicBezTo>
                      <a:pt x="1146937" y="1102042"/>
                      <a:pt x="1154811" y="1099185"/>
                      <a:pt x="1161225" y="1099884"/>
                    </a:cubicBezTo>
                    <a:cubicBezTo>
                      <a:pt x="1169797" y="1099884"/>
                      <a:pt x="1183386" y="1102042"/>
                      <a:pt x="1190498" y="1111314"/>
                    </a:cubicBezTo>
                    <a:cubicBezTo>
                      <a:pt x="1186942" y="1114171"/>
                      <a:pt x="1183386" y="1114870"/>
                      <a:pt x="1179830" y="1114870"/>
                    </a:cubicBezTo>
                    <a:cubicBezTo>
                      <a:pt x="1165542" y="1114870"/>
                      <a:pt x="1165542" y="1107758"/>
                      <a:pt x="1157669" y="1107758"/>
                    </a:cubicBezTo>
                    <a:lnTo>
                      <a:pt x="1154811" y="1107758"/>
                    </a:lnTo>
                    <a:cubicBezTo>
                      <a:pt x="1154811" y="1107758"/>
                      <a:pt x="1154113" y="1107059"/>
                      <a:pt x="1154113" y="1109218"/>
                    </a:cubicBezTo>
                    <a:cubicBezTo>
                      <a:pt x="1154113" y="1110615"/>
                      <a:pt x="1159129" y="1116330"/>
                      <a:pt x="1161225" y="1119886"/>
                    </a:cubicBezTo>
                    <a:lnTo>
                      <a:pt x="1151255" y="1119886"/>
                    </a:lnTo>
                    <a:cubicBezTo>
                      <a:pt x="1128395" y="1116330"/>
                      <a:pt x="1108456" y="1096328"/>
                      <a:pt x="1086295" y="1094931"/>
                    </a:cubicBezTo>
                    <a:cubicBezTo>
                      <a:pt x="1057720" y="1093470"/>
                      <a:pt x="1025652" y="1078484"/>
                      <a:pt x="997776" y="1071372"/>
                    </a:cubicBezTo>
                    <a:cubicBezTo>
                      <a:pt x="988504" y="1069213"/>
                      <a:pt x="976376" y="1056386"/>
                      <a:pt x="966407" y="1056386"/>
                    </a:cubicBezTo>
                    <a:cubicBezTo>
                      <a:pt x="959231" y="1056386"/>
                      <a:pt x="952119" y="1055688"/>
                      <a:pt x="945007" y="1053529"/>
                    </a:cubicBezTo>
                    <a:cubicBezTo>
                      <a:pt x="934276" y="1051370"/>
                      <a:pt x="927862" y="1047115"/>
                      <a:pt x="917829" y="1047115"/>
                    </a:cubicBezTo>
                    <a:cubicBezTo>
                      <a:pt x="905701" y="1047115"/>
                      <a:pt x="884301" y="1058482"/>
                      <a:pt x="877888" y="1058482"/>
                    </a:cubicBezTo>
                    <a:cubicBezTo>
                      <a:pt x="876427" y="1058482"/>
                      <a:pt x="876427" y="1057783"/>
                      <a:pt x="875728" y="1057783"/>
                    </a:cubicBezTo>
                    <a:lnTo>
                      <a:pt x="875728" y="1054926"/>
                    </a:lnTo>
                    <a:cubicBezTo>
                      <a:pt x="882142" y="1046353"/>
                      <a:pt x="890016" y="1040638"/>
                      <a:pt x="898589" y="1037082"/>
                    </a:cubicBezTo>
                    <a:cubicBezTo>
                      <a:pt x="905701" y="1033526"/>
                      <a:pt x="920686" y="1028510"/>
                      <a:pt x="922846" y="1028510"/>
                    </a:cubicBezTo>
                    <a:cubicBezTo>
                      <a:pt x="925004" y="1028510"/>
                      <a:pt x="950659" y="1037844"/>
                      <a:pt x="962851" y="1041400"/>
                    </a:cubicBezTo>
                    <a:close/>
                    <a:moveTo>
                      <a:pt x="1628775" y="1002855"/>
                    </a:moveTo>
                    <a:cubicBezTo>
                      <a:pt x="1624457" y="1011428"/>
                      <a:pt x="1623060" y="1018540"/>
                      <a:pt x="1613027" y="1027113"/>
                    </a:cubicBezTo>
                    <a:lnTo>
                      <a:pt x="1613027" y="1022795"/>
                    </a:lnTo>
                    <a:cubicBezTo>
                      <a:pt x="1616583" y="1012825"/>
                      <a:pt x="1620901" y="1000697"/>
                      <a:pt x="1628775" y="997839"/>
                    </a:cubicBezTo>
                    <a:lnTo>
                      <a:pt x="1628775" y="1002855"/>
                    </a:lnTo>
                    <a:close/>
                    <a:moveTo>
                      <a:pt x="953516" y="971423"/>
                    </a:moveTo>
                    <a:cubicBezTo>
                      <a:pt x="974217" y="979297"/>
                      <a:pt x="994220" y="987870"/>
                      <a:pt x="1015619" y="1003554"/>
                    </a:cubicBezTo>
                    <a:cubicBezTo>
                      <a:pt x="1022795" y="1009269"/>
                      <a:pt x="1035622" y="1012825"/>
                      <a:pt x="1044194" y="1014984"/>
                    </a:cubicBezTo>
                    <a:cubicBezTo>
                      <a:pt x="1057720" y="1017842"/>
                      <a:pt x="1072007" y="1020699"/>
                      <a:pt x="1086295" y="1023557"/>
                    </a:cubicBezTo>
                    <a:cubicBezTo>
                      <a:pt x="1094867" y="1024954"/>
                      <a:pt x="1104138" y="1027113"/>
                      <a:pt x="1113409" y="1030669"/>
                    </a:cubicBezTo>
                    <a:cubicBezTo>
                      <a:pt x="1117727" y="1032129"/>
                      <a:pt x="1121982" y="1036384"/>
                      <a:pt x="1126998" y="1038542"/>
                    </a:cubicBezTo>
                    <a:cubicBezTo>
                      <a:pt x="1134809" y="1042797"/>
                      <a:pt x="1144841" y="1046353"/>
                      <a:pt x="1154113" y="1049211"/>
                    </a:cubicBezTo>
                    <a:cubicBezTo>
                      <a:pt x="1158367" y="1050671"/>
                      <a:pt x="1164781" y="1051370"/>
                      <a:pt x="1170496" y="1052830"/>
                    </a:cubicBezTo>
                    <a:cubicBezTo>
                      <a:pt x="1194054" y="1058482"/>
                      <a:pt x="1219073" y="1073531"/>
                      <a:pt x="1243330" y="1077087"/>
                    </a:cubicBezTo>
                    <a:cubicBezTo>
                      <a:pt x="1246188" y="1077087"/>
                      <a:pt x="1249045" y="1079945"/>
                      <a:pt x="1251204" y="1082040"/>
                    </a:cubicBezTo>
                    <a:cubicBezTo>
                      <a:pt x="1249744" y="1084898"/>
                      <a:pt x="1242632" y="1084898"/>
                      <a:pt x="1240472" y="1084898"/>
                    </a:cubicBezTo>
                    <a:cubicBezTo>
                      <a:pt x="1216216" y="1084898"/>
                      <a:pt x="1193356" y="1074928"/>
                      <a:pt x="1169098" y="1068515"/>
                    </a:cubicBezTo>
                    <a:cubicBezTo>
                      <a:pt x="1158367" y="1066356"/>
                      <a:pt x="1148397" y="1058482"/>
                      <a:pt x="1138428" y="1056386"/>
                    </a:cubicBezTo>
                    <a:cubicBezTo>
                      <a:pt x="1133412" y="1054926"/>
                      <a:pt x="1127697" y="1055688"/>
                      <a:pt x="1123442" y="1054227"/>
                    </a:cubicBezTo>
                    <a:cubicBezTo>
                      <a:pt x="1101281" y="1048512"/>
                      <a:pt x="1079881" y="1043496"/>
                      <a:pt x="1057720" y="1027811"/>
                    </a:cubicBezTo>
                    <a:cubicBezTo>
                      <a:pt x="1047052" y="1020699"/>
                      <a:pt x="1033463" y="1021398"/>
                      <a:pt x="1022033" y="1020001"/>
                    </a:cubicBezTo>
                    <a:cubicBezTo>
                      <a:pt x="1016381" y="1019239"/>
                      <a:pt x="1009904" y="1017842"/>
                      <a:pt x="1004951" y="1015683"/>
                    </a:cubicBezTo>
                    <a:cubicBezTo>
                      <a:pt x="997077" y="1013523"/>
                      <a:pt x="989965" y="1010666"/>
                      <a:pt x="983552" y="1006411"/>
                    </a:cubicBezTo>
                    <a:cubicBezTo>
                      <a:pt x="979932" y="1004951"/>
                      <a:pt x="977075" y="1002855"/>
                      <a:pt x="973519" y="1000697"/>
                    </a:cubicBezTo>
                    <a:cubicBezTo>
                      <a:pt x="972122" y="999998"/>
                      <a:pt x="952817" y="985711"/>
                      <a:pt x="949960" y="985711"/>
                    </a:cubicBezTo>
                    <a:cubicBezTo>
                      <a:pt x="948563" y="985711"/>
                      <a:pt x="922147" y="992823"/>
                      <a:pt x="907860" y="996442"/>
                    </a:cubicBezTo>
                    <a:cubicBezTo>
                      <a:pt x="901446" y="998538"/>
                      <a:pt x="894271" y="997839"/>
                      <a:pt x="888619" y="999300"/>
                    </a:cubicBezTo>
                    <a:cubicBezTo>
                      <a:pt x="875030" y="1001395"/>
                      <a:pt x="859346" y="1020001"/>
                      <a:pt x="857885" y="1032828"/>
                    </a:cubicBezTo>
                    <a:cubicBezTo>
                      <a:pt x="857885" y="1032828"/>
                      <a:pt x="851472" y="1049211"/>
                      <a:pt x="845757" y="1049211"/>
                    </a:cubicBezTo>
                    <a:cubicBezTo>
                      <a:pt x="840041" y="1049211"/>
                      <a:pt x="840041" y="1038542"/>
                      <a:pt x="840041" y="1035685"/>
                    </a:cubicBezTo>
                    <a:lnTo>
                      <a:pt x="840041" y="1032129"/>
                    </a:lnTo>
                    <a:cubicBezTo>
                      <a:pt x="837946" y="1024954"/>
                      <a:pt x="850075" y="1023557"/>
                      <a:pt x="852170" y="1019239"/>
                    </a:cubicBezTo>
                    <a:cubicBezTo>
                      <a:pt x="858584" y="1007110"/>
                      <a:pt x="873633" y="989267"/>
                      <a:pt x="887159" y="982154"/>
                    </a:cubicBezTo>
                    <a:cubicBezTo>
                      <a:pt x="894271" y="977836"/>
                      <a:pt x="916432" y="964311"/>
                      <a:pt x="926402" y="964311"/>
                    </a:cubicBezTo>
                    <a:cubicBezTo>
                      <a:pt x="927862" y="964311"/>
                      <a:pt x="944245" y="967867"/>
                      <a:pt x="953516" y="971423"/>
                    </a:cubicBezTo>
                    <a:close/>
                    <a:moveTo>
                      <a:pt x="822897" y="992124"/>
                    </a:moveTo>
                    <a:lnTo>
                      <a:pt x="820801" y="992124"/>
                    </a:lnTo>
                    <a:cubicBezTo>
                      <a:pt x="819341" y="991426"/>
                      <a:pt x="795084" y="975741"/>
                      <a:pt x="795084" y="967867"/>
                    </a:cubicBezTo>
                    <a:cubicBezTo>
                      <a:pt x="795084" y="965708"/>
                      <a:pt x="795084" y="964311"/>
                      <a:pt x="797242" y="964311"/>
                    </a:cubicBezTo>
                    <a:cubicBezTo>
                      <a:pt x="801497" y="964311"/>
                      <a:pt x="820103" y="987108"/>
                      <a:pt x="822897" y="992124"/>
                    </a:cubicBezTo>
                    <a:close/>
                    <a:moveTo>
                      <a:pt x="817944" y="952183"/>
                    </a:moveTo>
                    <a:cubicBezTo>
                      <a:pt x="820801" y="953579"/>
                      <a:pt x="822897" y="955739"/>
                      <a:pt x="826516" y="957898"/>
                    </a:cubicBezTo>
                    <a:cubicBezTo>
                      <a:pt x="827913" y="959295"/>
                      <a:pt x="831469" y="959993"/>
                      <a:pt x="834327" y="961454"/>
                    </a:cubicBezTo>
                    <a:cubicBezTo>
                      <a:pt x="835787" y="962152"/>
                      <a:pt x="836485" y="963613"/>
                      <a:pt x="836485" y="965708"/>
                    </a:cubicBezTo>
                    <a:cubicBezTo>
                      <a:pt x="836485" y="967169"/>
                      <a:pt x="835089" y="970026"/>
                      <a:pt x="832929" y="970026"/>
                    </a:cubicBezTo>
                    <a:cubicBezTo>
                      <a:pt x="827913" y="970026"/>
                      <a:pt x="816483" y="960755"/>
                      <a:pt x="815086" y="953579"/>
                    </a:cubicBezTo>
                    <a:lnTo>
                      <a:pt x="815785" y="952183"/>
                    </a:lnTo>
                    <a:lnTo>
                      <a:pt x="817944" y="952183"/>
                    </a:lnTo>
                    <a:close/>
                    <a:moveTo>
                      <a:pt x="183388" y="931482"/>
                    </a:moveTo>
                    <a:cubicBezTo>
                      <a:pt x="203391" y="937895"/>
                      <a:pt x="225489" y="942911"/>
                      <a:pt x="246952" y="942911"/>
                    </a:cubicBezTo>
                    <a:lnTo>
                      <a:pt x="358267" y="941451"/>
                    </a:lnTo>
                    <a:lnTo>
                      <a:pt x="507428" y="942911"/>
                    </a:lnTo>
                    <a:lnTo>
                      <a:pt x="697992" y="936435"/>
                    </a:lnTo>
                    <a:cubicBezTo>
                      <a:pt x="705167" y="941451"/>
                      <a:pt x="712279" y="947865"/>
                      <a:pt x="720852" y="954278"/>
                    </a:cubicBezTo>
                    <a:cubicBezTo>
                      <a:pt x="723710" y="957136"/>
                      <a:pt x="728726" y="959295"/>
                      <a:pt x="732282" y="962152"/>
                    </a:cubicBezTo>
                    <a:cubicBezTo>
                      <a:pt x="734441" y="963613"/>
                      <a:pt x="734441" y="966470"/>
                      <a:pt x="735838" y="968566"/>
                    </a:cubicBezTo>
                    <a:cubicBezTo>
                      <a:pt x="751522" y="984314"/>
                      <a:pt x="771525" y="992823"/>
                      <a:pt x="788670" y="1001395"/>
                    </a:cubicBezTo>
                    <a:cubicBezTo>
                      <a:pt x="794385" y="1004253"/>
                      <a:pt x="802259" y="1015683"/>
                      <a:pt x="805053" y="1020699"/>
                    </a:cubicBezTo>
                    <a:cubicBezTo>
                      <a:pt x="807212" y="1023557"/>
                      <a:pt x="811530" y="1034225"/>
                      <a:pt x="811530" y="1039241"/>
                    </a:cubicBezTo>
                    <a:cubicBezTo>
                      <a:pt x="811530" y="1040638"/>
                      <a:pt x="810768" y="1044956"/>
                      <a:pt x="807910" y="1044956"/>
                    </a:cubicBezTo>
                    <a:cubicBezTo>
                      <a:pt x="804354" y="1044956"/>
                      <a:pt x="795084" y="1036384"/>
                      <a:pt x="791528" y="1032828"/>
                    </a:cubicBezTo>
                    <a:cubicBezTo>
                      <a:pt x="788670" y="1029970"/>
                      <a:pt x="784416" y="1027113"/>
                      <a:pt x="782257" y="1025652"/>
                    </a:cubicBezTo>
                    <a:cubicBezTo>
                      <a:pt x="768667" y="1017143"/>
                      <a:pt x="754380" y="1009967"/>
                      <a:pt x="741553" y="1001395"/>
                    </a:cubicBezTo>
                    <a:cubicBezTo>
                      <a:pt x="728028" y="993585"/>
                      <a:pt x="710883" y="977836"/>
                      <a:pt x="697992" y="973582"/>
                    </a:cubicBezTo>
                    <a:cubicBezTo>
                      <a:pt x="690182" y="970725"/>
                      <a:pt x="682308" y="967169"/>
                      <a:pt x="675894" y="965708"/>
                    </a:cubicBezTo>
                    <a:cubicBezTo>
                      <a:pt x="663766" y="962152"/>
                      <a:pt x="639509" y="959295"/>
                      <a:pt x="637350" y="959295"/>
                    </a:cubicBezTo>
                    <a:lnTo>
                      <a:pt x="598107" y="959295"/>
                    </a:lnTo>
                    <a:lnTo>
                      <a:pt x="513905" y="965708"/>
                    </a:lnTo>
                    <a:lnTo>
                      <a:pt x="503174" y="965708"/>
                    </a:lnTo>
                    <a:lnTo>
                      <a:pt x="418973" y="974280"/>
                    </a:lnTo>
                    <a:lnTo>
                      <a:pt x="371856" y="975741"/>
                    </a:lnTo>
                    <a:lnTo>
                      <a:pt x="264033" y="984314"/>
                    </a:lnTo>
                    <a:lnTo>
                      <a:pt x="226949" y="985711"/>
                    </a:lnTo>
                    <a:lnTo>
                      <a:pt x="129159" y="986409"/>
                    </a:lnTo>
                    <a:cubicBezTo>
                      <a:pt x="122047" y="985711"/>
                      <a:pt x="122746" y="985012"/>
                      <a:pt x="122746" y="980694"/>
                    </a:cubicBezTo>
                    <a:cubicBezTo>
                      <a:pt x="122746" y="968566"/>
                      <a:pt x="130620" y="966470"/>
                      <a:pt x="134874" y="955040"/>
                    </a:cubicBezTo>
                    <a:cubicBezTo>
                      <a:pt x="134874" y="952881"/>
                      <a:pt x="134176" y="950722"/>
                      <a:pt x="134176" y="948627"/>
                    </a:cubicBezTo>
                    <a:cubicBezTo>
                      <a:pt x="134176" y="946467"/>
                      <a:pt x="134874" y="944309"/>
                      <a:pt x="137033" y="943610"/>
                    </a:cubicBezTo>
                    <a:cubicBezTo>
                      <a:pt x="139128" y="941451"/>
                      <a:pt x="143447" y="940054"/>
                      <a:pt x="147003" y="936435"/>
                    </a:cubicBezTo>
                    <a:cubicBezTo>
                      <a:pt x="152019" y="932180"/>
                      <a:pt x="159131" y="922211"/>
                      <a:pt x="161290" y="922211"/>
                    </a:cubicBezTo>
                    <a:cubicBezTo>
                      <a:pt x="162687" y="922211"/>
                      <a:pt x="176276" y="929323"/>
                      <a:pt x="183388" y="931482"/>
                    </a:cubicBezTo>
                    <a:close/>
                    <a:moveTo>
                      <a:pt x="849313" y="939292"/>
                    </a:moveTo>
                    <a:cubicBezTo>
                      <a:pt x="849313" y="943610"/>
                      <a:pt x="846455" y="944309"/>
                      <a:pt x="845058" y="944309"/>
                    </a:cubicBezTo>
                    <a:cubicBezTo>
                      <a:pt x="836485" y="944309"/>
                      <a:pt x="832929" y="925767"/>
                      <a:pt x="832929" y="924306"/>
                    </a:cubicBezTo>
                    <a:cubicBezTo>
                      <a:pt x="832929" y="924306"/>
                      <a:pt x="832929" y="920052"/>
                      <a:pt x="835787" y="920052"/>
                    </a:cubicBezTo>
                    <a:cubicBezTo>
                      <a:pt x="842899" y="920052"/>
                      <a:pt x="849313" y="937895"/>
                      <a:pt x="849313" y="939292"/>
                    </a:cubicBezTo>
                    <a:close/>
                    <a:moveTo>
                      <a:pt x="1783651" y="907923"/>
                    </a:moveTo>
                    <a:cubicBezTo>
                      <a:pt x="1783651" y="914336"/>
                      <a:pt x="1737233" y="1004951"/>
                      <a:pt x="1724406" y="1037844"/>
                    </a:cubicBezTo>
                    <a:cubicBezTo>
                      <a:pt x="1718691" y="1053529"/>
                      <a:pt x="1712277" y="1069912"/>
                      <a:pt x="1705864" y="1085660"/>
                    </a:cubicBezTo>
                    <a:cubicBezTo>
                      <a:pt x="1701546" y="1097026"/>
                      <a:pt x="1694434" y="1108456"/>
                      <a:pt x="1688719" y="1121347"/>
                    </a:cubicBezTo>
                    <a:cubicBezTo>
                      <a:pt x="1686560" y="1125601"/>
                      <a:pt x="1678686" y="1152716"/>
                      <a:pt x="1671574" y="1152716"/>
                    </a:cubicBezTo>
                    <a:cubicBezTo>
                      <a:pt x="1670113" y="1152716"/>
                      <a:pt x="1669415" y="1152017"/>
                      <a:pt x="1668018" y="1151319"/>
                    </a:cubicBezTo>
                    <a:lnTo>
                      <a:pt x="1668018" y="1149160"/>
                    </a:lnTo>
                    <a:cubicBezTo>
                      <a:pt x="1677289" y="1127760"/>
                      <a:pt x="1688719" y="1105598"/>
                      <a:pt x="1697990" y="1083501"/>
                    </a:cubicBezTo>
                    <a:cubicBezTo>
                      <a:pt x="1720088" y="1029272"/>
                      <a:pt x="1746504" y="970026"/>
                      <a:pt x="1775079" y="915734"/>
                    </a:cubicBezTo>
                    <a:cubicBezTo>
                      <a:pt x="1776476" y="912178"/>
                      <a:pt x="1778635" y="907225"/>
                      <a:pt x="1782889" y="906463"/>
                    </a:cubicBezTo>
                    <a:cubicBezTo>
                      <a:pt x="1783651" y="907225"/>
                      <a:pt x="1783651" y="906463"/>
                      <a:pt x="1783651" y="907923"/>
                    </a:cubicBezTo>
                    <a:close/>
                    <a:moveTo>
                      <a:pt x="862203" y="910082"/>
                    </a:moveTo>
                    <a:cubicBezTo>
                      <a:pt x="862203" y="911479"/>
                      <a:pt x="861441" y="910780"/>
                      <a:pt x="861441" y="912178"/>
                    </a:cubicBezTo>
                    <a:cubicBezTo>
                      <a:pt x="860044" y="912178"/>
                      <a:pt x="858584" y="912940"/>
                      <a:pt x="857186" y="912940"/>
                    </a:cubicBezTo>
                    <a:cubicBezTo>
                      <a:pt x="854329" y="912940"/>
                      <a:pt x="850773" y="910780"/>
                      <a:pt x="850773" y="907923"/>
                    </a:cubicBezTo>
                    <a:cubicBezTo>
                      <a:pt x="850773" y="905764"/>
                      <a:pt x="851472" y="902208"/>
                      <a:pt x="854329" y="902208"/>
                    </a:cubicBezTo>
                    <a:cubicBezTo>
                      <a:pt x="857186" y="902208"/>
                      <a:pt x="862203" y="907225"/>
                      <a:pt x="862203" y="910082"/>
                    </a:cubicBezTo>
                    <a:close/>
                    <a:moveTo>
                      <a:pt x="875030" y="888619"/>
                    </a:moveTo>
                    <a:cubicBezTo>
                      <a:pt x="875030" y="891477"/>
                      <a:pt x="872871" y="893636"/>
                      <a:pt x="870014" y="893636"/>
                    </a:cubicBezTo>
                    <a:cubicBezTo>
                      <a:pt x="867918" y="893636"/>
                      <a:pt x="867918" y="892937"/>
                      <a:pt x="866458" y="891477"/>
                    </a:cubicBezTo>
                    <a:cubicBezTo>
                      <a:pt x="865759" y="887222"/>
                      <a:pt x="862902" y="878650"/>
                      <a:pt x="862902" y="877253"/>
                    </a:cubicBezTo>
                    <a:cubicBezTo>
                      <a:pt x="862902" y="875094"/>
                      <a:pt x="864298" y="874395"/>
                      <a:pt x="865759" y="874395"/>
                    </a:cubicBezTo>
                    <a:cubicBezTo>
                      <a:pt x="872172" y="874395"/>
                      <a:pt x="875030" y="886523"/>
                      <a:pt x="875030" y="888619"/>
                    </a:cubicBezTo>
                    <a:close/>
                    <a:moveTo>
                      <a:pt x="893572" y="857948"/>
                    </a:moveTo>
                    <a:lnTo>
                      <a:pt x="893572" y="863664"/>
                    </a:lnTo>
                    <a:cubicBezTo>
                      <a:pt x="892873" y="864362"/>
                      <a:pt x="892873" y="864362"/>
                      <a:pt x="891477" y="864362"/>
                    </a:cubicBezTo>
                    <a:cubicBezTo>
                      <a:pt x="886460" y="864362"/>
                      <a:pt x="881444" y="852932"/>
                      <a:pt x="881444" y="850836"/>
                    </a:cubicBezTo>
                    <a:lnTo>
                      <a:pt x="882142" y="849376"/>
                    </a:lnTo>
                    <a:lnTo>
                      <a:pt x="885000" y="849376"/>
                    </a:lnTo>
                    <a:cubicBezTo>
                      <a:pt x="889317" y="849376"/>
                      <a:pt x="893572" y="855790"/>
                      <a:pt x="893572" y="857948"/>
                    </a:cubicBezTo>
                    <a:close/>
                    <a:moveTo>
                      <a:pt x="1716532" y="845122"/>
                    </a:moveTo>
                    <a:cubicBezTo>
                      <a:pt x="1714373" y="850075"/>
                      <a:pt x="1711515" y="854392"/>
                      <a:pt x="1710119" y="859409"/>
                    </a:cubicBezTo>
                    <a:cubicBezTo>
                      <a:pt x="1708658" y="862203"/>
                      <a:pt x="1708658" y="866521"/>
                      <a:pt x="1707261" y="870077"/>
                    </a:cubicBezTo>
                    <a:cubicBezTo>
                      <a:pt x="1703705" y="877253"/>
                      <a:pt x="1696529" y="889381"/>
                      <a:pt x="1686560" y="895795"/>
                    </a:cubicBezTo>
                    <a:lnTo>
                      <a:pt x="1686560" y="890778"/>
                    </a:lnTo>
                    <a:cubicBezTo>
                      <a:pt x="1695831" y="875792"/>
                      <a:pt x="1695831" y="857250"/>
                      <a:pt x="1716532" y="842963"/>
                    </a:cubicBezTo>
                    <a:lnTo>
                      <a:pt x="1716532" y="845122"/>
                    </a:lnTo>
                    <a:close/>
                    <a:moveTo>
                      <a:pt x="909320" y="832993"/>
                    </a:moveTo>
                    <a:cubicBezTo>
                      <a:pt x="909320" y="835851"/>
                      <a:pt x="906463" y="837946"/>
                      <a:pt x="904303" y="837946"/>
                    </a:cubicBezTo>
                    <a:cubicBezTo>
                      <a:pt x="898589" y="837946"/>
                      <a:pt x="897890" y="826516"/>
                      <a:pt x="897890" y="825119"/>
                    </a:cubicBezTo>
                    <a:cubicBezTo>
                      <a:pt x="897890" y="822960"/>
                      <a:pt x="897890" y="820865"/>
                      <a:pt x="899985" y="820865"/>
                    </a:cubicBezTo>
                    <a:cubicBezTo>
                      <a:pt x="904303" y="820865"/>
                      <a:pt x="909320" y="831533"/>
                      <a:pt x="909320" y="832993"/>
                    </a:cubicBezTo>
                    <a:close/>
                    <a:moveTo>
                      <a:pt x="925703" y="810133"/>
                    </a:moveTo>
                    <a:cubicBezTo>
                      <a:pt x="925703" y="812292"/>
                      <a:pt x="924306" y="813689"/>
                      <a:pt x="922147" y="813689"/>
                    </a:cubicBezTo>
                    <a:cubicBezTo>
                      <a:pt x="914273" y="813689"/>
                      <a:pt x="913575" y="801561"/>
                      <a:pt x="913575" y="798703"/>
                    </a:cubicBezTo>
                    <a:cubicBezTo>
                      <a:pt x="913575" y="796544"/>
                      <a:pt x="914273" y="793686"/>
                      <a:pt x="914972" y="791591"/>
                    </a:cubicBezTo>
                    <a:cubicBezTo>
                      <a:pt x="919290" y="792290"/>
                      <a:pt x="925703" y="805815"/>
                      <a:pt x="925703" y="810133"/>
                    </a:cubicBezTo>
                    <a:close/>
                    <a:moveTo>
                      <a:pt x="941388" y="783717"/>
                    </a:moveTo>
                    <a:cubicBezTo>
                      <a:pt x="941388" y="787972"/>
                      <a:pt x="937133" y="787972"/>
                      <a:pt x="935672" y="787972"/>
                    </a:cubicBezTo>
                    <a:cubicBezTo>
                      <a:pt x="928560" y="787972"/>
                      <a:pt x="929259" y="780161"/>
                      <a:pt x="929259" y="777304"/>
                    </a:cubicBezTo>
                    <a:cubicBezTo>
                      <a:pt x="929259" y="775843"/>
                      <a:pt x="929958" y="766572"/>
                      <a:pt x="932116" y="766572"/>
                    </a:cubicBezTo>
                    <a:cubicBezTo>
                      <a:pt x="937133" y="766572"/>
                      <a:pt x="941388" y="783717"/>
                      <a:pt x="941388" y="783717"/>
                    </a:cubicBezTo>
                    <a:close/>
                    <a:moveTo>
                      <a:pt x="957834" y="752285"/>
                    </a:moveTo>
                    <a:cubicBezTo>
                      <a:pt x="957834" y="753745"/>
                      <a:pt x="957834" y="754444"/>
                      <a:pt x="957135" y="755904"/>
                    </a:cubicBezTo>
                    <a:lnTo>
                      <a:pt x="954278" y="755904"/>
                    </a:lnTo>
                    <a:cubicBezTo>
                      <a:pt x="952119" y="753745"/>
                      <a:pt x="945705" y="745173"/>
                      <a:pt x="945705" y="742315"/>
                    </a:cubicBezTo>
                    <a:cubicBezTo>
                      <a:pt x="945705" y="740918"/>
                      <a:pt x="947103" y="740156"/>
                      <a:pt x="948563" y="740156"/>
                    </a:cubicBezTo>
                    <a:cubicBezTo>
                      <a:pt x="954977" y="740156"/>
                      <a:pt x="957834" y="749491"/>
                      <a:pt x="957834" y="752285"/>
                    </a:cubicBezTo>
                    <a:close/>
                    <a:moveTo>
                      <a:pt x="989965" y="688086"/>
                    </a:moveTo>
                    <a:cubicBezTo>
                      <a:pt x="989965" y="691642"/>
                      <a:pt x="985647" y="691642"/>
                      <a:pt x="984948" y="691642"/>
                    </a:cubicBezTo>
                    <a:cubicBezTo>
                      <a:pt x="978535" y="691642"/>
                      <a:pt x="977836" y="686626"/>
                      <a:pt x="977836" y="683070"/>
                    </a:cubicBezTo>
                    <a:cubicBezTo>
                      <a:pt x="977836" y="680911"/>
                      <a:pt x="977075" y="680212"/>
                      <a:pt x="980694" y="680212"/>
                    </a:cubicBezTo>
                    <a:cubicBezTo>
                      <a:pt x="983552" y="680212"/>
                      <a:pt x="989965" y="683768"/>
                      <a:pt x="989965" y="688086"/>
                    </a:cubicBezTo>
                    <a:close/>
                    <a:moveTo>
                      <a:pt x="1001395" y="649542"/>
                    </a:moveTo>
                    <a:cubicBezTo>
                      <a:pt x="1003491" y="653796"/>
                      <a:pt x="1005650" y="660972"/>
                      <a:pt x="1005650" y="662369"/>
                    </a:cubicBezTo>
                    <a:cubicBezTo>
                      <a:pt x="1005650" y="664528"/>
                      <a:pt x="1003491" y="665925"/>
                      <a:pt x="1002094" y="665925"/>
                    </a:cubicBezTo>
                    <a:cubicBezTo>
                      <a:pt x="996378" y="665925"/>
                      <a:pt x="996378" y="657416"/>
                      <a:pt x="996378" y="655257"/>
                    </a:cubicBezTo>
                    <a:cubicBezTo>
                      <a:pt x="996378" y="653796"/>
                      <a:pt x="997776" y="647383"/>
                      <a:pt x="999236" y="647383"/>
                    </a:cubicBezTo>
                    <a:cubicBezTo>
                      <a:pt x="999935" y="648081"/>
                      <a:pt x="1001395" y="648843"/>
                      <a:pt x="1001395" y="649542"/>
                    </a:cubicBezTo>
                    <a:close/>
                    <a:moveTo>
                      <a:pt x="1027747" y="633095"/>
                    </a:moveTo>
                    <a:cubicBezTo>
                      <a:pt x="1027747" y="634555"/>
                      <a:pt x="1026351" y="635953"/>
                      <a:pt x="1025652" y="635953"/>
                    </a:cubicBezTo>
                    <a:cubicBezTo>
                      <a:pt x="1019239" y="635953"/>
                      <a:pt x="1017079" y="623126"/>
                      <a:pt x="1017079" y="621729"/>
                    </a:cubicBezTo>
                    <a:cubicBezTo>
                      <a:pt x="1017079" y="619570"/>
                      <a:pt x="1017079" y="617411"/>
                      <a:pt x="1019239" y="617411"/>
                    </a:cubicBezTo>
                    <a:cubicBezTo>
                      <a:pt x="1024191" y="617411"/>
                      <a:pt x="1027747" y="632397"/>
                      <a:pt x="1027747" y="633095"/>
                    </a:cubicBezTo>
                    <a:close/>
                    <a:moveTo>
                      <a:pt x="1049909" y="601726"/>
                    </a:moveTo>
                    <a:lnTo>
                      <a:pt x="1049909" y="605980"/>
                    </a:lnTo>
                    <a:lnTo>
                      <a:pt x="1047052" y="605980"/>
                    </a:lnTo>
                    <a:cubicBezTo>
                      <a:pt x="1044194" y="604584"/>
                      <a:pt x="1034923" y="597408"/>
                      <a:pt x="1034923" y="593154"/>
                    </a:cubicBezTo>
                    <a:cubicBezTo>
                      <a:pt x="1034923" y="590995"/>
                      <a:pt x="1037082" y="590296"/>
                      <a:pt x="1039178" y="590296"/>
                    </a:cubicBezTo>
                    <a:cubicBezTo>
                      <a:pt x="1042035" y="590296"/>
                      <a:pt x="1049909" y="597408"/>
                      <a:pt x="1049909" y="601726"/>
                    </a:cubicBezTo>
                    <a:close/>
                    <a:moveTo>
                      <a:pt x="1072769" y="560324"/>
                    </a:moveTo>
                    <a:cubicBezTo>
                      <a:pt x="1072769" y="561721"/>
                      <a:pt x="1071309" y="566039"/>
                      <a:pt x="1069150" y="566039"/>
                    </a:cubicBezTo>
                    <a:cubicBezTo>
                      <a:pt x="1062736" y="566039"/>
                      <a:pt x="1061339" y="557467"/>
                      <a:pt x="1061339" y="556006"/>
                    </a:cubicBezTo>
                    <a:cubicBezTo>
                      <a:pt x="1061339" y="554609"/>
                      <a:pt x="1062038" y="549592"/>
                      <a:pt x="1064895" y="549592"/>
                    </a:cubicBezTo>
                    <a:cubicBezTo>
                      <a:pt x="1069912" y="549592"/>
                      <a:pt x="1072769" y="558864"/>
                      <a:pt x="1072769" y="560324"/>
                    </a:cubicBezTo>
                    <a:close/>
                    <a:moveTo>
                      <a:pt x="1092010" y="528193"/>
                    </a:moveTo>
                    <a:cubicBezTo>
                      <a:pt x="1092010" y="529654"/>
                      <a:pt x="1089152" y="532511"/>
                      <a:pt x="1087755" y="532511"/>
                    </a:cubicBezTo>
                    <a:cubicBezTo>
                      <a:pt x="1081278" y="532511"/>
                      <a:pt x="1079881" y="525336"/>
                      <a:pt x="1079881" y="523177"/>
                    </a:cubicBezTo>
                    <a:cubicBezTo>
                      <a:pt x="1079881" y="521081"/>
                      <a:pt x="1080579" y="520319"/>
                      <a:pt x="1082739" y="520319"/>
                    </a:cubicBezTo>
                    <a:cubicBezTo>
                      <a:pt x="1085596" y="520319"/>
                      <a:pt x="1092010" y="523939"/>
                      <a:pt x="1092010" y="528193"/>
                    </a:cubicBezTo>
                    <a:close/>
                    <a:moveTo>
                      <a:pt x="1102741" y="485394"/>
                    </a:moveTo>
                    <a:cubicBezTo>
                      <a:pt x="1104138" y="486093"/>
                      <a:pt x="1112710" y="488950"/>
                      <a:pt x="1112710" y="493205"/>
                    </a:cubicBezTo>
                    <a:cubicBezTo>
                      <a:pt x="1112710" y="496062"/>
                      <a:pt x="1108456" y="496824"/>
                      <a:pt x="1106996" y="496824"/>
                    </a:cubicBezTo>
                    <a:cubicBezTo>
                      <a:pt x="1100582" y="496824"/>
                      <a:pt x="1099122" y="491808"/>
                      <a:pt x="1099122" y="488252"/>
                    </a:cubicBezTo>
                    <a:cubicBezTo>
                      <a:pt x="1099122" y="486791"/>
                      <a:pt x="1099884" y="486093"/>
                      <a:pt x="1099884" y="485394"/>
                    </a:cubicBezTo>
                    <a:lnTo>
                      <a:pt x="1102741" y="485394"/>
                    </a:lnTo>
                    <a:close/>
                    <a:moveTo>
                      <a:pt x="1126998" y="455422"/>
                    </a:moveTo>
                    <a:cubicBezTo>
                      <a:pt x="1126998" y="458280"/>
                      <a:pt x="1125538" y="461836"/>
                      <a:pt x="1122680" y="461836"/>
                    </a:cubicBezTo>
                    <a:cubicBezTo>
                      <a:pt x="1116965" y="461836"/>
                      <a:pt x="1118426" y="456121"/>
                      <a:pt x="1118426" y="455422"/>
                    </a:cubicBezTo>
                    <a:cubicBezTo>
                      <a:pt x="1118426" y="453263"/>
                      <a:pt x="1118426" y="449707"/>
                      <a:pt x="1122680" y="449707"/>
                    </a:cubicBezTo>
                    <a:cubicBezTo>
                      <a:pt x="1126300" y="449707"/>
                      <a:pt x="1126998" y="453263"/>
                      <a:pt x="1126998" y="455422"/>
                    </a:cubicBezTo>
                    <a:close/>
                    <a:moveTo>
                      <a:pt x="1150557" y="421831"/>
                    </a:moveTo>
                    <a:cubicBezTo>
                      <a:pt x="1150557" y="424688"/>
                      <a:pt x="1146239" y="426149"/>
                      <a:pt x="1144841" y="426149"/>
                    </a:cubicBezTo>
                    <a:cubicBezTo>
                      <a:pt x="1138428" y="426149"/>
                      <a:pt x="1137666" y="421132"/>
                      <a:pt x="1137666" y="418275"/>
                    </a:cubicBezTo>
                    <a:cubicBezTo>
                      <a:pt x="1137666" y="415417"/>
                      <a:pt x="1138428" y="414719"/>
                      <a:pt x="1140523" y="414719"/>
                    </a:cubicBezTo>
                    <a:cubicBezTo>
                      <a:pt x="1144143" y="414719"/>
                      <a:pt x="1150557" y="418275"/>
                      <a:pt x="1150557" y="421831"/>
                    </a:cubicBezTo>
                    <a:close/>
                    <a:moveTo>
                      <a:pt x="1175512" y="378333"/>
                    </a:moveTo>
                    <a:cubicBezTo>
                      <a:pt x="1175512" y="380429"/>
                      <a:pt x="1174814" y="386906"/>
                      <a:pt x="1174814" y="391160"/>
                    </a:cubicBezTo>
                    <a:cubicBezTo>
                      <a:pt x="1166940" y="392557"/>
                      <a:pt x="1165542" y="380429"/>
                      <a:pt x="1165542" y="376174"/>
                    </a:cubicBezTo>
                    <a:cubicBezTo>
                      <a:pt x="1165542" y="374015"/>
                      <a:pt x="1166241" y="363347"/>
                      <a:pt x="1170496" y="363347"/>
                    </a:cubicBezTo>
                    <a:cubicBezTo>
                      <a:pt x="1174814" y="363347"/>
                      <a:pt x="1175512" y="378333"/>
                      <a:pt x="1175512" y="378333"/>
                    </a:cubicBezTo>
                    <a:close/>
                    <a:moveTo>
                      <a:pt x="1202627" y="346202"/>
                    </a:moveTo>
                    <a:cubicBezTo>
                      <a:pt x="1202627" y="352616"/>
                      <a:pt x="1203325" y="352616"/>
                      <a:pt x="1198372" y="359728"/>
                    </a:cubicBezTo>
                    <a:cubicBezTo>
                      <a:pt x="1194054" y="356172"/>
                      <a:pt x="1194054" y="351219"/>
                      <a:pt x="1194054" y="347599"/>
                    </a:cubicBezTo>
                    <a:cubicBezTo>
                      <a:pt x="1192657" y="334772"/>
                      <a:pt x="1193356" y="333375"/>
                      <a:pt x="1193356" y="331216"/>
                    </a:cubicBezTo>
                    <a:cubicBezTo>
                      <a:pt x="1193356" y="330518"/>
                      <a:pt x="1194054" y="327660"/>
                      <a:pt x="1196213" y="326898"/>
                    </a:cubicBezTo>
                    <a:cubicBezTo>
                      <a:pt x="1201229" y="331216"/>
                      <a:pt x="1202627" y="340487"/>
                      <a:pt x="1202627" y="346202"/>
                    </a:cubicBezTo>
                    <a:close/>
                    <a:moveTo>
                      <a:pt x="2052002" y="299085"/>
                    </a:moveTo>
                    <a:cubicBezTo>
                      <a:pt x="2048447" y="309817"/>
                      <a:pt x="2044890" y="319786"/>
                      <a:pt x="2040573" y="329756"/>
                    </a:cubicBezTo>
                    <a:cubicBezTo>
                      <a:pt x="2037715" y="337630"/>
                      <a:pt x="2034159" y="346202"/>
                      <a:pt x="2031301" y="354013"/>
                    </a:cubicBezTo>
                    <a:cubicBezTo>
                      <a:pt x="2029142" y="359029"/>
                      <a:pt x="2027047" y="366205"/>
                      <a:pt x="2024189" y="372618"/>
                    </a:cubicBezTo>
                    <a:cubicBezTo>
                      <a:pt x="2020570" y="381889"/>
                      <a:pt x="2015617" y="391160"/>
                      <a:pt x="2012760" y="401130"/>
                    </a:cubicBezTo>
                    <a:cubicBezTo>
                      <a:pt x="2011299" y="404749"/>
                      <a:pt x="2009203" y="409702"/>
                      <a:pt x="2007743" y="414020"/>
                    </a:cubicBezTo>
                    <a:cubicBezTo>
                      <a:pt x="2004886" y="420434"/>
                      <a:pt x="2000631" y="429006"/>
                      <a:pt x="1996313" y="436817"/>
                    </a:cubicBezTo>
                    <a:cubicBezTo>
                      <a:pt x="1992757" y="443294"/>
                      <a:pt x="1981327" y="460375"/>
                      <a:pt x="1981327" y="455422"/>
                    </a:cubicBezTo>
                    <a:cubicBezTo>
                      <a:pt x="1981327" y="450406"/>
                      <a:pt x="2002726" y="404749"/>
                      <a:pt x="2007045" y="393319"/>
                    </a:cubicBezTo>
                    <a:cubicBezTo>
                      <a:pt x="2009203" y="387604"/>
                      <a:pt x="2010600" y="380429"/>
                      <a:pt x="2013458" y="374714"/>
                    </a:cubicBezTo>
                    <a:cubicBezTo>
                      <a:pt x="2018475" y="364046"/>
                      <a:pt x="2024888" y="354013"/>
                      <a:pt x="2028444" y="344742"/>
                    </a:cubicBezTo>
                    <a:cubicBezTo>
                      <a:pt x="2034858" y="329756"/>
                      <a:pt x="2038413" y="311214"/>
                      <a:pt x="2049145" y="296926"/>
                    </a:cubicBezTo>
                    <a:cubicBezTo>
                      <a:pt x="2049145" y="296926"/>
                      <a:pt x="2049844" y="296926"/>
                      <a:pt x="2052002" y="296228"/>
                    </a:cubicBezTo>
                    <a:lnTo>
                      <a:pt x="2052002" y="299085"/>
                    </a:lnTo>
                    <a:close/>
                    <a:moveTo>
                      <a:pt x="1226185" y="313373"/>
                    </a:moveTo>
                    <a:cubicBezTo>
                      <a:pt x="1226185" y="314770"/>
                      <a:pt x="1225487" y="318326"/>
                      <a:pt x="1224788" y="321183"/>
                    </a:cubicBezTo>
                    <a:cubicBezTo>
                      <a:pt x="1218375" y="317627"/>
                      <a:pt x="1216914" y="297688"/>
                      <a:pt x="1216914" y="296228"/>
                    </a:cubicBezTo>
                    <a:cubicBezTo>
                      <a:pt x="1216914" y="294069"/>
                      <a:pt x="1217613" y="290513"/>
                      <a:pt x="1219772" y="290513"/>
                    </a:cubicBezTo>
                    <a:cubicBezTo>
                      <a:pt x="1224026" y="290513"/>
                      <a:pt x="1226185" y="312674"/>
                      <a:pt x="1226185" y="313373"/>
                    </a:cubicBezTo>
                    <a:close/>
                    <a:moveTo>
                      <a:pt x="2031301" y="273368"/>
                    </a:moveTo>
                    <a:lnTo>
                      <a:pt x="2031301" y="276987"/>
                    </a:lnTo>
                    <a:cubicBezTo>
                      <a:pt x="2018475" y="300482"/>
                      <a:pt x="2006346" y="324041"/>
                      <a:pt x="1992059" y="347599"/>
                    </a:cubicBezTo>
                    <a:cubicBezTo>
                      <a:pt x="1982788" y="363347"/>
                      <a:pt x="1970659" y="378333"/>
                      <a:pt x="1962087" y="394716"/>
                    </a:cubicBezTo>
                    <a:cubicBezTo>
                      <a:pt x="1935671" y="441833"/>
                      <a:pt x="1909254" y="489649"/>
                      <a:pt x="1884299" y="538163"/>
                    </a:cubicBezTo>
                    <a:cubicBezTo>
                      <a:pt x="1879981" y="545338"/>
                      <a:pt x="1877822" y="554609"/>
                      <a:pt x="1872869" y="563182"/>
                    </a:cubicBezTo>
                    <a:cubicBezTo>
                      <a:pt x="1864995" y="576707"/>
                      <a:pt x="1852168" y="590296"/>
                      <a:pt x="1844992" y="605282"/>
                    </a:cubicBezTo>
                    <a:cubicBezTo>
                      <a:pt x="1835023" y="624586"/>
                      <a:pt x="1825053" y="645986"/>
                      <a:pt x="1813624" y="665925"/>
                    </a:cubicBezTo>
                    <a:cubicBezTo>
                      <a:pt x="1802892" y="684530"/>
                      <a:pt x="1788604" y="703072"/>
                      <a:pt x="1774381" y="721614"/>
                    </a:cubicBezTo>
                    <a:cubicBezTo>
                      <a:pt x="1758633" y="740156"/>
                      <a:pt x="1744345" y="760857"/>
                      <a:pt x="1734375" y="780860"/>
                    </a:cubicBezTo>
                    <a:cubicBezTo>
                      <a:pt x="1728661" y="791591"/>
                      <a:pt x="1719389" y="801561"/>
                      <a:pt x="1712976" y="812991"/>
                    </a:cubicBezTo>
                    <a:cubicBezTo>
                      <a:pt x="1707960" y="820103"/>
                      <a:pt x="1704403" y="829373"/>
                      <a:pt x="1699387" y="837248"/>
                    </a:cubicBezTo>
                    <a:cubicBezTo>
                      <a:pt x="1694434" y="845122"/>
                      <a:pt x="1686560" y="852932"/>
                      <a:pt x="1680845" y="862203"/>
                    </a:cubicBezTo>
                    <a:cubicBezTo>
                      <a:pt x="1676590" y="867918"/>
                      <a:pt x="1674432" y="877253"/>
                      <a:pt x="1672971" y="885063"/>
                    </a:cubicBezTo>
                    <a:cubicBezTo>
                      <a:pt x="1670875" y="897192"/>
                      <a:pt x="1667320" y="910082"/>
                      <a:pt x="1662303" y="922909"/>
                    </a:cubicBezTo>
                    <a:cubicBezTo>
                      <a:pt x="1659446" y="931482"/>
                      <a:pt x="1655127" y="940054"/>
                      <a:pt x="1649476" y="948627"/>
                    </a:cubicBezTo>
                    <a:cubicBezTo>
                      <a:pt x="1641602" y="959993"/>
                      <a:pt x="1630172" y="971423"/>
                      <a:pt x="1620901" y="983552"/>
                    </a:cubicBezTo>
                    <a:cubicBezTo>
                      <a:pt x="1606613" y="1001395"/>
                      <a:pt x="1600200" y="1020001"/>
                      <a:pt x="1590929" y="1039241"/>
                    </a:cubicBezTo>
                    <a:cubicBezTo>
                      <a:pt x="1583055" y="1054227"/>
                      <a:pt x="1576641" y="1070673"/>
                      <a:pt x="1567371" y="1086358"/>
                    </a:cubicBezTo>
                    <a:cubicBezTo>
                      <a:pt x="1558100" y="1102042"/>
                      <a:pt x="1543812" y="1122045"/>
                      <a:pt x="1535938" y="1138428"/>
                    </a:cubicBezTo>
                    <a:cubicBezTo>
                      <a:pt x="1533842" y="1142746"/>
                      <a:pt x="1528826" y="1143445"/>
                      <a:pt x="1525969" y="1144143"/>
                    </a:cubicBezTo>
                    <a:cubicBezTo>
                      <a:pt x="1521714" y="1144905"/>
                      <a:pt x="1513141" y="1149160"/>
                      <a:pt x="1511681" y="1154176"/>
                    </a:cubicBezTo>
                    <a:cubicBezTo>
                      <a:pt x="1513840" y="1158431"/>
                      <a:pt x="1516698" y="1154875"/>
                      <a:pt x="1521714" y="1157732"/>
                    </a:cubicBezTo>
                    <a:cubicBezTo>
                      <a:pt x="1525969" y="1159891"/>
                      <a:pt x="1534541" y="1171258"/>
                      <a:pt x="1534541" y="1176274"/>
                    </a:cubicBezTo>
                    <a:cubicBezTo>
                      <a:pt x="1534541" y="1179830"/>
                      <a:pt x="1530223" y="1180592"/>
                      <a:pt x="1528826" y="1180592"/>
                    </a:cubicBezTo>
                    <a:cubicBezTo>
                      <a:pt x="1527365" y="1180592"/>
                      <a:pt x="1508125" y="1177735"/>
                      <a:pt x="1498854" y="1175576"/>
                    </a:cubicBezTo>
                    <a:cubicBezTo>
                      <a:pt x="1484566" y="1173417"/>
                      <a:pt x="1466723" y="1170559"/>
                      <a:pt x="1453197" y="1164844"/>
                    </a:cubicBezTo>
                    <a:cubicBezTo>
                      <a:pt x="1450340" y="1164146"/>
                      <a:pt x="1448181" y="1161288"/>
                      <a:pt x="1446022" y="1159891"/>
                    </a:cubicBezTo>
                    <a:cubicBezTo>
                      <a:pt x="1443165" y="1157732"/>
                      <a:pt x="1439609" y="1155573"/>
                      <a:pt x="1436053" y="1154875"/>
                    </a:cubicBezTo>
                    <a:cubicBezTo>
                      <a:pt x="1420304" y="1149858"/>
                      <a:pt x="1401064" y="1148461"/>
                      <a:pt x="1386078" y="1147001"/>
                    </a:cubicBezTo>
                    <a:cubicBezTo>
                      <a:pt x="1368933" y="1145604"/>
                      <a:pt x="1348232" y="1144143"/>
                      <a:pt x="1331849" y="1139889"/>
                    </a:cubicBezTo>
                    <a:cubicBezTo>
                      <a:pt x="1311148" y="1135571"/>
                      <a:pt x="1291146" y="1126300"/>
                      <a:pt x="1271143" y="1119886"/>
                    </a:cubicBezTo>
                    <a:cubicBezTo>
                      <a:pt x="1243330" y="1110615"/>
                      <a:pt x="1215517" y="1102741"/>
                      <a:pt x="1187641" y="1094169"/>
                    </a:cubicBezTo>
                    <a:cubicBezTo>
                      <a:pt x="1183386" y="1092772"/>
                      <a:pt x="1179068" y="1091375"/>
                      <a:pt x="1174814" y="1091375"/>
                    </a:cubicBezTo>
                    <a:cubicBezTo>
                      <a:pt x="1141984" y="1089914"/>
                      <a:pt x="1106996" y="1084199"/>
                      <a:pt x="1074865" y="1072769"/>
                    </a:cubicBezTo>
                    <a:cubicBezTo>
                      <a:pt x="1063435" y="1069213"/>
                      <a:pt x="1052766" y="1060641"/>
                      <a:pt x="1041336" y="1056386"/>
                    </a:cubicBezTo>
                    <a:cubicBezTo>
                      <a:pt x="1009205" y="1043496"/>
                      <a:pt x="976376" y="1030669"/>
                      <a:pt x="945007" y="1022795"/>
                    </a:cubicBezTo>
                    <a:cubicBezTo>
                      <a:pt x="937133" y="1021398"/>
                      <a:pt x="925004" y="1015683"/>
                      <a:pt x="922846" y="1015683"/>
                    </a:cubicBezTo>
                    <a:cubicBezTo>
                      <a:pt x="921448" y="1015683"/>
                      <a:pt x="912876" y="1020001"/>
                      <a:pt x="907860" y="1022096"/>
                    </a:cubicBezTo>
                    <a:cubicBezTo>
                      <a:pt x="903605" y="1023557"/>
                      <a:pt x="897890" y="1023557"/>
                      <a:pt x="893572" y="1026414"/>
                    </a:cubicBezTo>
                    <a:cubicBezTo>
                      <a:pt x="882142" y="1032129"/>
                      <a:pt x="867156" y="1051370"/>
                      <a:pt x="856488" y="1059942"/>
                    </a:cubicBezTo>
                    <a:cubicBezTo>
                      <a:pt x="858584" y="1047115"/>
                      <a:pt x="865060" y="1032129"/>
                      <a:pt x="875030" y="1020001"/>
                    </a:cubicBezTo>
                    <a:cubicBezTo>
                      <a:pt x="880047" y="1014286"/>
                      <a:pt x="890715" y="1012825"/>
                      <a:pt x="897128" y="1010666"/>
                    </a:cubicBezTo>
                    <a:cubicBezTo>
                      <a:pt x="911416" y="1007110"/>
                      <a:pt x="927164" y="1004951"/>
                      <a:pt x="941388" y="1004951"/>
                    </a:cubicBezTo>
                    <a:cubicBezTo>
                      <a:pt x="943547" y="1004951"/>
                      <a:pt x="952817" y="1003554"/>
                      <a:pt x="957834" y="1005713"/>
                    </a:cubicBezTo>
                    <a:cubicBezTo>
                      <a:pt x="966407" y="1008571"/>
                      <a:pt x="974217" y="1014984"/>
                      <a:pt x="983552" y="1018540"/>
                    </a:cubicBezTo>
                    <a:cubicBezTo>
                      <a:pt x="997776" y="1024954"/>
                      <a:pt x="1013523" y="1027113"/>
                      <a:pt x="1028510" y="1031367"/>
                    </a:cubicBezTo>
                    <a:cubicBezTo>
                      <a:pt x="1034923" y="1032828"/>
                      <a:pt x="1041336" y="1034986"/>
                      <a:pt x="1047750" y="1037844"/>
                    </a:cubicBezTo>
                    <a:cubicBezTo>
                      <a:pt x="1085596" y="1056386"/>
                      <a:pt x="1122680" y="1064197"/>
                      <a:pt x="1161225" y="1077786"/>
                    </a:cubicBezTo>
                    <a:cubicBezTo>
                      <a:pt x="1166241" y="1079945"/>
                      <a:pt x="1173353" y="1078484"/>
                      <a:pt x="1179068" y="1080643"/>
                    </a:cubicBezTo>
                    <a:cubicBezTo>
                      <a:pt x="1189101" y="1083501"/>
                      <a:pt x="1199071" y="1087755"/>
                      <a:pt x="1209040" y="1089216"/>
                    </a:cubicBezTo>
                    <a:cubicBezTo>
                      <a:pt x="1214057" y="1089914"/>
                      <a:pt x="1219073" y="1091375"/>
                      <a:pt x="1224026" y="1091375"/>
                    </a:cubicBezTo>
                    <a:cubicBezTo>
                      <a:pt x="1258316" y="1092772"/>
                      <a:pt x="1294702" y="1105598"/>
                      <a:pt x="1330389" y="1116330"/>
                    </a:cubicBezTo>
                    <a:cubicBezTo>
                      <a:pt x="1334707" y="1117727"/>
                      <a:pt x="1340422" y="1117727"/>
                      <a:pt x="1345375" y="1119188"/>
                    </a:cubicBezTo>
                    <a:cubicBezTo>
                      <a:pt x="1353947" y="1121347"/>
                      <a:pt x="1362520" y="1126300"/>
                      <a:pt x="1372489" y="1129157"/>
                    </a:cubicBezTo>
                    <a:cubicBezTo>
                      <a:pt x="1388935" y="1134173"/>
                      <a:pt x="1406779" y="1137031"/>
                      <a:pt x="1423924" y="1142048"/>
                    </a:cubicBezTo>
                    <a:cubicBezTo>
                      <a:pt x="1432497" y="1144143"/>
                      <a:pt x="1477454" y="1164146"/>
                      <a:pt x="1493139" y="1164146"/>
                    </a:cubicBezTo>
                    <a:cubicBezTo>
                      <a:pt x="1496695" y="1164146"/>
                      <a:pt x="1504569" y="1161288"/>
                      <a:pt x="1504569" y="1156272"/>
                    </a:cubicBezTo>
                    <a:cubicBezTo>
                      <a:pt x="1504569" y="1148461"/>
                      <a:pt x="1478851" y="1147001"/>
                      <a:pt x="1476692" y="1147001"/>
                    </a:cubicBezTo>
                    <a:cubicBezTo>
                      <a:pt x="1458151" y="1144905"/>
                      <a:pt x="1436751" y="1135571"/>
                      <a:pt x="1418209" y="1129157"/>
                    </a:cubicBezTo>
                    <a:cubicBezTo>
                      <a:pt x="1399603" y="1122744"/>
                      <a:pt x="1379665" y="1124204"/>
                      <a:pt x="1361122" y="1111314"/>
                    </a:cubicBezTo>
                    <a:cubicBezTo>
                      <a:pt x="1378966" y="1113473"/>
                      <a:pt x="1396810" y="1110615"/>
                      <a:pt x="1414653" y="1119188"/>
                    </a:cubicBezTo>
                    <a:cubicBezTo>
                      <a:pt x="1415352" y="1119188"/>
                      <a:pt x="1416748" y="1121347"/>
                      <a:pt x="1418209" y="1122045"/>
                    </a:cubicBezTo>
                    <a:cubicBezTo>
                      <a:pt x="1420304" y="1124204"/>
                      <a:pt x="1426020" y="1125601"/>
                      <a:pt x="1427480" y="1125601"/>
                    </a:cubicBezTo>
                    <a:cubicBezTo>
                      <a:pt x="1436751" y="1125601"/>
                      <a:pt x="1441767" y="1119188"/>
                      <a:pt x="1453197" y="1114171"/>
                    </a:cubicBezTo>
                    <a:cubicBezTo>
                      <a:pt x="1470279" y="1106361"/>
                      <a:pt x="1495997" y="1111314"/>
                      <a:pt x="1507426" y="1094169"/>
                    </a:cubicBezTo>
                    <a:cubicBezTo>
                      <a:pt x="1522413" y="1072071"/>
                      <a:pt x="1533842" y="1047814"/>
                      <a:pt x="1547368" y="1027113"/>
                    </a:cubicBezTo>
                    <a:cubicBezTo>
                      <a:pt x="1563814" y="1000697"/>
                      <a:pt x="1583055" y="974979"/>
                      <a:pt x="1600200" y="948627"/>
                    </a:cubicBezTo>
                    <a:cubicBezTo>
                      <a:pt x="1610170" y="932879"/>
                      <a:pt x="1621600" y="913638"/>
                      <a:pt x="1630871" y="897890"/>
                    </a:cubicBezTo>
                    <a:cubicBezTo>
                      <a:pt x="1639443" y="882904"/>
                      <a:pt x="1651572" y="868680"/>
                      <a:pt x="1660144" y="853694"/>
                    </a:cubicBezTo>
                    <a:cubicBezTo>
                      <a:pt x="1680147" y="818705"/>
                      <a:pt x="1707261" y="781558"/>
                      <a:pt x="1732978" y="745173"/>
                    </a:cubicBezTo>
                    <a:cubicBezTo>
                      <a:pt x="1737932" y="738061"/>
                      <a:pt x="1738694" y="729488"/>
                      <a:pt x="1743647" y="723075"/>
                    </a:cubicBezTo>
                    <a:cubicBezTo>
                      <a:pt x="1762188" y="694500"/>
                      <a:pt x="1782191" y="663829"/>
                      <a:pt x="1797177" y="636715"/>
                    </a:cubicBezTo>
                    <a:cubicBezTo>
                      <a:pt x="1800733" y="629539"/>
                      <a:pt x="1805750" y="623824"/>
                      <a:pt x="1810067" y="617411"/>
                    </a:cubicBezTo>
                    <a:cubicBezTo>
                      <a:pt x="1813624" y="611696"/>
                      <a:pt x="1816481" y="605282"/>
                      <a:pt x="1818576" y="600266"/>
                    </a:cubicBezTo>
                    <a:cubicBezTo>
                      <a:pt x="1820736" y="593852"/>
                      <a:pt x="1827911" y="588137"/>
                      <a:pt x="1831467" y="582422"/>
                    </a:cubicBezTo>
                    <a:cubicBezTo>
                      <a:pt x="1841437" y="564579"/>
                      <a:pt x="1847850" y="546036"/>
                      <a:pt x="1857121" y="528892"/>
                    </a:cubicBezTo>
                    <a:cubicBezTo>
                      <a:pt x="1860740" y="521779"/>
                      <a:pt x="1867852" y="516763"/>
                      <a:pt x="1872107" y="511048"/>
                    </a:cubicBezTo>
                    <a:cubicBezTo>
                      <a:pt x="1881441" y="499618"/>
                      <a:pt x="1890713" y="487490"/>
                      <a:pt x="1898523" y="476123"/>
                    </a:cubicBezTo>
                    <a:cubicBezTo>
                      <a:pt x="1912112" y="455422"/>
                      <a:pt x="1925638" y="433959"/>
                      <a:pt x="1937829" y="413258"/>
                    </a:cubicBezTo>
                    <a:cubicBezTo>
                      <a:pt x="1948498" y="394716"/>
                      <a:pt x="1957769" y="376174"/>
                      <a:pt x="1968500" y="357632"/>
                    </a:cubicBezTo>
                    <a:cubicBezTo>
                      <a:pt x="1971358" y="353314"/>
                      <a:pt x="1972754" y="347599"/>
                      <a:pt x="1974913" y="344043"/>
                    </a:cubicBezTo>
                    <a:cubicBezTo>
                      <a:pt x="1987740" y="319088"/>
                      <a:pt x="2010600" y="286258"/>
                      <a:pt x="2028444" y="273368"/>
                    </a:cubicBezTo>
                    <a:lnTo>
                      <a:pt x="2031301" y="273368"/>
                    </a:lnTo>
                    <a:close/>
                    <a:moveTo>
                      <a:pt x="2102675" y="264795"/>
                    </a:moveTo>
                    <a:cubicBezTo>
                      <a:pt x="2105533" y="264795"/>
                      <a:pt x="2110550" y="266256"/>
                      <a:pt x="2114804" y="269113"/>
                    </a:cubicBezTo>
                    <a:cubicBezTo>
                      <a:pt x="2118360" y="271971"/>
                      <a:pt x="2117662" y="275527"/>
                      <a:pt x="2117662" y="277686"/>
                    </a:cubicBezTo>
                    <a:cubicBezTo>
                      <a:pt x="2117662" y="289814"/>
                      <a:pt x="2094801" y="327660"/>
                      <a:pt x="2091246" y="334772"/>
                    </a:cubicBezTo>
                    <a:cubicBezTo>
                      <a:pt x="2087689" y="340487"/>
                      <a:pt x="2084832" y="348361"/>
                      <a:pt x="2083435" y="355473"/>
                    </a:cubicBezTo>
                    <a:cubicBezTo>
                      <a:pt x="2077720" y="379730"/>
                      <a:pt x="2069846" y="407607"/>
                      <a:pt x="2053400" y="433261"/>
                    </a:cubicBezTo>
                    <a:cubicBezTo>
                      <a:pt x="2049145" y="439674"/>
                      <a:pt x="2049844" y="450406"/>
                      <a:pt x="2047748" y="457518"/>
                    </a:cubicBezTo>
                    <a:cubicBezTo>
                      <a:pt x="2040573" y="482537"/>
                      <a:pt x="2029142" y="506794"/>
                      <a:pt x="2013458" y="532511"/>
                    </a:cubicBezTo>
                    <a:cubicBezTo>
                      <a:pt x="2008441" y="539623"/>
                      <a:pt x="2006346" y="548894"/>
                      <a:pt x="2002028" y="557467"/>
                    </a:cubicBezTo>
                    <a:cubicBezTo>
                      <a:pt x="1999869" y="561023"/>
                      <a:pt x="1994916" y="563880"/>
                      <a:pt x="1991360" y="568897"/>
                    </a:cubicBezTo>
                    <a:cubicBezTo>
                      <a:pt x="1989900" y="570294"/>
                      <a:pt x="1989900" y="573151"/>
                      <a:pt x="1989201" y="575310"/>
                    </a:cubicBezTo>
                    <a:cubicBezTo>
                      <a:pt x="1984185" y="588836"/>
                      <a:pt x="1973516" y="601028"/>
                      <a:pt x="1973516" y="613854"/>
                    </a:cubicBezTo>
                    <a:cubicBezTo>
                      <a:pt x="1973516" y="620268"/>
                      <a:pt x="1967039" y="631000"/>
                      <a:pt x="1963484" y="638111"/>
                    </a:cubicBezTo>
                    <a:cubicBezTo>
                      <a:pt x="1960626" y="643128"/>
                      <a:pt x="1957070" y="649542"/>
                      <a:pt x="1954911" y="655257"/>
                    </a:cubicBezTo>
                    <a:cubicBezTo>
                      <a:pt x="1945640" y="673798"/>
                      <a:pt x="1937829" y="697357"/>
                      <a:pt x="1925638" y="715899"/>
                    </a:cubicBezTo>
                    <a:cubicBezTo>
                      <a:pt x="1911413" y="738061"/>
                      <a:pt x="1905699" y="762317"/>
                      <a:pt x="1895665" y="785178"/>
                    </a:cubicBezTo>
                    <a:cubicBezTo>
                      <a:pt x="1874964" y="830136"/>
                      <a:pt x="1856423" y="872236"/>
                      <a:pt x="1835023" y="917892"/>
                    </a:cubicBezTo>
                    <a:cubicBezTo>
                      <a:pt x="1832864" y="922211"/>
                      <a:pt x="1831467" y="927926"/>
                      <a:pt x="1829308" y="932879"/>
                    </a:cubicBezTo>
                    <a:cubicBezTo>
                      <a:pt x="1827911" y="937197"/>
                      <a:pt x="1823593" y="941451"/>
                      <a:pt x="1820736" y="947166"/>
                    </a:cubicBezTo>
                    <a:cubicBezTo>
                      <a:pt x="1813624" y="959993"/>
                      <a:pt x="1808607" y="974979"/>
                      <a:pt x="1802194" y="989267"/>
                    </a:cubicBezTo>
                    <a:cubicBezTo>
                      <a:pt x="1797177" y="1001395"/>
                      <a:pt x="1787906" y="1014286"/>
                      <a:pt x="1784350" y="1027811"/>
                    </a:cubicBezTo>
                    <a:cubicBezTo>
                      <a:pt x="1782889" y="1032129"/>
                      <a:pt x="1783651" y="1037844"/>
                      <a:pt x="1781492" y="1042797"/>
                    </a:cubicBezTo>
                    <a:cubicBezTo>
                      <a:pt x="1779334" y="1048512"/>
                      <a:pt x="1774381" y="1054227"/>
                      <a:pt x="1772920" y="1061339"/>
                    </a:cubicBezTo>
                    <a:cubicBezTo>
                      <a:pt x="1771523" y="1064197"/>
                      <a:pt x="1772222" y="1068515"/>
                      <a:pt x="1770063" y="1072071"/>
                    </a:cubicBezTo>
                    <a:cubicBezTo>
                      <a:pt x="1765046" y="1081342"/>
                      <a:pt x="1759395" y="1089914"/>
                      <a:pt x="1755076" y="1099884"/>
                    </a:cubicBezTo>
                    <a:cubicBezTo>
                      <a:pt x="1747964" y="1114171"/>
                      <a:pt x="1740090" y="1132015"/>
                      <a:pt x="1728661" y="1148461"/>
                    </a:cubicBezTo>
                    <a:cubicBezTo>
                      <a:pt x="1725803" y="1151319"/>
                      <a:pt x="1725104" y="1157732"/>
                      <a:pt x="1723708" y="1162748"/>
                    </a:cubicBezTo>
                    <a:cubicBezTo>
                      <a:pt x="1722946" y="1165606"/>
                      <a:pt x="1718691" y="1167702"/>
                      <a:pt x="1716532" y="1171258"/>
                    </a:cubicBezTo>
                    <a:cubicBezTo>
                      <a:pt x="1712976" y="1174877"/>
                      <a:pt x="1710119" y="1179830"/>
                      <a:pt x="1707960" y="1184847"/>
                    </a:cubicBezTo>
                    <a:cubicBezTo>
                      <a:pt x="1692974" y="1210564"/>
                      <a:pt x="1679448" y="1239774"/>
                      <a:pt x="1662303" y="1267651"/>
                    </a:cubicBezTo>
                    <a:cubicBezTo>
                      <a:pt x="1660842" y="1269810"/>
                      <a:pt x="1657287" y="1272667"/>
                      <a:pt x="1655889" y="1274763"/>
                    </a:cubicBezTo>
                    <a:cubicBezTo>
                      <a:pt x="1653731" y="1276922"/>
                      <a:pt x="1648714" y="1288352"/>
                      <a:pt x="1648714" y="1292606"/>
                    </a:cubicBezTo>
                    <a:cubicBezTo>
                      <a:pt x="1648714" y="1294067"/>
                      <a:pt x="1649476" y="1296924"/>
                      <a:pt x="1651572" y="1296924"/>
                    </a:cubicBezTo>
                    <a:cubicBezTo>
                      <a:pt x="1653032" y="1296924"/>
                      <a:pt x="1664462" y="1292606"/>
                      <a:pt x="1665859" y="1292606"/>
                    </a:cubicBezTo>
                    <a:cubicBezTo>
                      <a:pt x="1670875" y="1292606"/>
                      <a:pt x="1670113" y="1297623"/>
                      <a:pt x="1670113" y="1299782"/>
                    </a:cubicBezTo>
                    <a:cubicBezTo>
                      <a:pt x="1670113" y="1303338"/>
                      <a:pt x="1671574" y="1306195"/>
                      <a:pt x="1665859" y="1311148"/>
                    </a:cubicBezTo>
                    <a:cubicBezTo>
                      <a:pt x="1663001" y="1314006"/>
                      <a:pt x="1638745" y="1318323"/>
                      <a:pt x="1632331" y="1318323"/>
                    </a:cubicBezTo>
                    <a:cubicBezTo>
                      <a:pt x="1618742" y="1318323"/>
                      <a:pt x="1619440" y="1307592"/>
                      <a:pt x="1600899" y="1301877"/>
                    </a:cubicBezTo>
                    <a:cubicBezTo>
                      <a:pt x="1588770" y="1298321"/>
                      <a:pt x="1575943" y="1296162"/>
                      <a:pt x="1564513" y="1291908"/>
                    </a:cubicBezTo>
                    <a:cubicBezTo>
                      <a:pt x="1546670" y="1286192"/>
                      <a:pt x="1527365" y="1279779"/>
                      <a:pt x="1510284" y="1274064"/>
                    </a:cubicBezTo>
                    <a:cubicBezTo>
                      <a:pt x="1505267" y="1272667"/>
                      <a:pt x="1501712" y="1269048"/>
                      <a:pt x="1497394" y="1268349"/>
                    </a:cubicBezTo>
                    <a:cubicBezTo>
                      <a:pt x="1490282" y="1266952"/>
                      <a:pt x="1481709" y="1266952"/>
                      <a:pt x="1475296" y="1265492"/>
                    </a:cubicBezTo>
                    <a:cubicBezTo>
                      <a:pt x="1467422" y="1264095"/>
                      <a:pt x="1458151" y="1261936"/>
                      <a:pt x="1450340" y="1259777"/>
                    </a:cubicBezTo>
                    <a:cubicBezTo>
                      <a:pt x="1428877" y="1254062"/>
                      <a:pt x="1406081" y="1249109"/>
                      <a:pt x="1384617" y="1239774"/>
                    </a:cubicBezTo>
                    <a:cubicBezTo>
                      <a:pt x="1378204" y="1236980"/>
                      <a:pt x="1370394" y="1235520"/>
                      <a:pt x="1364678" y="1233361"/>
                    </a:cubicBezTo>
                    <a:cubicBezTo>
                      <a:pt x="1362520" y="1232662"/>
                      <a:pt x="1361122" y="1229804"/>
                      <a:pt x="1359662" y="1229804"/>
                    </a:cubicBezTo>
                    <a:cubicBezTo>
                      <a:pt x="1352550" y="1228408"/>
                      <a:pt x="1343978" y="1227646"/>
                      <a:pt x="1336802" y="1225550"/>
                    </a:cubicBezTo>
                    <a:cubicBezTo>
                      <a:pt x="1301877" y="1216978"/>
                      <a:pt x="1266190" y="1206945"/>
                      <a:pt x="1230503" y="1198436"/>
                    </a:cubicBezTo>
                    <a:cubicBezTo>
                      <a:pt x="1210501" y="1193419"/>
                      <a:pt x="1189101" y="1189101"/>
                      <a:pt x="1169797" y="1182688"/>
                    </a:cubicBezTo>
                    <a:cubicBezTo>
                      <a:pt x="1156272" y="1178433"/>
                      <a:pt x="1141984" y="1172020"/>
                      <a:pt x="1127697" y="1168400"/>
                    </a:cubicBezTo>
                    <a:cubicBezTo>
                      <a:pt x="1121283" y="1167003"/>
                      <a:pt x="1114108" y="1167702"/>
                      <a:pt x="1108456" y="1164844"/>
                    </a:cubicBezTo>
                    <a:cubicBezTo>
                      <a:pt x="1089851" y="1157034"/>
                      <a:pt x="1069912" y="1153414"/>
                      <a:pt x="1051306" y="1146302"/>
                    </a:cubicBezTo>
                    <a:cubicBezTo>
                      <a:pt x="1032764" y="1139889"/>
                      <a:pt x="1014921" y="1129919"/>
                      <a:pt x="997776" y="1127062"/>
                    </a:cubicBezTo>
                    <a:cubicBezTo>
                      <a:pt x="989203" y="1126300"/>
                      <a:pt x="980694" y="1123442"/>
                      <a:pt x="973519" y="1120585"/>
                    </a:cubicBezTo>
                    <a:cubicBezTo>
                      <a:pt x="949960" y="1112774"/>
                      <a:pt x="954977" y="1109218"/>
                      <a:pt x="939991" y="1109218"/>
                    </a:cubicBezTo>
                    <a:cubicBezTo>
                      <a:pt x="928560" y="1109218"/>
                      <a:pt x="906463" y="1111314"/>
                      <a:pt x="899985" y="1115632"/>
                    </a:cubicBezTo>
                    <a:cubicBezTo>
                      <a:pt x="897128" y="1117029"/>
                      <a:pt x="897128" y="1120585"/>
                      <a:pt x="895731" y="1123442"/>
                    </a:cubicBezTo>
                    <a:cubicBezTo>
                      <a:pt x="894271" y="1127062"/>
                      <a:pt x="887159" y="1135571"/>
                      <a:pt x="882904" y="1138428"/>
                    </a:cubicBezTo>
                    <a:cubicBezTo>
                      <a:pt x="873633" y="1143445"/>
                      <a:pt x="859346" y="1142746"/>
                      <a:pt x="848614" y="1142746"/>
                    </a:cubicBezTo>
                    <a:lnTo>
                      <a:pt x="821500" y="1142048"/>
                    </a:lnTo>
                    <a:cubicBezTo>
                      <a:pt x="817245" y="1141286"/>
                      <a:pt x="811530" y="1140587"/>
                      <a:pt x="807910" y="1139889"/>
                    </a:cubicBezTo>
                    <a:cubicBezTo>
                      <a:pt x="790829" y="1137031"/>
                      <a:pt x="772985" y="1130617"/>
                      <a:pt x="756539" y="1127760"/>
                    </a:cubicBezTo>
                    <a:cubicBezTo>
                      <a:pt x="747268" y="1126300"/>
                      <a:pt x="730123" y="1119188"/>
                      <a:pt x="730123" y="1107059"/>
                    </a:cubicBezTo>
                    <a:cubicBezTo>
                      <a:pt x="731584" y="1099185"/>
                      <a:pt x="729425" y="1086358"/>
                      <a:pt x="720852" y="1080643"/>
                    </a:cubicBezTo>
                    <a:cubicBezTo>
                      <a:pt x="716597" y="1077786"/>
                      <a:pt x="710883" y="1078484"/>
                      <a:pt x="705866" y="1077786"/>
                    </a:cubicBezTo>
                    <a:lnTo>
                      <a:pt x="676592" y="1077087"/>
                    </a:lnTo>
                    <a:lnTo>
                      <a:pt x="553847" y="1086358"/>
                    </a:lnTo>
                    <a:lnTo>
                      <a:pt x="452501" y="1089216"/>
                    </a:lnTo>
                    <a:lnTo>
                      <a:pt x="310452" y="1087755"/>
                    </a:lnTo>
                    <a:lnTo>
                      <a:pt x="229108" y="1090613"/>
                    </a:lnTo>
                    <a:cubicBezTo>
                      <a:pt x="197676" y="1092772"/>
                      <a:pt x="165545" y="1093470"/>
                      <a:pt x="134874" y="1096328"/>
                    </a:cubicBezTo>
                    <a:cubicBezTo>
                      <a:pt x="109918" y="1098487"/>
                      <a:pt x="82042" y="1104202"/>
                      <a:pt x="56388" y="1104202"/>
                    </a:cubicBezTo>
                    <a:cubicBezTo>
                      <a:pt x="54928" y="1104202"/>
                      <a:pt x="46355" y="1104202"/>
                      <a:pt x="42101" y="1102741"/>
                    </a:cubicBezTo>
                    <a:cubicBezTo>
                      <a:pt x="37783" y="1102042"/>
                      <a:pt x="32829" y="1099185"/>
                      <a:pt x="30671" y="1099185"/>
                    </a:cubicBezTo>
                    <a:lnTo>
                      <a:pt x="17082" y="1099185"/>
                    </a:lnTo>
                    <a:cubicBezTo>
                      <a:pt x="12827" y="1097788"/>
                      <a:pt x="12128" y="1095629"/>
                      <a:pt x="12128" y="1092772"/>
                    </a:cubicBezTo>
                    <a:cubicBezTo>
                      <a:pt x="12128" y="1084898"/>
                      <a:pt x="29210" y="1084898"/>
                      <a:pt x="31369" y="1084898"/>
                    </a:cubicBezTo>
                    <a:cubicBezTo>
                      <a:pt x="42799" y="1084199"/>
                      <a:pt x="54928" y="1082802"/>
                      <a:pt x="66358" y="1082040"/>
                    </a:cubicBezTo>
                    <a:lnTo>
                      <a:pt x="211963" y="1077087"/>
                    </a:lnTo>
                    <a:lnTo>
                      <a:pt x="266192" y="1073531"/>
                    </a:lnTo>
                    <a:lnTo>
                      <a:pt x="498158" y="1067816"/>
                    </a:lnTo>
                    <a:cubicBezTo>
                      <a:pt x="538163" y="1063498"/>
                      <a:pt x="578104" y="1057085"/>
                      <a:pt x="617347" y="1057085"/>
                    </a:cubicBezTo>
                    <a:cubicBezTo>
                      <a:pt x="651637" y="1057085"/>
                      <a:pt x="670179" y="1064959"/>
                      <a:pt x="692341" y="1064959"/>
                    </a:cubicBezTo>
                    <a:cubicBezTo>
                      <a:pt x="695135" y="1064959"/>
                      <a:pt x="703009" y="1065657"/>
                      <a:pt x="703009" y="1059244"/>
                    </a:cubicBezTo>
                    <a:cubicBezTo>
                      <a:pt x="703009" y="1050671"/>
                      <a:pt x="695897" y="1054227"/>
                      <a:pt x="690182" y="1049973"/>
                    </a:cubicBezTo>
                    <a:cubicBezTo>
                      <a:pt x="673735" y="1039241"/>
                      <a:pt x="667322" y="1041400"/>
                      <a:pt x="653796" y="1041400"/>
                    </a:cubicBezTo>
                    <a:cubicBezTo>
                      <a:pt x="652335" y="1041400"/>
                      <a:pt x="587375" y="1044258"/>
                      <a:pt x="555244" y="1047115"/>
                    </a:cubicBezTo>
                    <a:cubicBezTo>
                      <a:pt x="537401" y="1048512"/>
                      <a:pt x="503174" y="1052068"/>
                      <a:pt x="501015" y="1052068"/>
                    </a:cubicBezTo>
                    <a:lnTo>
                      <a:pt x="483172" y="1052068"/>
                    </a:lnTo>
                    <a:cubicBezTo>
                      <a:pt x="490347" y="1049973"/>
                      <a:pt x="503174" y="1046353"/>
                      <a:pt x="504571" y="1046353"/>
                    </a:cubicBezTo>
                    <a:cubicBezTo>
                      <a:pt x="506730" y="1046353"/>
                      <a:pt x="516001" y="1049211"/>
                      <a:pt x="517461" y="1049211"/>
                    </a:cubicBezTo>
                    <a:cubicBezTo>
                      <a:pt x="527431" y="1049211"/>
                      <a:pt x="556704" y="1039241"/>
                      <a:pt x="561721" y="1037082"/>
                    </a:cubicBezTo>
                    <a:cubicBezTo>
                      <a:pt x="560260" y="1034225"/>
                      <a:pt x="557403" y="1032129"/>
                      <a:pt x="555244" y="1032129"/>
                    </a:cubicBezTo>
                    <a:cubicBezTo>
                      <a:pt x="553148" y="1032129"/>
                      <a:pt x="545275" y="1034225"/>
                      <a:pt x="540258" y="1035685"/>
                    </a:cubicBezTo>
                    <a:cubicBezTo>
                      <a:pt x="534543" y="1037082"/>
                      <a:pt x="523875" y="1039241"/>
                      <a:pt x="521716" y="1039241"/>
                    </a:cubicBezTo>
                    <a:lnTo>
                      <a:pt x="502476" y="1039241"/>
                    </a:lnTo>
                    <a:cubicBezTo>
                      <a:pt x="486029" y="1038542"/>
                      <a:pt x="469646" y="1052068"/>
                      <a:pt x="451803" y="1057085"/>
                    </a:cubicBezTo>
                    <a:cubicBezTo>
                      <a:pt x="443230" y="1059244"/>
                      <a:pt x="434658" y="1059244"/>
                      <a:pt x="426085" y="1059942"/>
                    </a:cubicBezTo>
                    <a:lnTo>
                      <a:pt x="110617" y="1061339"/>
                    </a:lnTo>
                    <a:cubicBezTo>
                      <a:pt x="102743" y="1061339"/>
                      <a:pt x="92773" y="1056386"/>
                      <a:pt x="86360" y="1056386"/>
                    </a:cubicBezTo>
                    <a:cubicBezTo>
                      <a:pt x="84201" y="1056386"/>
                      <a:pt x="80645" y="1057783"/>
                      <a:pt x="80645" y="1060641"/>
                    </a:cubicBezTo>
                    <a:cubicBezTo>
                      <a:pt x="80645" y="1064959"/>
                      <a:pt x="97028" y="1065657"/>
                      <a:pt x="102743" y="1069213"/>
                    </a:cubicBezTo>
                    <a:cubicBezTo>
                      <a:pt x="99885" y="1071372"/>
                      <a:pt x="91313" y="1071372"/>
                      <a:pt x="87757" y="1071372"/>
                    </a:cubicBezTo>
                    <a:cubicBezTo>
                      <a:pt x="85598" y="1071372"/>
                      <a:pt x="76327" y="1069912"/>
                      <a:pt x="70612" y="1069912"/>
                    </a:cubicBezTo>
                    <a:cubicBezTo>
                      <a:pt x="68516" y="1069912"/>
                      <a:pt x="65659" y="1069213"/>
                      <a:pt x="62802" y="1067816"/>
                    </a:cubicBezTo>
                    <a:lnTo>
                      <a:pt x="62802" y="1063498"/>
                    </a:lnTo>
                    <a:cubicBezTo>
                      <a:pt x="62802" y="1061339"/>
                      <a:pt x="63500" y="1057783"/>
                      <a:pt x="63500" y="1054926"/>
                    </a:cubicBezTo>
                    <a:cubicBezTo>
                      <a:pt x="64198" y="1050671"/>
                      <a:pt x="66358" y="1042098"/>
                      <a:pt x="72072" y="1039940"/>
                    </a:cubicBezTo>
                    <a:cubicBezTo>
                      <a:pt x="73470" y="1039241"/>
                      <a:pt x="76327" y="1040638"/>
                      <a:pt x="78486" y="1039940"/>
                    </a:cubicBezTo>
                    <a:cubicBezTo>
                      <a:pt x="82042" y="1039241"/>
                      <a:pt x="88455" y="1035685"/>
                      <a:pt x="89916" y="1035685"/>
                    </a:cubicBezTo>
                    <a:cubicBezTo>
                      <a:pt x="92075" y="1035685"/>
                      <a:pt x="116332" y="1039940"/>
                      <a:pt x="118428" y="1039940"/>
                    </a:cubicBezTo>
                    <a:lnTo>
                      <a:pt x="133477" y="1039940"/>
                    </a:lnTo>
                    <a:cubicBezTo>
                      <a:pt x="170561" y="1042797"/>
                      <a:pt x="171958" y="1046353"/>
                      <a:pt x="201232" y="1046353"/>
                    </a:cubicBezTo>
                    <a:lnTo>
                      <a:pt x="306197" y="1044258"/>
                    </a:lnTo>
                    <a:lnTo>
                      <a:pt x="363982" y="1044258"/>
                    </a:lnTo>
                    <a:cubicBezTo>
                      <a:pt x="396113" y="1042098"/>
                      <a:pt x="428244" y="1039241"/>
                      <a:pt x="460311" y="1035685"/>
                    </a:cubicBezTo>
                    <a:cubicBezTo>
                      <a:pt x="491046" y="1032828"/>
                      <a:pt x="550291" y="1021398"/>
                      <a:pt x="588073" y="1021398"/>
                    </a:cubicBezTo>
                    <a:lnTo>
                      <a:pt x="634492" y="1021398"/>
                    </a:lnTo>
                    <a:cubicBezTo>
                      <a:pt x="646621" y="1022795"/>
                      <a:pt x="658051" y="1024255"/>
                      <a:pt x="669480" y="1028510"/>
                    </a:cubicBezTo>
                    <a:cubicBezTo>
                      <a:pt x="675894" y="1030669"/>
                      <a:pt x="683006" y="1034225"/>
                      <a:pt x="690182" y="1037844"/>
                    </a:cubicBezTo>
                    <a:cubicBezTo>
                      <a:pt x="696595" y="1040638"/>
                      <a:pt x="731584" y="1064197"/>
                      <a:pt x="740156" y="1064197"/>
                    </a:cubicBezTo>
                    <a:cubicBezTo>
                      <a:pt x="742252" y="1064197"/>
                      <a:pt x="745109" y="1061339"/>
                      <a:pt x="747268" y="1061339"/>
                    </a:cubicBezTo>
                    <a:cubicBezTo>
                      <a:pt x="748728" y="1061339"/>
                      <a:pt x="756539" y="1066356"/>
                      <a:pt x="758698" y="1066356"/>
                    </a:cubicBezTo>
                    <a:lnTo>
                      <a:pt x="762254" y="1066356"/>
                    </a:lnTo>
                    <a:cubicBezTo>
                      <a:pt x="762953" y="1064197"/>
                      <a:pt x="762953" y="1061339"/>
                      <a:pt x="762254" y="1054227"/>
                    </a:cubicBezTo>
                    <a:lnTo>
                      <a:pt x="763715" y="1054227"/>
                    </a:lnTo>
                    <a:cubicBezTo>
                      <a:pt x="770827" y="1059244"/>
                      <a:pt x="777240" y="1066356"/>
                      <a:pt x="782955" y="1072769"/>
                    </a:cubicBezTo>
                    <a:cubicBezTo>
                      <a:pt x="782257" y="1072769"/>
                      <a:pt x="769366" y="1082040"/>
                      <a:pt x="769366" y="1085660"/>
                    </a:cubicBezTo>
                    <a:cubicBezTo>
                      <a:pt x="769366" y="1089914"/>
                      <a:pt x="785114" y="1096328"/>
                      <a:pt x="785114" y="1099185"/>
                    </a:cubicBezTo>
                    <a:cubicBezTo>
                      <a:pt x="785114" y="1104900"/>
                      <a:pt x="778701" y="1107059"/>
                      <a:pt x="775843" y="1107059"/>
                    </a:cubicBezTo>
                    <a:cubicBezTo>
                      <a:pt x="770827" y="1107059"/>
                      <a:pt x="765111" y="1104202"/>
                      <a:pt x="763715" y="1097026"/>
                    </a:cubicBezTo>
                    <a:cubicBezTo>
                      <a:pt x="762953" y="1094169"/>
                      <a:pt x="764413" y="1089914"/>
                      <a:pt x="761555" y="1087057"/>
                    </a:cubicBezTo>
                    <a:cubicBezTo>
                      <a:pt x="757238" y="1081342"/>
                      <a:pt x="750824" y="1082040"/>
                      <a:pt x="745109" y="1079945"/>
                    </a:cubicBezTo>
                    <a:cubicBezTo>
                      <a:pt x="742252" y="1079183"/>
                      <a:pt x="739394" y="1075627"/>
                      <a:pt x="737997" y="1075627"/>
                    </a:cubicBezTo>
                    <a:cubicBezTo>
                      <a:pt x="733679" y="1075627"/>
                      <a:pt x="733679" y="1080643"/>
                      <a:pt x="733679" y="1081342"/>
                    </a:cubicBezTo>
                    <a:cubicBezTo>
                      <a:pt x="733679" y="1089914"/>
                      <a:pt x="742252" y="1089216"/>
                      <a:pt x="742252" y="1093470"/>
                    </a:cubicBezTo>
                    <a:cubicBezTo>
                      <a:pt x="742252" y="1094931"/>
                      <a:pt x="737997" y="1102741"/>
                      <a:pt x="737997" y="1104202"/>
                    </a:cubicBezTo>
                    <a:cubicBezTo>
                      <a:pt x="737997" y="1106361"/>
                      <a:pt x="738696" y="1107758"/>
                      <a:pt x="740156" y="1107758"/>
                    </a:cubicBezTo>
                    <a:cubicBezTo>
                      <a:pt x="742252" y="1107758"/>
                      <a:pt x="750824" y="1103503"/>
                      <a:pt x="752285" y="1103503"/>
                    </a:cubicBezTo>
                    <a:cubicBezTo>
                      <a:pt x="757238" y="1103503"/>
                      <a:pt x="758698" y="1107059"/>
                      <a:pt x="765111" y="1111314"/>
                    </a:cubicBezTo>
                    <a:cubicBezTo>
                      <a:pt x="770128" y="1115632"/>
                      <a:pt x="779399" y="1114171"/>
                      <a:pt x="785114" y="1115632"/>
                    </a:cubicBezTo>
                    <a:cubicBezTo>
                      <a:pt x="790067" y="1116330"/>
                      <a:pt x="795084" y="1121347"/>
                      <a:pt x="801497" y="1122045"/>
                    </a:cubicBezTo>
                    <a:cubicBezTo>
                      <a:pt x="810768" y="1124204"/>
                      <a:pt x="829373" y="1124204"/>
                      <a:pt x="831469" y="1124204"/>
                    </a:cubicBezTo>
                    <a:cubicBezTo>
                      <a:pt x="843597" y="1124204"/>
                      <a:pt x="855790" y="1124903"/>
                      <a:pt x="867918" y="1119188"/>
                    </a:cubicBezTo>
                    <a:cubicBezTo>
                      <a:pt x="871474" y="1117727"/>
                      <a:pt x="897128" y="1107758"/>
                      <a:pt x="897128" y="1099884"/>
                    </a:cubicBezTo>
                    <a:cubicBezTo>
                      <a:pt x="897128" y="1093470"/>
                      <a:pt x="888619" y="1093470"/>
                      <a:pt x="887159" y="1093470"/>
                    </a:cubicBezTo>
                    <a:cubicBezTo>
                      <a:pt x="873633" y="1093470"/>
                      <a:pt x="870014" y="1104202"/>
                      <a:pt x="862203" y="1104202"/>
                    </a:cubicBezTo>
                    <a:cubicBezTo>
                      <a:pt x="852932" y="1104202"/>
                      <a:pt x="854329" y="1089216"/>
                      <a:pt x="847217" y="1089216"/>
                    </a:cubicBezTo>
                    <a:cubicBezTo>
                      <a:pt x="845058" y="1089216"/>
                      <a:pt x="842201" y="1090613"/>
                      <a:pt x="840740" y="1090613"/>
                    </a:cubicBezTo>
                    <a:cubicBezTo>
                      <a:pt x="828611" y="1090613"/>
                      <a:pt x="801497" y="1084898"/>
                      <a:pt x="792226" y="1079945"/>
                    </a:cubicBezTo>
                    <a:cubicBezTo>
                      <a:pt x="786511" y="1077087"/>
                      <a:pt x="785813" y="1068515"/>
                      <a:pt x="785114" y="1064959"/>
                    </a:cubicBezTo>
                    <a:cubicBezTo>
                      <a:pt x="783653" y="1058482"/>
                      <a:pt x="775081" y="1049973"/>
                      <a:pt x="769366" y="1048512"/>
                    </a:cubicBezTo>
                    <a:cubicBezTo>
                      <a:pt x="765810" y="1047115"/>
                      <a:pt x="760857" y="1047814"/>
                      <a:pt x="757238" y="1046353"/>
                    </a:cubicBezTo>
                    <a:cubicBezTo>
                      <a:pt x="740156" y="1041400"/>
                      <a:pt x="717995" y="1004951"/>
                      <a:pt x="705167" y="1004951"/>
                    </a:cubicBezTo>
                    <a:cubicBezTo>
                      <a:pt x="702310" y="1004951"/>
                      <a:pt x="702310" y="1007110"/>
                      <a:pt x="700850" y="1009967"/>
                    </a:cubicBezTo>
                    <a:cubicBezTo>
                      <a:pt x="654495" y="994283"/>
                      <a:pt x="659447" y="986409"/>
                      <a:pt x="625221" y="986409"/>
                    </a:cubicBezTo>
                    <a:lnTo>
                      <a:pt x="596646" y="987108"/>
                    </a:lnTo>
                    <a:cubicBezTo>
                      <a:pt x="503174" y="994283"/>
                      <a:pt x="424624" y="1003554"/>
                      <a:pt x="316865" y="1009269"/>
                    </a:cubicBezTo>
                    <a:lnTo>
                      <a:pt x="271907" y="1010666"/>
                    </a:lnTo>
                    <a:lnTo>
                      <a:pt x="186246" y="1010666"/>
                    </a:lnTo>
                    <a:lnTo>
                      <a:pt x="129159" y="1008571"/>
                    </a:lnTo>
                    <a:cubicBezTo>
                      <a:pt x="127762" y="1008571"/>
                      <a:pt x="112014" y="1006411"/>
                      <a:pt x="112014" y="1012825"/>
                    </a:cubicBezTo>
                    <a:cubicBezTo>
                      <a:pt x="112014" y="1016381"/>
                      <a:pt x="115634" y="1018540"/>
                      <a:pt x="117030" y="1018540"/>
                    </a:cubicBezTo>
                    <a:cubicBezTo>
                      <a:pt x="118428" y="1018540"/>
                      <a:pt x="119190" y="1015683"/>
                      <a:pt x="121285" y="1015683"/>
                    </a:cubicBezTo>
                    <a:cubicBezTo>
                      <a:pt x="124904" y="1014286"/>
                      <a:pt x="132016" y="1014984"/>
                      <a:pt x="133477" y="1014984"/>
                    </a:cubicBezTo>
                    <a:lnTo>
                      <a:pt x="169164" y="1017143"/>
                    </a:lnTo>
                    <a:lnTo>
                      <a:pt x="281178" y="1017143"/>
                    </a:lnTo>
                    <a:lnTo>
                      <a:pt x="410401" y="1012825"/>
                    </a:lnTo>
                    <a:cubicBezTo>
                      <a:pt x="432498" y="1011428"/>
                      <a:pt x="455359" y="1009967"/>
                      <a:pt x="477457" y="1007809"/>
                    </a:cubicBezTo>
                    <a:cubicBezTo>
                      <a:pt x="491046" y="1006411"/>
                      <a:pt x="516001" y="1002855"/>
                      <a:pt x="518160" y="1002855"/>
                    </a:cubicBezTo>
                    <a:lnTo>
                      <a:pt x="538163" y="1002855"/>
                    </a:lnTo>
                    <a:cubicBezTo>
                      <a:pt x="547434" y="1001395"/>
                      <a:pt x="555244" y="997839"/>
                      <a:pt x="564578" y="997141"/>
                    </a:cubicBezTo>
                    <a:cubicBezTo>
                      <a:pt x="582422" y="994283"/>
                      <a:pt x="618109" y="993585"/>
                      <a:pt x="620204" y="993585"/>
                    </a:cubicBezTo>
                    <a:cubicBezTo>
                      <a:pt x="621665" y="993585"/>
                      <a:pt x="630936" y="992823"/>
                      <a:pt x="636651" y="994283"/>
                    </a:cubicBezTo>
                    <a:cubicBezTo>
                      <a:pt x="641604" y="995680"/>
                      <a:pt x="644461" y="1001395"/>
                      <a:pt x="650177" y="1002157"/>
                    </a:cubicBezTo>
                    <a:cubicBezTo>
                      <a:pt x="673735" y="1005713"/>
                      <a:pt x="698754" y="1020001"/>
                      <a:pt x="723011" y="1031367"/>
                    </a:cubicBezTo>
                    <a:cubicBezTo>
                      <a:pt x="727266" y="1033526"/>
                      <a:pt x="731584" y="1041400"/>
                      <a:pt x="733679" y="1044956"/>
                    </a:cubicBezTo>
                    <a:lnTo>
                      <a:pt x="733679" y="1047814"/>
                    </a:lnTo>
                    <a:cubicBezTo>
                      <a:pt x="732980" y="1048512"/>
                      <a:pt x="732980" y="1048512"/>
                      <a:pt x="731584" y="1048512"/>
                    </a:cubicBezTo>
                    <a:cubicBezTo>
                      <a:pt x="725170" y="1048512"/>
                      <a:pt x="700850" y="1032828"/>
                      <a:pt x="697992" y="1031367"/>
                    </a:cubicBezTo>
                    <a:cubicBezTo>
                      <a:pt x="693738" y="1028510"/>
                      <a:pt x="650939" y="1011428"/>
                      <a:pt x="638048" y="1011428"/>
                    </a:cubicBezTo>
                    <a:lnTo>
                      <a:pt x="585279" y="1011428"/>
                    </a:lnTo>
                    <a:cubicBezTo>
                      <a:pt x="557403" y="1013523"/>
                      <a:pt x="529590" y="1016381"/>
                      <a:pt x="501714" y="1018540"/>
                    </a:cubicBezTo>
                    <a:lnTo>
                      <a:pt x="441770" y="1022795"/>
                    </a:lnTo>
                    <a:cubicBezTo>
                      <a:pt x="427482" y="1023557"/>
                      <a:pt x="411797" y="1028510"/>
                      <a:pt x="398272" y="1030669"/>
                    </a:cubicBezTo>
                    <a:lnTo>
                      <a:pt x="203391" y="1034225"/>
                    </a:lnTo>
                    <a:lnTo>
                      <a:pt x="129159" y="1025652"/>
                    </a:lnTo>
                    <a:cubicBezTo>
                      <a:pt x="123444" y="1026414"/>
                      <a:pt x="112776" y="1028510"/>
                      <a:pt x="111316" y="1028510"/>
                    </a:cubicBezTo>
                    <a:cubicBezTo>
                      <a:pt x="99885" y="1028510"/>
                      <a:pt x="95631" y="1022096"/>
                      <a:pt x="95631" y="1012825"/>
                    </a:cubicBezTo>
                    <a:cubicBezTo>
                      <a:pt x="95631" y="992124"/>
                      <a:pt x="118428" y="999998"/>
                      <a:pt x="132016" y="996442"/>
                    </a:cubicBezTo>
                    <a:lnTo>
                      <a:pt x="293307" y="992124"/>
                    </a:lnTo>
                    <a:lnTo>
                      <a:pt x="386144" y="985012"/>
                    </a:lnTo>
                    <a:lnTo>
                      <a:pt x="461073" y="981456"/>
                    </a:lnTo>
                    <a:lnTo>
                      <a:pt x="501714" y="980694"/>
                    </a:lnTo>
                    <a:lnTo>
                      <a:pt x="595249" y="971423"/>
                    </a:lnTo>
                    <a:lnTo>
                      <a:pt x="622364" y="970725"/>
                    </a:lnTo>
                    <a:cubicBezTo>
                      <a:pt x="657352" y="970725"/>
                      <a:pt x="690880" y="978598"/>
                      <a:pt x="727266" y="1004253"/>
                    </a:cubicBezTo>
                    <a:cubicBezTo>
                      <a:pt x="738696" y="1012825"/>
                      <a:pt x="752983" y="1018540"/>
                      <a:pt x="765810" y="1027811"/>
                    </a:cubicBezTo>
                    <a:cubicBezTo>
                      <a:pt x="780796" y="1039241"/>
                      <a:pt x="796544" y="1054926"/>
                      <a:pt x="811530" y="1067054"/>
                    </a:cubicBezTo>
                    <a:cubicBezTo>
                      <a:pt x="819341" y="1058482"/>
                      <a:pt x="821500" y="1048512"/>
                      <a:pt x="827215" y="1039940"/>
                    </a:cubicBezTo>
                    <a:cubicBezTo>
                      <a:pt x="827913" y="1039940"/>
                      <a:pt x="829373" y="1040638"/>
                      <a:pt x="829373" y="1041400"/>
                    </a:cubicBezTo>
                    <a:cubicBezTo>
                      <a:pt x="832929" y="1047814"/>
                      <a:pt x="838645" y="1059942"/>
                      <a:pt x="838645" y="1062101"/>
                    </a:cubicBezTo>
                    <a:lnTo>
                      <a:pt x="838645" y="1064959"/>
                    </a:lnTo>
                    <a:cubicBezTo>
                      <a:pt x="835089" y="1065657"/>
                      <a:pt x="830072" y="1064959"/>
                      <a:pt x="827913" y="1064959"/>
                    </a:cubicBezTo>
                    <a:cubicBezTo>
                      <a:pt x="826516" y="1064959"/>
                      <a:pt x="823659" y="1064959"/>
                      <a:pt x="821500" y="1066356"/>
                    </a:cubicBezTo>
                    <a:lnTo>
                      <a:pt x="821500" y="1068515"/>
                    </a:lnTo>
                    <a:cubicBezTo>
                      <a:pt x="825754" y="1069912"/>
                      <a:pt x="830072" y="1069912"/>
                      <a:pt x="834327" y="1072769"/>
                    </a:cubicBezTo>
                    <a:cubicBezTo>
                      <a:pt x="840740" y="1076325"/>
                      <a:pt x="845757" y="1084898"/>
                      <a:pt x="852170" y="1084898"/>
                    </a:cubicBezTo>
                    <a:cubicBezTo>
                      <a:pt x="853630" y="1084898"/>
                      <a:pt x="863600" y="1081342"/>
                      <a:pt x="865060" y="1081342"/>
                    </a:cubicBezTo>
                    <a:cubicBezTo>
                      <a:pt x="869315" y="1081342"/>
                      <a:pt x="869315" y="1081342"/>
                      <a:pt x="873633" y="1084898"/>
                    </a:cubicBezTo>
                    <a:cubicBezTo>
                      <a:pt x="872172" y="1084898"/>
                      <a:pt x="868616" y="1082802"/>
                      <a:pt x="868616" y="1087755"/>
                    </a:cubicBezTo>
                    <a:lnTo>
                      <a:pt x="872871" y="1087755"/>
                    </a:lnTo>
                    <a:cubicBezTo>
                      <a:pt x="890016" y="1084199"/>
                      <a:pt x="892873" y="1082040"/>
                      <a:pt x="906463" y="1082040"/>
                    </a:cubicBezTo>
                    <a:cubicBezTo>
                      <a:pt x="919988" y="1082040"/>
                      <a:pt x="960691" y="1097026"/>
                      <a:pt x="969963" y="1102042"/>
                    </a:cubicBezTo>
                    <a:cubicBezTo>
                      <a:pt x="977836" y="1107059"/>
                      <a:pt x="987108" y="1104900"/>
                      <a:pt x="995680" y="1106361"/>
                    </a:cubicBezTo>
                    <a:cubicBezTo>
                      <a:pt x="1006348" y="1108456"/>
                      <a:pt x="1019239" y="1112076"/>
                      <a:pt x="1031367" y="1114870"/>
                    </a:cubicBezTo>
                    <a:cubicBezTo>
                      <a:pt x="1037780" y="1116330"/>
                      <a:pt x="1046353" y="1114171"/>
                      <a:pt x="1053465" y="1116330"/>
                    </a:cubicBezTo>
                    <a:cubicBezTo>
                      <a:pt x="1059180" y="1117727"/>
                      <a:pt x="1065594" y="1122744"/>
                      <a:pt x="1072007" y="1124903"/>
                    </a:cubicBezTo>
                    <a:cubicBezTo>
                      <a:pt x="1086295" y="1130617"/>
                      <a:pt x="1102741" y="1137031"/>
                      <a:pt x="1118426" y="1140587"/>
                    </a:cubicBezTo>
                    <a:cubicBezTo>
                      <a:pt x="1129094" y="1142746"/>
                      <a:pt x="1140523" y="1147763"/>
                      <a:pt x="1151953" y="1150557"/>
                    </a:cubicBezTo>
                    <a:cubicBezTo>
                      <a:pt x="1162685" y="1154176"/>
                      <a:pt x="1175512" y="1150557"/>
                      <a:pt x="1187641" y="1156272"/>
                    </a:cubicBezTo>
                    <a:cubicBezTo>
                      <a:pt x="1194054" y="1159129"/>
                      <a:pt x="1199769" y="1162748"/>
                      <a:pt x="1206945" y="1164844"/>
                    </a:cubicBezTo>
                    <a:cubicBezTo>
                      <a:pt x="1221169" y="1169861"/>
                      <a:pt x="1236916" y="1172718"/>
                      <a:pt x="1251903" y="1176973"/>
                    </a:cubicBezTo>
                    <a:cubicBezTo>
                      <a:pt x="1269746" y="1181989"/>
                      <a:pt x="1288288" y="1189863"/>
                      <a:pt x="1306132" y="1195578"/>
                    </a:cubicBezTo>
                    <a:cubicBezTo>
                      <a:pt x="1337564" y="1206246"/>
                      <a:pt x="1369632" y="1215517"/>
                      <a:pt x="1402461" y="1226248"/>
                    </a:cubicBezTo>
                    <a:cubicBezTo>
                      <a:pt x="1413891" y="1230503"/>
                      <a:pt x="1426782" y="1232662"/>
                      <a:pt x="1440307" y="1234123"/>
                    </a:cubicBezTo>
                    <a:cubicBezTo>
                      <a:pt x="1455991" y="1234821"/>
                      <a:pt x="1458849" y="1233361"/>
                      <a:pt x="1460310" y="1233361"/>
                    </a:cubicBezTo>
                    <a:cubicBezTo>
                      <a:pt x="1462469" y="1233361"/>
                      <a:pt x="1467422" y="1233361"/>
                      <a:pt x="1471041" y="1234821"/>
                    </a:cubicBezTo>
                    <a:cubicBezTo>
                      <a:pt x="1486725" y="1241933"/>
                      <a:pt x="1503871" y="1256221"/>
                      <a:pt x="1520253" y="1257617"/>
                    </a:cubicBezTo>
                    <a:cubicBezTo>
                      <a:pt x="1524572" y="1257617"/>
                      <a:pt x="1529525" y="1258379"/>
                      <a:pt x="1534541" y="1259777"/>
                    </a:cubicBezTo>
                    <a:cubicBezTo>
                      <a:pt x="1537399" y="1260475"/>
                      <a:pt x="1589469" y="1282637"/>
                      <a:pt x="1600200" y="1282637"/>
                    </a:cubicBezTo>
                    <a:cubicBezTo>
                      <a:pt x="1601597" y="1282637"/>
                      <a:pt x="1610932" y="1276223"/>
                      <a:pt x="1612328" y="1276223"/>
                    </a:cubicBezTo>
                    <a:cubicBezTo>
                      <a:pt x="1614488" y="1276223"/>
                      <a:pt x="1617345" y="1279081"/>
                      <a:pt x="1620202" y="1279779"/>
                    </a:cubicBezTo>
                    <a:cubicBezTo>
                      <a:pt x="1621600" y="1280478"/>
                      <a:pt x="1625917" y="1281176"/>
                      <a:pt x="1628013" y="1281176"/>
                    </a:cubicBezTo>
                    <a:cubicBezTo>
                      <a:pt x="1629474" y="1281176"/>
                      <a:pt x="1633728" y="1280478"/>
                      <a:pt x="1636586" y="1279081"/>
                    </a:cubicBezTo>
                    <a:cubicBezTo>
                      <a:pt x="1639443" y="1276922"/>
                      <a:pt x="1641602" y="1273366"/>
                      <a:pt x="1642300" y="1270508"/>
                    </a:cubicBezTo>
                    <a:cubicBezTo>
                      <a:pt x="1645158" y="1257617"/>
                      <a:pt x="1663700" y="1241933"/>
                      <a:pt x="1671574" y="1228408"/>
                    </a:cubicBezTo>
                    <a:cubicBezTo>
                      <a:pt x="1676590" y="1219137"/>
                      <a:pt x="1683702" y="1209802"/>
                      <a:pt x="1688021" y="1203389"/>
                    </a:cubicBezTo>
                    <a:cubicBezTo>
                      <a:pt x="1688719" y="1201992"/>
                      <a:pt x="1688719" y="1199833"/>
                      <a:pt x="1688719" y="1198436"/>
                    </a:cubicBezTo>
                    <a:cubicBezTo>
                      <a:pt x="1688719" y="1188403"/>
                      <a:pt x="1716532" y="1134173"/>
                      <a:pt x="1722247" y="1121347"/>
                    </a:cubicBezTo>
                    <a:cubicBezTo>
                      <a:pt x="1727962" y="1108456"/>
                      <a:pt x="1732978" y="1094931"/>
                      <a:pt x="1738694" y="1082802"/>
                    </a:cubicBezTo>
                    <a:cubicBezTo>
                      <a:pt x="1740789" y="1077786"/>
                      <a:pt x="1742948" y="1071372"/>
                      <a:pt x="1745107" y="1067054"/>
                    </a:cubicBezTo>
                    <a:cubicBezTo>
                      <a:pt x="1748663" y="1055688"/>
                      <a:pt x="1754378" y="1040638"/>
                      <a:pt x="1761490" y="1029970"/>
                    </a:cubicBezTo>
                    <a:cubicBezTo>
                      <a:pt x="1764348" y="1024954"/>
                      <a:pt x="1770063" y="1020699"/>
                      <a:pt x="1772222" y="1016381"/>
                    </a:cubicBezTo>
                    <a:cubicBezTo>
                      <a:pt x="1785049" y="985711"/>
                      <a:pt x="1801495" y="954278"/>
                      <a:pt x="1815021" y="924306"/>
                    </a:cubicBezTo>
                    <a:cubicBezTo>
                      <a:pt x="1825053" y="901510"/>
                      <a:pt x="1834325" y="877253"/>
                      <a:pt x="1844294" y="855091"/>
                    </a:cubicBezTo>
                    <a:cubicBezTo>
                      <a:pt x="1848612" y="843661"/>
                      <a:pt x="1858582" y="832231"/>
                      <a:pt x="1864995" y="819404"/>
                    </a:cubicBezTo>
                    <a:cubicBezTo>
                      <a:pt x="1876425" y="795846"/>
                      <a:pt x="1887093" y="771589"/>
                      <a:pt x="1897825" y="747332"/>
                    </a:cubicBezTo>
                    <a:cubicBezTo>
                      <a:pt x="1902841" y="735203"/>
                      <a:pt x="1906397" y="722313"/>
                      <a:pt x="1912112" y="710946"/>
                    </a:cubicBezTo>
                    <a:cubicBezTo>
                      <a:pt x="1933512" y="663067"/>
                      <a:pt x="1952815" y="616014"/>
                      <a:pt x="1972056" y="569595"/>
                    </a:cubicBezTo>
                    <a:cubicBezTo>
                      <a:pt x="1973516" y="564579"/>
                      <a:pt x="1980628" y="561721"/>
                      <a:pt x="1982788" y="557467"/>
                    </a:cubicBezTo>
                    <a:cubicBezTo>
                      <a:pt x="1985645" y="552450"/>
                      <a:pt x="1987042" y="547497"/>
                      <a:pt x="1987740" y="542480"/>
                    </a:cubicBezTo>
                    <a:cubicBezTo>
                      <a:pt x="1987740" y="539623"/>
                      <a:pt x="1987740" y="536067"/>
                      <a:pt x="1989201" y="533908"/>
                    </a:cubicBezTo>
                    <a:cubicBezTo>
                      <a:pt x="1992059" y="525336"/>
                      <a:pt x="1997012" y="516065"/>
                      <a:pt x="2000631" y="508191"/>
                    </a:cubicBezTo>
                    <a:cubicBezTo>
                      <a:pt x="2008441" y="488252"/>
                      <a:pt x="2021332" y="471107"/>
                      <a:pt x="2030603" y="452565"/>
                    </a:cubicBezTo>
                    <a:cubicBezTo>
                      <a:pt x="2034858" y="443294"/>
                      <a:pt x="2037016" y="432562"/>
                      <a:pt x="2040573" y="423291"/>
                    </a:cubicBezTo>
                    <a:cubicBezTo>
                      <a:pt x="2046288" y="408305"/>
                      <a:pt x="2052701" y="393319"/>
                      <a:pt x="2059876" y="379032"/>
                    </a:cubicBezTo>
                    <a:cubicBezTo>
                      <a:pt x="2063433" y="370459"/>
                      <a:pt x="2068386" y="361188"/>
                      <a:pt x="2072703" y="351917"/>
                    </a:cubicBezTo>
                    <a:cubicBezTo>
                      <a:pt x="2077720" y="341186"/>
                      <a:pt x="2095563" y="311214"/>
                      <a:pt x="2095563" y="297688"/>
                    </a:cubicBezTo>
                    <a:cubicBezTo>
                      <a:pt x="2095563" y="286258"/>
                      <a:pt x="2077720" y="276225"/>
                      <a:pt x="2070545" y="266954"/>
                    </a:cubicBezTo>
                    <a:lnTo>
                      <a:pt x="2070545" y="263398"/>
                    </a:lnTo>
                    <a:lnTo>
                      <a:pt x="2080577" y="263398"/>
                    </a:lnTo>
                    <a:cubicBezTo>
                      <a:pt x="2082673" y="263398"/>
                      <a:pt x="2095563" y="264097"/>
                      <a:pt x="2102675" y="264795"/>
                    </a:cubicBezTo>
                    <a:close/>
                    <a:moveTo>
                      <a:pt x="2052701" y="256985"/>
                    </a:moveTo>
                    <a:cubicBezTo>
                      <a:pt x="2052701" y="265557"/>
                      <a:pt x="2042732" y="284798"/>
                      <a:pt x="2039175" y="292672"/>
                    </a:cubicBezTo>
                    <a:cubicBezTo>
                      <a:pt x="2019872" y="335471"/>
                      <a:pt x="1999869" y="379730"/>
                      <a:pt x="1979930" y="424688"/>
                    </a:cubicBezTo>
                    <a:cubicBezTo>
                      <a:pt x="1975612" y="433261"/>
                      <a:pt x="1972754" y="443294"/>
                      <a:pt x="1969199" y="452565"/>
                    </a:cubicBezTo>
                    <a:cubicBezTo>
                      <a:pt x="1958531" y="481076"/>
                      <a:pt x="1939925" y="512509"/>
                      <a:pt x="1919986" y="543179"/>
                    </a:cubicBezTo>
                    <a:cubicBezTo>
                      <a:pt x="1910651" y="556768"/>
                      <a:pt x="1908556" y="573151"/>
                      <a:pt x="1901381" y="588137"/>
                    </a:cubicBezTo>
                    <a:cubicBezTo>
                      <a:pt x="1878584" y="633857"/>
                      <a:pt x="1853565" y="680911"/>
                      <a:pt x="1814322" y="728790"/>
                    </a:cubicBezTo>
                    <a:cubicBezTo>
                      <a:pt x="1808607" y="734441"/>
                      <a:pt x="1805051" y="743014"/>
                      <a:pt x="1800035" y="750189"/>
                    </a:cubicBezTo>
                    <a:cubicBezTo>
                      <a:pt x="1751521" y="815848"/>
                      <a:pt x="1725104" y="881507"/>
                      <a:pt x="1692275" y="945769"/>
                    </a:cubicBezTo>
                    <a:cubicBezTo>
                      <a:pt x="1684401" y="960755"/>
                      <a:pt x="1675130" y="976440"/>
                      <a:pt x="1665859" y="992124"/>
                    </a:cubicBezTo>
                    <a:cubicBezTo>
                      <a:pt x="1663001" y="997141"/>
                      <a:pt x="1659446" y="1002855"/>
                      <a:pt x="1655127" y="1007809"/>
                    </a:cubicBezTo>
                    <a:cubicBezTo>
                      <a:pt x="1653731" y="1009269"/>
                      <a:pt x="1647317" y="1015683"/>
                      <a:pt x="1646619" y="1018540"/>
                    </a:cubicBezTo>
                    <a:cubicBezTo>
                      <a:pt x="1645857" y="1019239"/>
                      <a:pt x="1647317" y="1022096"/>
                      <a:pt x="1646619" y="1023557"/>
                    </a:cubicBezTo>
                    <a:cubicBezTo>
                      <a:pt x="1646619" y="1025652"/>
                      <a:pt x="1645158" y="1028510"/>
                      <a:pt x="1644460" y="1031367"/>
                    </a:cubicBezTo>
                    <a:cubicBezTo>
                      <a:pt x="1642999" y="1034986"/>
                      <a:pt x="1641602" y="1040638"/>
                      <a:pt x="1639443" y="1044956"/>
                    </a:cubicBezTo>
                    <a:cubicBezTo>
                      <a:pt x="1633728" y="1059244"/>
                      <a:pt x="1625917" y="1074928"/>
                      <a:pt x="1619440" y="1090613"/>
                    </a:cubicBezTo>
                    <a:cubicBezTo>
                      <a:pt x="1611630" y="1109218"/>
                      <a:pt x="1604454" y="1129157"/>
                      <a:pt x="1590929" y="1148461"/>
                    </a:cubicBezTo>
                    <a:cubicBezTo>
                      <a:pt x="1588072" y="1152017"/>
                      <a:pt x="1583753" y="1154176"/>
                      <a:pt x="1580896" y="1155573"/>
                    </a:cubicBezTo>
                    <a:cubicBezTo>
                      <a:pt x="1576641" y="1157034"/>
                      <a:pt x="1577340" y="1162748"/>
                      <a:pt x="1576641" y="1164844"/>
                    </a:cubicBezTo>
                    <a:cubicBezTo>
                      <a:pt x="1574483" y="1171258"/>
                      <a:pt x="1563814" y="1187704"/>
                      <a:pt x="1563814" y="1194816"/>
                    </a:cubicBezTo>
                    <a:cubicBezTo>
                      <a:pt x="1563814" y="1197673"/>
                      <a:pt x="1565910" y="1199833"/>
                      <a:pt x="1568767" y="1201293"/>
                    </a:cubicBezTo>
                    <a:cubicBezTo>
                      <a:pt x="1573784" y="1194117"/>
                      <a:pt x="1580896" y="1187704"/>
                      <a:pt x="1585913" y="1180592"/>
                    </a:cubicBezTo>
                    <a:cubicBezTo>
                      <a:pt x="1588770" y="1176274"/>
                      <a:pt x="1588770" y="1171258"/>
                      <a:pt x="1591627" y="1167702"/>
                    </a:cubicBezTo>
                    <a:cubicBezTo>
                      <a:pt x="1595946" y="1159891"/>
                      <a:pt x="1603058" y="1153414"/>
                      <a:pt x="1605915" y="1146302"/>
                    </a:cubicBezTo>
                    <a:cubicBezTo>
                      <a:pt x="1615186" y="1124204"/>
                      <a:pt x="1628775" y="1099185"/>
                      <a:pt x="1636586" y="1077087"/>
                    </a:cubicBezTo>
                    <a:cubicBezTo>
                      <a:pt x="1645158" y="1050671"/>
                      <a:pt x="1661604" y="1024954"/>
                      <a:pt x="1675130" y="999998"/>
                    </a:cubicBezTo>
                    <a:cubicBezTo>
                      <a:pt x="1692275" y="967169"/>
                      <a:pt x="1710817" y="933577"/>
                      <a:pt x="1727263" y="900049"/>
                    </a:cubicBezTo>
                    <a:cubicBezTo>
                      <a:pt x="1736535" y="882205"/>
                      <a:pt x="1745107" y="862965"/>
                      <a:pt x="1754378" y="845820"/>
                    </a:cubicBezTo>
                    <a:cubicBezTo>
                      <a:pt x="1764348" y="825817"/>
                      <a:pt x="1773619" y="806577"/>
                      <a:pt x="1786509" y="787972"/>
                    </a:cubicBezTo>
                    <a:cubicBezTo>
                      <a:pt x="1798638" y="769429"/>
                      <a:pt x="1810766" y="750888"/>
                      <a:pt x="1824291" y="734441"/>
                    </a:cubicBezTo>
                    <a:cubicBezTo>
                      <a:pt x="1852866" y="697357"/>
                      <a:pt x="1879981" y="660273"/>
                      <a:pt x="1897126" y="623824"/>
                    </a:cubicBezTo>
                    <a:cubicBezTo>
                      <a:pt x="1906397" y="603885"/>
                      <a:pt x="1915668" y="581025"/>
                      <a:pt x="1924240" y="560324"/>
                    </a:cubicBezTo>
                    <a:cubicBezTo>
                      <a:pt x="1927797" y="551053"/>
                      <a:pt x="1934210" y="541782"/>
                      <a:pt x="1939925" y="533210"/>
                    </a:cubicBezTo>
                    <a:cubicBezTo>
                      <a:pt x="1947799" y="519621"/>
                      <a:pt x="1957070" y="507492"/>
                      <a:pt x="1966341" y="494665"/>
                    </a:cubicBezTo>
                    <a:cubicBezTo>
                      <a:pt x="1959927" y="526034"/>
                      <a:pt x="1942783" y="555308"/>
                      <a:pt x="1926400" y="588137"/>
                    </a:cubicBezTo>
                    <a:cubicBezTo>
                      <a:pt x="1918525" y="602425"/>
                      <a:pt x="1912811" y="618871"/>
                      <a:pt x="1906397" y="634555"/>
                    </a:cubicBezTo>
                    <a:cubicBezTo>
                      <a:pt x="1893570" y="668084"/>
                      <a:pt x="1877822" y="700913"/>
                      <a:pt x="1852168" y="735203"/>
                    </a:cubicBezTo>
                    <a:cubicBezTo>
                      <a:pt x="1848612" y="739458"/>
                      <a:pt x="1845754" y="745173"/>
                      <a:pt x="1842897" y="750189"/>
                    </a:cubicBezTo>
                    <a:cubicBezTo>
                      <a:pt x="1835023" y="764477"/>
                      <a:pt x="1830007" y="780860"/>
                      <a:pt x="1824291" y="796544"/>
                    </a:cubicBezTo>
                    <a:cubicBezTo>
                      <a:pt x="1820736" y="807276"/>
                      <a:pt x="1815021" y="818705"/>
                      <a:pt x="1809306" y="830136"/>
                    </a:cubicBezTo>
                    <a:cubicBezTo>
                      <a:pt x="1802892" y="842264"/>
                      <a:pt x="1790763" y="857948"/>
                      <a:pt x="1780032" y="871538"/>
                    </a:cubicBezTo>
                    <a:cubicBezTo>
                      <a:pt x="1761490" y="893636"/>
                      <a:pt x="1747964" y="920052"/>
                      <a:pt x="1735836" y="942911"/>
                    </a:cubicBezTo>
                    <a:cubicBezTo>
                      <a:pt x="1726501" y="959993"/>
                      <a:pt x="1715135" y="976440"/>
                      <a:pt x="1705864" y="994283"/>
                    </a:cubicBezTo>
                    <a:cubicBezTo>
                      <a:pt x="1704403" y="996442"/>
                      <a:pt x="1704403" y="1000697"/>
                      <a:pt x="1702245" y="1004253"/>
                    </a:cubicBezTo>
                    <a:cubicBezTo>
                      <a:pt x="1692974" y="1023557"/>
                      <a:pt x="1685163" y="1041400"/>
                      <a:pt x="1677289" y="1060641"/>
                    </a:cubicBezTo>
                    <a:cubicBezTo>
                      <a:pt x="1669415" y="1080643"/>
                      <a:pt x="1664462" y="1109917"/>
                      <a:pt x="1643761" y="1115632"/>
                    </a:cubicBezTo>
                    <a:lnTo>
                      <a:pt x="1643761" y="1111314"/>
                    </a:lnTo>
                    <a:cubicBezTo>
                      <a:pt x="1652270" y="1076325"/>
                      <a:pt x="1672971" y="1037844"/>
                      <a:pt x="1692275" y="1003554"/>
                    </a:cubicBezTo>
                    <a:cubicBezTo>
                      <a:pt x="1694434" y="998538"/>
                      <a:pt x="1699387" y="994283"/>
                      <a:pt x="1701546" y="989965"/>
                    </a:cubicBezTo>
                    <a:cubicBezTo>
                      <a:pt x="1709420" y="974979"/>
                      <a:pt x="1717231" y="955739"/>
                      <a:pt x="1722946" y="942150"/>
                    </a:cubicBezTo>
                    <a:cubicBezTo>
                      <a:pt x="1726501" y="932180"/>
                      <a:pt x="1735074" y="922909"/>
                      <a:pt x="1740789" y="912940"/>
                    </a:cubicBezTo>
                    <a:cubicBezTo>
                      <a:pt x="1747202" y="902208"/>
                      <a:pt x="1750822" y="890079"/>
                      <a:pt x="1758633" y="880809"/>
                    </a:cubicBezTo>
                    <a:cubicBezTo>
                      <a:pt x="1766507" y="870077"/>
                      <a:pt x="1774381" y="858647"/>
                      <a:pt x="1777937" y="850075"/>
                    </a:cubicBezTo>
                    <a:cubicBezTo>
                      <a:pt x="1781492" y="842264"/>
                      <a:pt x="1785049" y="832993"/>
                      <a:pt x="1790065" y="825119"/>
                    </a:cubicBezTo>
                    <a:cubicBezTo>
                      <a:pt x="1791462" y="821563"/>
                      <a:pt x="1825053" y="773748"/>
                      <a:pt x="1825053" y="765175"/>
                    </a:cubicBezTo>
                    <a:lnTo>
                      <a:pt x="1825053" y="762317"/>
                    </a:lnTo>
                    <a:cubicBezTo>
                      <a:pt x="1824291" y="762317"/>
                      <a:pt x="1824291" y="761619"/>
                      <a:pt x="1822196" y="761619"/>
                    </a:cubicBezTo>
                    <a:cubicBezTo>
                      <a:pt x="1820736" y="761619"/>
                      <a:pt x="1817179" y="764477"/>
                      <a:pt x="1815719" y="767334"/>
                    </a:cubicBezTo>
                    <a:cubicBezTo>
                      <a:pt x="1812925" y="770890"/>
                      <a:pt x="1811464" y="776605"/>
                      <a:pt x="1807909" y="781558"/>
                    </a:cubicBezTo>
                    <a:cubicBezTo>
                      <a:pt x="1794320" y="803720"/>
                      <a:pt x="1777937" y="828675"/>
                      <a:pt x="1766507" y="851535"/>
                    </a:cubicBezTo>
                    <a:cubicBezTo>
                      <a:pt x="1759395" y="865061"/>
                      <a:pt x="1749362" y="877951"/>
                      <a:pt x="1741551" y="892239"/>
                    </a:cubicBezTo>
                    <a:cubicBezTo>
                      <a:pt x="1740090" y="893636"/>
                      <a:pt x="1740090" y="897192"/>
                      <a:pt x="1738694" y="899351"/>
                    </a:cubicBezTo>
                    <a:cubicBezTo>
                      <a:pt x="1732978" y="909320"/>
                      <a:pt x="1725104" y="919353"/>
                      <a:pt x="1720088" y="930021"/>
                    </a:cubicBezTo>
                    <a:cubicBezTo>
                      <a:pt x="1711515" y="945769"/>
                      <a:pt x="1706563" y="963613"/>
                      <a:pt x="1696529" y="979297"/>
                    </a:cubicBezTo>
                    <a:cubicBezTo>
                      <a:pt x="1686560" y="995680"/>
                      <a:pt x="1678686" y="1012825"/>
                      <a:pt x="1670113" y="1029272"/>
                    </a:cubicBezTo>
                    <a:cubicBezTo>
                      <a:pt x="1665161" y="1038542"/>
                      <a:pt x="1658747" y="1047115"/>
                      <a:pt x="1654429" y="1057085"/>
                    </a:cubicBezTo>
                    <a:cubicBezTo>
                      <a:pt x="1645158" y="1077786"/>
                      <a:pt x="1638046" y="1100646"/>
                      <a:pt x="1628013" y="1122744"/>
                    </a:cubicBezTo>
                    <a:cubicBezTo>
                      <a:pt x="1625156" y="1128459"/>
                      <a:pt x="1619440" y="1138428"/>
                      <a:pt x="1619440" y="1140587"/>
                    </a:cubicBezTo>
                    <a:cubicBezTo>
                      <a:pt x="1619440" y="1142048"/>
                      <a:pt x="1621600" y="1143445"/>
                      <a:pt x="1623060" y="1143445"/>
                    </a:cubicBezTo>
                    <a:cubicBezTo>
                      <a:pt x="1627314" y="1143445"/>
                      <a:pt x="1638046" y="1132015"/>
                      <a:pt x="1641602" y="1128459"/>
                    </a:cubicBezTo>
                    <a:cubicBezTo>
                      <a:pt x="1645857" y="1123442"/>
                      <a:pt x="1651572" y="1116330"/>
                      <a:pt x="1656588" y="1115632"/>
                    </a:cubicBezTo>
                    <a:cubicBezTo>
                      <a:pt x="1654429" y="1124204"/>
                      <a:pt x="1650873" y="1133475"/>
                      <a:pt x="1648015" y="1142048"/>
                    </a:cubicBezTo>
                    <a:cubicBezTo>
                      <a:pt x="1645158" y="1147763"/>
                      <a:pt x="1642999" y="1155573"/>
                      <a:pt x="1640141" y="1161987"/>
                    </a:cubicBezTo>
                    <a:cubicBezTo>
                      <a:pt x="1626616" y="1189863"/>
                      <a:pt x="1610170" y="1211961"/>
                      <a:pt x="1610170" y="1239076"/>
                    </a:cubicBezTo>
                    <a:cubicBezTo>
                      <a:pt x="1610170" y="1240536"/>
                      <a:pt x="1610932" y="1245489"/>
                      <a:pt x="1612328" y="1249109"/>
                    </a:cubicBezTo>
                    <a:cubicBezTo>
                      <a:pt x="1617345" y="1246950"/>
                      <a:pt x="1617345" y="1238377"/>
                      <a:pt x="1618742" y="1234123"/>
                    </a:cubicBezTo>
                    <a:cubicBezTo>
                      <a:pt x="1619440" y="1230503"/>
                      <a:pt x="1620901" y="1226248"/>
                      <a:pt x="1623060" y="1223391"/>
                    </a:cubicBezTo>
                    <a:cubicBezTo>
                      <a:pt x="1628013" y="1214120"/>
                      <a:pt x="1635887" y="1206246"/>
                      <a:pt x="1640141" y="1197673"/>
                    </a:cubicBezTo>
                    <a:cubicBezTo>
                      <a:pt x="1645158" y="1186244"/>
                      <a:pt x="1647317" y="1174115"/>
                      <a:pt x="1651572" y="1163447"/>
                    </a:cubicBezTo>
                    <a:cubicBezTo>
                      <a:pt x="1660842" y="1137031"/>
                      <a:pt x="1671574" y="1109917"/>
                      <a:pt x="1680147" y="1084199"/>
                    </a:cubicBezTo>
                    <a:cubicBezTo>
                      <a:pt x="1690116" y="1053529"/>
                      <a:pt x="1703705" y="1020699"/>
                      <a:pt x="1719389" y="990727"/>
                    </a:cubicBezTo>
                    <a:cubicBezTo>
                      <a:pt x="1725803" y="977836"/>
                      <a:pt x="1734375" y="966470"/>
                      <a:pt x="1741551" y="954278"/>
                    </a:cubicBezTo>
                    <a:cubicBezTo>
                      <a:pt x="1750822" y="938594"/>
                      <a:pt x="1758633" y="921448"/>
                      <a:pt x="1767903" y="906463"/>
                    </a:cubicBezTo>
                    <a:cubicBezTo>
                      <a:pt x="1772920" y="897890"/>
                      <a:pt x="1780032" y="890778"/>
                      <a:pt x="1785747" y="882904"/>
                    </a:cubicBezTo>
                    <a:cubicBezTo>
                      <a:pt x="1810766" y="848678"/>
                      <a:pt x="1834325" y="813689"/>
                      <a:pt x="1841437" y="780161"/>
                    </a:cubicBezTo>
                    <a:cubicBezTo>
                      <a:pt x="1842135" y="775843"/>
                      <a:pt x="1844294" y="772986"/>
                      <a:pt x="1845754" y="769429"/>
                    </a:cubicBezTo>
                    <a:cubicBezTo>
                      <a:pt x="1847151" y="765175"/>
                      <a:pt x="1848612" y="760159"/>
                      <a:pt x="1850708" y="756603"/>
                    </a:cubicBezTo>
                    <a:cubicBezTo>
                      <a:pt x="1870710" y="720916"/>
                      <a:pt x="1898523" y="685229"/>
                      <a:pt x="1910651" y="651701"/>
                    </a:cubicBezTo>
                    <a:cubicBezTo>
                      <a:pt x="1927797" y="601726"/>
                      <a:pt x="1958531" y="553148"/>
                      <a:pt x="1975612" y="503936"/>
                    </a:cubicBezTo>
                    <a:cubicBezTo>
                      <a:pt x="1989900" y="463233"/>
                      <a:pt x="2019173" y="418973"/>
                      <a:pt x="2032699" y="379032"/>
                    </a:cubicBezTo>
                    <a:cubicBezTo>
                      <a:pt x="2036318" y="368300"/>
                      <a:pt x="2040573" y="357632"/>
                      <a:pt x="2043430" y="348361"/>
                    </a:cubicBezTo>
                    <a:cubicBezTo>
                      <a:pt x="2047748" y="336169"/>
                      <a:pt x="2050542" y="324041"/>
                      <a:pt x="2057019" y="311912"/>
                    </a:cubicBezTo>
                    <a:cubicBezTo>
                      <a:pt x="2059114" y="308356"/>
                      <a:pt x="2061972" y="290513"/>
                      <a:pt x="2068386" y="290513"/>
                    </a:cubicBezTo>
                    <a:cubicBezTo>
                      <a:pt x="2069846" y="290513"/>
                      <a:pt x="2072005" y="295529"/>
                      <a:pt x="2075561" y="296926"/>
                    </a:cubicBezTo>
                    <a:cubicBezTo>
                      <a:pt x="2075561" y="297688"/>
                      <a:pt x="2076958" y="296926"/>
                      <a:pt x="2079117" y="296926"/>
                    </a:cubicBezTo>
                    <a:lnTo>
                      <a:pt x="2081975" y="296926"/>
                    </a:lnTo>
                    <a:cubicBezTo>
                      <a:pt x="2081975" y="297688"/>
                      <a:pt x="2082673" y="297688"/>
                      <a:pt x="2082673" y="299085"/>
                    </a:cubicBezTo>
                    <a:cubicBezTo>
                      <a:pt x="2082673" y="307658"/>
                      <a:pt x="2059876" y="352616"/>
                      <a:pt x="2058416" y="355473"/>
                    </a:cubicBezTo>
                    <a:cubicBezTo>
                      <a:pt x="2051304" y="371158"/>
                      <a:pt x="2042033" y="389001"/>
                      <a:pt x="2035556" y="406146"/>
                    </a:cubicBezTo>
                    <a:cubicBezTo>
                      <a:pt x="2018475" y="451104"/>
                      <a:pt x="1990598" y="498920"/>
                      <a:pt x="1972754" y="544640"/>
                    </a:cubicBezTo>
                    <a:cubicBezTo>
                      <a:pt x="1957070" y="584581"/>
                      <a:pt x="1939925" y="624586"/>
                      <a:pt x="1922082" y="664528"/>
                    </a:cubicBezTo>
                    <a:cubicBezTo>
                      <a:pt x="1916366" y="676656"/>
                      <a:pt x="1909254" y="689483"/>
                      <a:pt x="1904238" y="702373"/>
                    </a:cubicBezTo>
                    <a:cubicBezTo>
                      <a:pt x="1887093" y="742315"/>
                      <a:pt x="1872107" y="784416"/>
                      <a:pt x="1847151" y="825817"/>
                    </a:cubicBezTo>
                    <a:cubicBezTo>
                      <a:pt x="1840738" y="835851"/>
                      <a:pt x="1836420" y="847979"/>
                      <a:pt x="1831467" y="860108"/>
                    </a:cubicBezTo>
                    <a:cubicBezTo>
                      <a:pt x="1826450" y="869379"/>
                      <a:pt x="1822895" y="880047"/>
                      <a:pt x="1818576" y="890079"/>
                    </a:cubicBezTo>
                    <a:cubicBezTo>
                      <a:pt x="1815719" y="897890"/>
                      <a:pt x="1811464" y="906463"/>
                      <a:pt x="1808607" y="914336"/>
                    </a:cubicBezTo>
                    <a:cubicBezTo>
                      <a:pt x="1805750" y="920052"/>
                      <a:pt x="1802194" y="927926"/>
                      <a:pt x="1799336" y="935038"/>
                    </a:cubicBezTo>
                    <a:cubicBezTo>
                      <a:pt x="1794320" y="945769"/>
                      <a:pt x="1788604" y="957898"/>
                      <a:pt x="1782191" y="969264"/>
                    </a:cubicBezTo>
                    <a:cubicBezTo>
                      <a:pt x="1772222" y="986409"/>
                      <a:pt x="1762950" y="1009967"/>
                      <a:pt x="1741551" y="1022795"/>
                    </a:cubicBezTo>
                    <a:cubicBezTo>
                      <a:pt x="1740789" y="1023557"/>
                      <a:pt x="1740789" y="1022795"/>
                      <a:pt x="1740789" y="1024255"/>
                    </a:cubicBezTo>
                    <a:cubicBezTo>
                      <a:pt x="1740789" y="1026414"/>
                      <a:pt x="1745806" y="1032828"/>
                      <a:pt x="1745806" y="1034225"/>
                    </a:cubicBezTo>
                    <a:cubicBezTo>
                      <a:pt x="1745806" y="1045654"/>
                      <a:pt x="1713675" y="1112076"/>
                      <a:pt x="1710119" y="1118489"/>
                    </a:cubicBezTo>
                    <a:cubicBezTo>
                      <a:pt x="1707960" y="1122045"/>
                      <a:pt x="1704403" y="1124204"/>
                      <a:pt x="1701546" y="1127760"/>
                    </a:cubicBezTo>
                    <a:cubicBezTo>
                      <a:pt x="1696529" y="1132713"/>
                      <a:pt x="1699387" y="1138428"/>
                      <a:pt x="1697990" y="1144905"/>
                    </a:cubicBezTo>
                    <a:cubicBezTo>
                      <a:pt x="1697291" y="1149858"/>
                      <a:pt x="1693672" y="1154875"/>
                      <a:pt x="1691576" y="1159891"/>
                    </a:cubicBezTo>
                    <a:cubicBezTo>
                      <a:pt x="1681544" y="1179132"/>
                      <a:pt x="1676590" y="1204849"/>
                      <a:pt x="1661604" y="1214819"/>
                    </a:cubicBezTo>
                    <a:cubicBezTo>
                      <a:pt x="1660144" y="1215517"/>
                      <a:pt x="1657985" y="1215517"/>
                      <a:pt x="1655889" y="1216279"/>
                    </a:cubicBezTo>
                    <a:cubicBezTo>
                      <a:pt x="1654429" y="1216279"/>
                      <a:pt x="1653032" y="1216978"/>
                      <a:pt x="1652270" y="1219137"/>
                    </a:cubicBezTo>
                    <a:cubicBezTo>
                      <a:pt x="1650175" y="1222692"/>
                      <a:pt x="1635188" y="1270508"/>
                      <a:pt x="1628013" y="1270508"/>
                    </a:cubicBezTo>
                    <a:cubicBezTo>
                      <a:pt x="1625917" y="1270508"/>
                      <a:pt x="1612328" y="1258379"/>
                      <a:pt x="1604454" y="1252665"/>
                    </a:cubicBezTo>
                    <a:cubicBezTo>
                      <a:pt x="1600200" y="1249109"/>
                      <a:pt x="1594485" y="1247648"/>
                      <a:pt x="1590929" y="1244791"/>
                    </a:cubicBezTo>
                    <a:cubicBezTo>
                      <a:pt x="1583055" y="1239774"/>
                      <a:pt x="1558798" y="1209802"/>
                      <a:pt x="1548066" y="1209802"/>
                    </a:cubicBezTo>
                    <a:cubicBezTo>
                      <a:pt x="1543812" y="1209802"/>
                      <a:pt x="1546670" y="1216279"/>
                      <a:pt x="1540954" y="1216279"/>
                    </a:cubicBezTo>
                    <a:cubicBezTo>
                      <a:pt x="1534541" y="1216279"/>
                      <a:pt x="1499552" y="1206945"/>
                      <a:pt x="1499552" y="1206945"/>
                    </a:cubicBezTo>
                    <a:cubicBezTo>
                      <a:pt x="1491678" y="1204849"/>
                      <a:pt x="1483170" y="1200531"/>
                      <a:pt x="1475296" y="1197673"/>
                    </a:cubicBezTo>
                    <a:cubicBezTo>
                      <a:pt x="1460310" y="1191959"/>
                      <a:pt x="1444625" y="1186244"/>
                      <a:pt x="1428877" y="1179830"/>
                    </a:cubicBezTo>
                    <a:cubicBezTo>
                      <a:pt x="1419606" y="1175576"/>
                      <a:pt x="1408176" y="1174877"/>
                      <a:pt x="1398905" y="1174115"/>
                    </a:cubicBezTo>
                    <a:cubicBezTo>
                      <a:pt x="1390333" y="1172718"/>
                      <a:pt x="1381062" y="1172020"/>
                      <a:pt x="1373251" y="1170559"/>
                    </a:cubicBezTo>
                    <a:cubicBezTo>
                      <a:pt x="1350391" y="1167003"/>
                      <a:pt x="1326134" y="1158431"/>
                      <a:pt x="1303274" y="1150557"/>
                    </a:cubicBezTo>
                    <a:cubicBezTo>
                      <a:pt x="1291146" y="1147001"/>
                      <a:pt x="1279017" y="1136333"/>
                      <a:pt x="1266889" y="1134872"/>
                    </a:cubicBezTo>
                    <a:cubicBezTo>
                      <a:pt x="1259015" y="1133475"/>
                      <a:pt x="1249744" y="1133475"/>
                      <a:pt x="1242632" y="1132015"/>
                    </a:cubicBezTo>
                    <a:cubicBezTo>
                      <a:pt x="1234059" y="1131316"/>
                      <a:pt x="1204785" y="1122045"/>
                      <a:pt x="1204785" y="1113473"/>
                    </a:cubicBezTo>
                    <a:cubicBezTo>
                      <a:pt x="1204785" y="1111314"/>
                      <a:pt x="1205484" y="1110615"/>
                      <a:pt x="1207643" y="1110615"/>
                    </a:cubicBezTo>
                    <a:cubicBezTo>
                      <a:pt x="1221169" y="1110615"/>
                      <a:pt x="1277557" y="1134173"/>
                      <a:pt x="1284034" y="1136333"/>
                    </a:cubicBezTo>
                    <a:cubicBezTo>
                      <a:pt x="1296162" y="1140587"/>
                      <a:pt x="1309688" y="1144143"/>
                      <a:pt x="1322578" y="1147001"/>
                    </a:cubicBezTo>
                    <a:cubicBezTo>
                      <a:pt x="1323975" y="1147763"/>
                      <a:pt x="1381062" y="1159129"/>
                      <a:pt x="1394651" y="1159129"/>
                    </a:cubicBezTo>
                    <a:lnTo>
                      <a:pt x="1408176" y="1159129"/>
                    </a:lnTo>
                    <a:cubicBezTo>
                      <a:pt x="1413891" y="1159891"/>
                      <a:pt x="1418908" y="1159129"/>
                      <a:pt x="1423924" y="1161987"/>
                    </a:cubicBezTo>
                    <a:cubicBezTo>
                      <a:pt x="1445323" y="1174115"/>
                      <a:pt x="1466723" y="1179830"/>
                      <a:pt x="1488123" y="1184847"/>
                    </a:cubicBezTo>
                    <a:cubicBezTo>
                      <a:pt x="1508824" y="1189863"/>
                      <a:pt x="1530223" y="1194117"/>
                      <a:pt x="1551686" y="1197673"/>
                    </a:cubicBezTo>
                    <a:cubicBezTo>
                      <a:pt x="1553782" y="1194816"/>
                      <a:pt x="1552385" y="1191959"/>
                      <a:pt x="1553083" y="1189101"/>
                    </a:cubicBezTo>
                    <a:cubicBezTo>
                      <a:pt x="1554544" y="1175576"/>
                      <a:pt x="1576641" y="1147763"/>
                      <a:pt x="1576641" y="1145604"/>
                    </a:cubicBezTo>
                    <a:cubicBezTo>
                      <a:pt x="1576641" y="1142048"/>
                      <a:pt x="1569529" y="1143445"/>
                      <a:pt x="1569529" y="1138428"/>
                    </a:cubicBezTo>
                    <a:cubicBezTo>
                      <a:pt x="1569529" y="1130617"/>
                      <a:pt x="1592326" y="1088517"/>
                      <a:pt x="1593787" y="1087057"/>
                    </a:cubicBezTo>
                    <a:cubicBezTo>
                      <a:pt x="1597342" y="1080643"/>
                      <a:pt x="1604454" y="1073531"/>
                      <a:pt x="1606613" y="1067054"/>
                    </a:cubicBezTo>
                    <a:cubicBezTo>
                      <a:pt x="1612328" y="1049973"/>
                      <a:pt x="1622298" y="1032828"/>
                      <a:pt x="1633029" y="1015683"/>
                    </a:cubicBezTo>
                    <a:cubicBezTo>
                      <a:pt x="1635188" y="1012127"/>
                      <a:pt x="1635188" y="1007809"/>
                      <a:pt x="1636586" y="1004951"/>
                    </a:cubicBezTo>
                    <a:cubicBezTo>
                      <a:pt x="1640903" y="991426"/>
                      <a:pt x="1654429" y="973582"/>
                      <a:pt x="1660144" y="961454"/>
                    </a:cubicBezTo>
                    <a:cubicBezTo>
                      <a:pt x="1663700" y="953579"/>
                      <a:pt x="1671574" y="946467"/>
                      <a:pt x="1675828" y="939292"/>
                    </a:cubicBezTo>
                    <a:cubicBezTo>
                      <a:pt x="1690116" y="912940"/>
                      <a:pt x="1707261" y="885761"/>
                      <a:pt x="1717231" y="860108"/>
                    </a:cubicBezTo>
                    <a:cubicBezTo>
                      <a:pt x="1719389" y="853694"/>
                      <a:pt x="1726501" y="842963"/>
                      <a:pt x="1726501" y="841502"/>
                    </a:cubicBezTo>
                    <a:cubicBezTo>
                      <a:pt x="1726501" y="836549"/>
                      <a:pt x="1721549" y="838708"/>
                      <a:pt x="1719389" y="837946"/>
                    </a:cubicBezTo>
                    <a:cubicBezTo>
                      <a:pt x="1735836" y="809435"/>
                      <a:pt x="1752917" y="780161"/>
                      <a:pt x="1770063" y="752285"/>
                    </a:cubicBezTo>
                    <a:cubicBezTo>
                      <a:pt x="1772920" y="747332"/>
                      <a:pt x="1778635" y="743014"/>
                      <a:pt x="1781492" y="738759"/>
                    </a:cubicBezTo>
                    <a:cubicBezTo>
                      <a:pt x="1782889" y="737298"/>
                      <a:pt x="1782191" y="734441"/>
                      <a:pt x="1783651" y="733044"/>
                    </a:cubicBezTo>
                    <a:cubicBezTo>
                      <a:pt x="1789366" y="723773"/>
                      <a:pt x="1799336" y="715201"/>
                      <a:pt x="1805750" y="706628"/>
                    </a:cubicBezTo>
                    <a:cubicBezTo>
                      <a:pt x="1821434" y="685229"/>
                      <a:pt x="1838579" y="660972"/>
                      <a:pt x="1847151" y="638810"/>
                    </a:cubicBezTo>
                    <a:cubicBezTo>
                      <a:pt x="1852168" y="625285"/>
                      <a:pt x="1859978" y="612394"/>
                      <a:pt x="1867852" y="600266"/>
                    </a:cubicBezTo>
                    <a:cubicBezTo>
                      <a:pt x="1874266" y="588836"/>
                      <a:pt x="1883537" y="578866"/>
                      <a:pt x="1889252" y="568198"/>
                    </a:cubicBezTo>
                    <a:cubicBezTo>
                      <a:pt x="1902142" y="543878"/>
                      <a:pt x="1909254" y="518922"/>
                      <a:pt x="1928495" y="494665"/>
                    </a:cubicBezTo>
                    <a:cubicBezTo>
                      <a:pt x="1932813" y="488950"/>
                      <a:pt x="1934972" y="481775"/>
                      <a:pt x="1937067" y="475361"/>
                    </a:cubicBezTo>
                    <a:cubicBezTo>
                      <a:pt x="1942084" y="459677"/>
                      <a:pt x="1955673" y="441135"/>
                      <a:pt x="1962785" y="425450"/>
                    </a:cubicBezTo>
                    <a:cubicBezTo>
                      <a:pt x="1967039" y="415417"/>
                      <a:pt x="1971358" y="403987"/>
                      <a:pt x="1977073" y="394716"/>
                    </a:cubicBezTo>
                    <a:cubicBezTo>
                      <a:pt x="1982788" y="383286"/>
                      <a:pt x="1990598" y="373317"/>
                      <a:pt x="1996313" y="362585"/>
                    </a:cubicBezTo>
                    <a:cubicBezTo>
                      <a:pt x="2002028" y="352616"/>
                      <a:pt x="2042732" y="276225"/>
                      <a:pt x="2042732" y="265557"/>
                    </a:cubicBezTo>
                    <a:cubicBezTo>
                      <a:pt x="2042732" y="264097"/>
                      <a:pt x="2036318" y="256985"/>
                      <a:pt x="2036318" y="254826"/>
                    </a:cubicBezTo>
                    <a:cubicBezTo>
                      <a:pt x="2036318" y="249809"/>
                      <a:pt x="2041271" y="249111"/>
                      <a:pt x="2044128" y="249111"/>
                    </a:cubicBezTo>
                    <a:cubicBezTo>
                      <a:pt x="2049844" y="249111"/>
                      <a:pt x="2052701" y="249809"/>
                      <a:pt x="2052701" y="256985"/>
                    </a:cubicBezTo>
                    <a:close/>
                    <a:moveTo>
                      <a:pt x="1251903" y="255524"/>
                    </a:moveTo>
                    <a:cubicBezTo>
                      <a:pt x="1251903" y="259842"/>
                      <a:pt x="1249045" y="266256"/>
                      <a:pt x="1246886" y="269812"/>
                    </a:cubicBezTo>
                    <a:cubicBezTo>
                      <a:pt x="1242632" y="266256"/>
                      <a:pt x="1243330" y="262001"/>
                      <a:pt x="1243330" y="259143"/>
                    </a:cubicBezTo>
                    <a:cubicBezTo>
                      <a:pt x="1243330" y="256985"/>
                      <a:pt x="1243330" y="249111"/>
                      <a:pt x="1248347" y="249111"/>
                    </a:cubicBezTo>
                    <a:cubicBezTo>
                      <a:pt x="1251903" y="249111"/>
                      <a:pt x="1251903" y="255524"/>
                      <a:pt x="1251903" y="255524"/>
                    </a:cubicBezTo>
                    <a:close/>
                    <a:moveTo>
                      <a:pt x="1271143" y="216281"/>
                    </a:moveTo>
                    <a:cubicBezTo>
                      <a:pt x="1271143" y="221996"/>
                      <a:pt x="1269047" y="229870"/>
                      <a:pt x="1264729" y="231966"/>
                    </a:cubicBezTo>
                    <a:cubicBezTo>
                      <a:pt x="1261872" y="229870"/>
                      <a:pt x="1262571" y="226314"/>
                      <a:pt x="1262571" y="224155"/>
                    </a:cubicBezTo>
                    <a:cubicBezTo>
                      <a:pt x="1262571" y="219139"/>
                      <a:pt x="1261872" y="213424"/>
                      <a:pt x="1269047" y="209868"/>
                    </a:cubicBezTo>
                    <a:cubicBezTo>
                      <a:pt x="1271143" y="212027"/>
                      <a:pt x="1271143" y="214122"/>
                      <a:pt x="1271143" y="216281"/>
                    </a:cubicBezTo>
                    <a:close/>
                    <a:moveTo>
                      <a:pt x="1286891" y="177737"/>
                    </a:moveTo>
                    <a:cubicBezTo>
                      <a:pt x="1286891" y="179197"/>
                      <a:pt x="1286129" y="180594"/>
                      <a:pt x="1284034" y="180594"/>
                    </a:cubicBezTo>
                    <a:cubicBezTo>
                      <a:pt x="1281176" y="180594"/>
                      <a:pt x="1281176" y="177737"/>
                      <a:pt x="1281176" y="177038"/>
                    </a:cubicBezTo>
                    <a:cubicBezTo>
                      <a:pt x="1281176" y="175578"/>
                      <a:pt x="1281875" y="174879"/>
                      <a:pt x="1284034" y="174879"/>
                    </a:cubicBezTo>
                    <a:cubicBezTo>
                      <a:pt x="1285431" y="174879"/>
                      <a:pt x="1286891" y="175578"/>
                      <a:pt x="1286891" y="177737"/>
                    </a:cubicBezTo>
                    <a:close/>
                    <a:moveTo>
                      <a:pt x="1539558" y="47815"/>
                    </a:moveTo>
                    <a:cubicBezTo>
                      <a:pt x="1548828" y="49975"/>
                      <a:pt x="1560259" y="49975"/>
                      <a:pt x="1570228" y="51435"/>
                    </a:cubicBezTo>
                    <a:cubicBezTo>
                      <a:pt x="1576641" y="52134"/>
                      <a:pt x="1587373" y="57150"/>
                      <a:pt x="1594485" y="60008"/>
                    </a:cubicBezTo>
                    <a:cubicBezTo>
                      <a:pt x="1604454" y="64961"/>
                      <a:pt x="1615885" y="69279"/>
                      <a:pt x="1628013" y="73533"/>
                    </a:cubicBezTo>
                    <a:cubicBezTo>
                      <a:pt x="1653731" y="83503"/>
                      <a:pt x="1680845" y="92075"/>
                      <a:pt x="1707261" y="100648"/>
                    </a:cubicBezTo>
                    <a:cubicBezTo>
                      <a:pt x="1719389" y="104965"/>
                      <a:pt x="1733677" y="105664"/>
                      <a:pt x="1747202" y="109220"/>
                    </a:cubicBezTo>
                    <a:cubicBezTo>
                      <a:pt x="1766507" y="113538"/>
                      <a:pt x="1786509" y="119952"/>
                      <a:pt x="1806448" y="124905"/>
                    </a:cubicBezTo>
                    <a:cubicBezTo>
                      <a:pt x="1830007" y="130620"/>
                      <a:pt x="1854263" y="139192"/>
                      <a:pt x="1879283" y="149924"/>
                    </a:cubicBezTo>
                    <a:cubicBezTo>
                      <a:pt x="1889252" y="154178"/>
                      <a:pt x="1900682" y="154940"/>
                      <a:pt x="1911413" y="157036"/>
                    </a:cubicBezTo>
                    <a:cubicBezTo>
                      <a:pt x="1924240" y="159195"/>
                      <a:pt x="1937067" y="162751"/>
                      <a:pt x="1949958" y="167767"/>
                    </a:cubicBezTo>
                    <a:cubicBezTo>
                      <a:pt x="1959927" y="172022"/>
                      <a:pt x="1972754" y="176340"/>
                      <a:pt x="1982788" y="178435"/>
                    </a:cubicBezTo>
                    <a:cubicBezTo>
                      <a:pt x="1990598" y="180594"/>
                      <a:pt x="2000631" y="179896"/>
                      <a:pt x="2009203" y="182055"/>
                    </a:cubicBezTo>
                    <a:cubicBezTo>
                      <a:pt x="2016315" y="184150"/>
                      <a:pt x="2045589" y="179197"/>
                      <a:pt x="2045589" y="194882"/>
                    </a:cubicBezTo>
                    <a:cubicBezTo>
                      <a:pt x="2045589" y="216281"/>
                      <a:pt x="2020570" y="251270"/>
                      <a:pt x="2005584" y="269812"/>
                    </a:cubicBezTo>
                    <a:cubicBezTo>
                      <a:pt x="1941386" y="349758"/>
                      <a:pt x="1916366" y="429006"/>
                      <a:pt x="1852866" y="509651"/>
                    </a:cubicBezTo>
                    <a:cubicBezTo>
                      <a:pt x="1840738" y="524637"/>
                      <a:pt x="1831467" y="543179"/>
                      <a:pt x="1822895" y="560324"/>
                    </a:cubicBezTo>
                    <a:cubicBezTo>
                      <a:pt x="1815719" y="575310"/>
                      <a:pt x="1807210" y="590995"/>
                      <a:pt x="1797875" y="605980"/>
                    </a:cubicBezTo>
                    <a:cubicBezTo>
                      <a:pt x="1784350" y="628142"/>
                      <a:pt x="1768665" y="650240"/>
                      <a:pt x="1756537" y="673100"/>
                    </a:cubicBezTo>
                    <a:cubicBezTo>
                      <a:pt x="1740090" y="701611"/>
                      <a:pt x="1721549" y="731647"/>
                      <a:pt x="1702245" y="760857"/>
                    </a:cubicBezTo>
                    <a:cubicBezTo>
                      <a:pt x="1689417" y="780161"/>
                      <a:pt x="1675130" y="798703"/>
                      <a:pt x="1663001" y="818705"/>
                    </a:cubicBezTo>
                    <a:cubicBezTo>
                      <a:pt x="1622298" y="885063"/>
                      <a:pt x="1578800" y="952183"/>
                      <a:pt x="1533081" y="1020001"/>
                    </a:cubicBezTo>
                    <a:cubicBezTo>
                      <a:pt x="1519555" y="1039940"/>
                      <a:pt x="1513840" y="1059244"/>
                      <a:pt x="1498854" y="1079945"/>
                    </a:cubicBezTo>
                    <a:cubicBezTo>
                      <a:pt x="1495298" y="1084199"/>
                      <a:pt x="1490282" y="1090613"/>
                      <a:pt x="1485265" y="1092073"/>
                    </a:cubicBezTo>
                    <a:cubicBezTo>
                      <a:pt x="1473835" y="1095629"/>
                      <a:pt x="1461707" y="1092772"/>
                      <a:pt x="1451039" y="1096328"/>
                    </a:cubicBezTo>
                    <a:cubicBezTo>
                      <a:pt x="1443863" y="1098487"/>
                      <a:pt x="1431735" y="1109917"/>
                      <a:pt x="1430338" y="1109917"/>
                    </a:cubicBezTo>
                    <a:cubicBezTo>
                      <a:pt x="1428178" y="1109917"/>
                      <a:pt x="1398905" y="1101344"/>
                      <a:pt x="1383221" y="1098487"/>
                    </a:cubicBezTo>
                    <a:cubicBezTo>
                      <a:pt x="1365377" y="1094931"/>
                      <a:pt x="1346073" y="1094931"/>
                      <a:pt x="1328229" y="1092073"/>
                    </a:cubicBezTo>
                    <a:cubicBezTo>
                      <a:pt x="1318959" y="1090613"/>
                      <a:pt x="1310386" y="1084898"/>
                      <a:pt x="1301877" y="1083501"/>
                    </a:cubicBezTo>
                    <a:cubicBezTo>
                      <a:pt x="1276858" y="1077786"/>
                      <a:pt x="1248347" y="1066356"/>
                      <a:pt x="1224026" y="1058482"/>
                    </a:cubicBezTo>
                    <a:cubicBezTo>
                      <a:pt x="1200467" y="1050671"/>
                      <a:pt x="1175512" y="1044258"/>
                      <a:pt x="1151953" y="1034986"/>
                    </a:cubicBezTo>
                    <a:cubicBezTo>
                      <a:pt x="1140523" y="1030669"/>
                      <a:pt x="1130554" y="1024954"/>
                      <a:pt x="1119822" y="1020699"/>
                    </a:cubicBezTo>
                    <a:cubicBezTo>
                      <a:pt x="1105598" y="1014984"/>
                      <a:pt x="1088453" y="1011428"/>
                      <a:pt x="1073467" y="1009269"/>
                    </a:cubicBezTo>
                    <a:cubicBezTo>
                      <a:pt x="1059180" y="1007809"/>
                      <a:pt x="1043496" y="1001395"/>
                      <a:pt x="1029208" y="994283"/>
                    </a:cubicBezTo>
                    <a:cubicBezTo>
                      <a:pt x="967803" y="965010"/>
                      <a:pt x="978535" y="955739"/>
                      <a:pt x="931418" y="955739"/>
                    </a:cubicBezTo>
                    <a:cubicBezTo>
                      <a:pt x="901446" y="955739"/>
                      <a:pt x="889317" y="957898"/>
                      <a:pt x="855790" y="994982"/>
                    </a:cubicBezTo>
                    <a:cubicBezTo>
                      <a:pt x="850075" y="1000697"/>
                      <a:pt x="852932" y="1009967"/>
                      <a:pt x="843597" y="1014286"/>
                    </a:cubicBezTo>
                    <a:lnTo>
                      <a:pt x="841502" y="1014286"/>
                    </a:lnTo>
                    <a:cubicBezTo>
                      <a:pt x="841502" y="1014286"/>
                      <a:pt x="840740" y="1014286"/>
                      <a:pt x="840740" y="1012825"/>
                    </a:cubicBezTo>
                    <a:cubicBezTo>
                      <a:pt x="840740" y="1002157"/>
                      <a:pt x="872871" y="951421"/>
                      <a:pt x="874332" y="949325"/>
                    </a:cubicBezTo>
                    <a:cubicBezTo>
                      <a:pt x="880745" y="939292"/>
                      <a:pt x="886460" y="929323"/>
                      <a:pt x="890016" y="919353"/>
                    </a:cubicBezTo>
                    <a:cubicBezTo>
                      <a:pt x="897890" y="895096"/>
                      <a:pt x="909320" y="871538"/>
                      <a:pt x="931418" y="846519"/>
                    </a:cubicBezTo>
                    <a:cubicBezTo>
                      <a:pt x="939292" y="837946"/>
                      <a:pt x="946404" y="827977"/>
                      <a:pt x="950659" y="818705"/>
                    </a:cubicBezTo>
                    <a:cubicBezTo>
                      <a:pt x="957135" y="803720"/>
                      <a:pt x="971360" y="787972"/>
                      <a:pt x="979932" y="773748"/>
                    </a:cubicBezTo>
                    <a:cubicBezTo>
                      <a:pt x="986346" y="763016"/>
                      <a:pt x="992060" y="750888"/>
                      <a:pt x="998538" y="740156"/>
                    </a:cubicBezTo>
                    <a:cubicBezTo>
                      <a:pt x="1004189" y="730186"/>
                      <a:pt x="1013523" y="722313"/>
                      <a:pt x="1017778" y="712343"/>
                    </a:cubicBezTo>
                    <a:cubicBezTo>
                      <a:pt x="1022795" y="701611"/>
                      <a:pt x="1034923" y="685927"/>
                      <a:pt x="1041336" y="675259"/>
                    </a:cubicBezTo>
                    <a:cubicBezTo>
                      <a:pt x="1052068" y="658114"/>
                      <a:pt x="1060577" y="639572"/>
                      <a:pt x="1071309" y="623126"/>
                    </a:cubicBezTo>
                    <a:cubicBezTo>
                      <a:pt x="1072007" y="621729"/>
                      <a:pt x="1074865" y="620967"/>
                      <a:pt x="1075563" y="619570"/>
                    </a:cubicBezTo>
                    <a:cubicBezTo>
                      <a:pt x="1079183" y="612394"/>
                      <a:pt x="1080579" y="604584"/>
                      <a:pt x="1084135" y="598170"/>
                    </a:cubicBezTo>
                    <a:cubicBezTo>
                      <a:pt x="1086295" y="592455"/>
                      <a:pt x="1091311" y="588137"/>
                      <a:pt x="1094867" y="583184"/>
                    </a:cubicBezTo>
                    <a:cubicBezTo>
                      <a:pt x="1097725" y="579565"/>
                      <a:pt x="1099122" y="574611"/>
                      <a:pt x="1100582" y="570992"/>
                    </a:cubicBezTo>
                    <a:cubicBezTo>
                      <a:pt x="1102741" y="564579"/>
                      <a:pt x="1112012" y="555308"/>
                      <a:pt x="1116266" y="548196"/>
                    </a:cubicBezTo>
                    <a:cubicBezTo>
                      <a:pt x="1126300" y="531051"/>
                      <a:pt x="1135571" y="513905"/>
                      <a:pt x="1146239" y="496824"/>
                    </a:cubicBezTo>
                    <a:cubicBezTo>
                      <a:pt x="1156272" y="478219"/>
                      <a:pt x="1171956" y="455422"/>
                      <a:pt x="1181227" y="438277"/>
                    </a:cubicBezTo>
                    <a:cubicBezTo>
                      <a:pt x="1184783" y="429705"/>
                      <a:pt x="1192657" y="423291"/>
                      <a:pt x="1197673" y="415417"/>
                    </a:cubicBezTo>
                    <a:cubicBezTo>
                      <a:pt x="1205484" y="403289"/>
                      <a:pt x="1212660" y="387604"/>
                      <a:pt x="1216216" y="376174"/>
                    </a:cubicBezTo>
                    <a:cubicBezTo>
                      <a:pt x="1217613" y="369761"/>
                      <a:pt x="1221169" y="364046"/>
                      <a:pt x="1224026" y="359029"/>
                    </a:cubicBezTo>
                    <a:cubicBezTo>
                      <a:pt x="1227646" y="352616"/>
                      <a:pt x="1232598" y="343345"/>
                      <a:pt x="1240472" y="336931"/>
                    </a:cubicBezTo>
                    <a:cubicBezTo>
                      <a:pt x="1245489" y="332613"/>
                      <a:pt x="1247585" y="324803"/>
                      <a:pt x="1251204" y="319088"/>
                    </a:cubicBezTo>
                    <a:cubicBezTo>
                      <a:pt x="1254760" y="311214"/>
                      <a:pt x="1259015" y="301943"/>
                      <a:pt x="1264031" y="294069"/>
                    </a:cubicBezTo>
                    <a:cubicBezTo>
                      <a:pt x="1266190" y="289116"/>
                      <a:pt x="1271143" y="285496"/>
                      <a:pt x="1273302" y="281242"/>
                    </a:cubicBezTo>
                    <a:cubicBezTo>
                      <a:pt x="1286891" y="257683"/>
                      <a:pt x="1301115" y="233426"/>
                      <a:pt x="1314006" y="209868"/>
                    </a:cubicBezTo>
                    <a:cubicBezTo>
                      <a:pt x="1315403" y="207010"/>
                      <a:pt x="1316101" y="202756"/>
                      <a:pt x="1317562" y="200597"/>
                    </a:cubicBezTo>
                    <a:cubicBezTo>
                      <a:pt x="1322578" y="189865"/>
                      <a:pt x="1333246" y="176340"/>
                      <a:pt x="1339660" y="165608"/>
                    </a:cubicBezTo>
                    <a:cubicBezTo>
                      <a:pt x="1344676" y="157036"/>
                      <a:pt x="1346835" y="147765"/>
                      <a:pt x="1353248" y="139891"/>
                    </a:cubicBezTo>
                    <a:cubicBezTo>
                      <a:pt x="1360360" y="129921"/>
                      <a:pt x="1371791" y="122047"/>
                      <a:pt x="1380363" y="112078"/>
                    </a:cubicBezTo>
                    <a:cubicBezTo>
                      <a:pt x="1381760" y="110681"/>
                      <a:pt x="1382522" y="107823"/>
                      <a:pt x="1383919" y="107061"/>
                    </a:cubicBezTo>
                    <a:cubicBezTo>
                      <a:pt x="1418209" y="75692"/>
                      <a:pt x="1453197" y="57150"/>
                      <a:pt x="1488885" y="45022"/>
                    </a:cubicBezTo>
                    <a:cubicBezTo>
                      <a:pt x="1494536" y="42863"/>
                      <a:pt x="1507426" y="42863"/>
                      <a:pt x="1508824" y="42863"/>
                    </a:cubicBezTo>
                    <a:cubicBezTo>
                      <a:pt x="1519555" y="42863"/>
                      <a:pt x="1528826" y="45720"/>
                      <a:pt x="1539558" y="47815"/>
                    </a:cubicBezTo>
                    <a:close/>
                    <a:moveTo>
                      <a:pt x="796544" y="10732"/>
                    </a:moveTo>
                    <a:cubicBezTo>
                      <a:pt x="803656" y="13589"/>
                      <a:pt x="812228" y="15748"/>
                      <a:pt x="820103" y="16447"/>
                    </a:cubicBezTo>
                    <a:cubicBezTo>
                      <a:pt x="835787" y="18606"/>
                      <a:pt x="853630" y="19304"/>
                      <a:pt x="870014" y="20701"/>
                    </a:cubicBezTo>
                    <a:cubicBezTo>
                      <a:pt x="879285" y="21463"/>
                      <a:pt x="889317" y="24321"/>
                      <a:pt x="898589" y="25019"/>
                    </a:cubicBezTo>
                    <a:lnTo>
                      <a:pt x="942150" y="26416"/>
                    </a:lnTo>
                    <a:lnTo>
                      <a:pt x="1058482" y="25718"/>
                    </a:lnTo>
                    <a:cubicBezTo>
                      <a:pt x="1082739" y="25019"/>
                      <a:pt x="1111250" y="18606"/>
                      <a:pt x="1136269" y="14986"/>
                    </a:cubicBezTo>
                    <a:cubicBezTo>
                      <a:pt x="1168400" y="10732"/>
                      <a:pt x="1202627" y="0"/>
                      <a:pt x="1236218" y="0"/>
                    </a:cubicBezTo>
                    <a:cubicBezTo>
                      <a:pt x="1275461" y="0"/>
                      <a:pt x="1300416" y="18606"/>
                      <a:pt x="1325435" y="46418"/>
                    </a:cubicBezTo>
                    <a:cubicBezTo>
                      <a:pt x="1331849" y="52832"/>
                      <a:pt x="1335405" y="61405"/>
                      <a:pt x="1338961" y="69977"/>
                    </a:cubicBezTo>
                    <a:cubicBezTo>
                      <a:pt x="1343279" y="78550"/>
                      <a:pt x="1353947" y="111379"/>
                      <a:pt x="1358265" y="111379"/>
                    </a:cubicBezTo>
                    <a:cubicBezTo>
                      <a:pt x="1360360" y="111379"/>
                      <a:pt x="1365377" y="107061"/>
                      <a:pt x="1368235" y="104204"/>
                    </a:cubicBezTo>
                    <a:cubicBezTo>
                      <a:pt x="1389634" y="83503"/>
                      <a:pt x="1412494" y="64961"/>
                      <a:pt x="1436053" y="52134"/>
                    </a:cubicBezTo>
                    <a:cubicBezTo>
                      <a:pt x="1446022" y="46418"/>
                      <a:pt x="1456753" y="42164"/>
                      <a:pt x="1468184" y="37846"/>
                    </a:cubicBezTo>
                    <a:cubicBezTo>
                      <a:pt x="1490980" y="28575"/>
                      <a:pt x="1491678" y="27877"/>
                      <a:pt x="1508824" y="27877"/>
                    </a:cubicBezTo>
                    <a:cubicBezTo>
                      <a:pt x="1521714" y="27877"/>
                      <a:pt x="1570926" y="32131"/>
                      <a:pt x="1573784" y="32830"/>
                    </a:cubicBezTo>
                    <a:cubicBezTo>
                      <a:pt x="1585214" y="34989"/>
                      <a:pt x="1596644" y="40704"/>
                      <a:pt x="1608074" y="45720"/>
                    </a:cubicBezTo>
                    <a:cubicBezTo>
                      <a:pt x="1620202" y="50673"/>
                      <a:pt x="1631633" y="55690"/>
                      <a:pt x="1644460" y="60008"/>
                    </a:cubicBezTo>
                    <a:cubicBezTo>
                      <a:pt x="1664462" y="67120"/>
                      <a:pt x="1687259" y="71374"/>
                      <a:pt x="1707261" y="79947"/>
                    </a:cubicBezTo>
                    <a:cubicBezTo>
                      <a:pt x="1728661" y="88519"/>
                      <a:pt x="1747964" y="91377"/>
                      <a:pt x="1769364" y="95695"/>
                    </a:cubicBezTo>
                    <a:cubicBezTo>
                      <a:pt x="1820736" y="106363"/>
                      <a:pt x="1871409" y="132080"/>
                      <a:pt x="1922082" y="142748"/>
                    </a:cubicBezTo>
                    <a:cubicBezTo>
                      <a:pt x="1949958" y="148463"/>
                      <a:pt x="1979168" y="163449"/>
                      <a:pt x="2007743" y="166307"/>
                    </a:cubicBezTo>
                    <a:cubicBezTo>
                      <a:pt x="2017713" y="167068"/>
                      <a:pt x="2028444" y="169926"/>
                      <a:pt x="2039175" y="171323"/>
                    </a:cubicBezTo>
                    <a:cubicBezTo>
                      <a:pt x="2052701" y="173482"/>
                      <a:pt x="2062734" y="181293"/>
                      <a:pt x="2062734" y="192024"/>
                    </a:cubicBezTo>
                    <a:cubicBezTo>
                      <a:pt x="2062734" y="204851"/>
                      <a:pt x="2049844" y="225552"/>
                      <a:pt x="2049844" y="229108"/>
                    </a:cubicBezTo>
                    <a:cubicBezTo>
                      <a:pt x="2049844" y="236982"/>
                      <a:pt x="2078419" y="250571"/>
                      <a:pt x="2081975" y="250571"/>
                    </a:cubicBezTo>
                    <a:lnTo>
                      <a:pt x="2121218" y="250571"/>
                    </a:lnTo>
                    <a:cubicBezTo>
                      <a:pt x="2131250" y="253429"/>
                      <a:pt x="2140522" y="267653"/>
                      <a:pt x="2140522" y="276987"/>
                    </a:cubicBezTo>
                    <a:cubicBezTo>
                      <a:pt x="2140522" y="296926"/>
                      <a:pt x="2118360" y="324803"/>
                      <a:pt x="2109089" y="344742"/>
                    </a:cubicBezTo>
                    <a:cubicBezTo>
                      <a:pt x="2102675" y="357632"/>
                      <a:pt x="2102675" y="374015"/>
                      <a:pt x="2099818" y="388303"/>
                    </a:cubicBezTo>
                    <a:cubicBezTo>
                      <a:pt x="2098421" y="396177"/>
                      <a:pt x="2093404" y="405448"/>
                      <a:pt x="2086229" y="414719"/>
                    </a:cubicBezTo>
                    <a:cubicBezTo>
                      <a:pt x="2081276" y="420434"/>
                      <a:pt x="2079815" y="429006"/>
                      <a:pt x="2076958" y="436118"/>
                    </a:cubicBezTo>
                    <a:cubicBezTo>
                      <a:pt x="2073402" y="445389"/>
                      <a:pt x="2068386" y="454660"/>
                      <a:pt x="2064131" y="463931"/>
                    </a:cubicBezTo>
                    <a:cubicBezTo>
                      <a:pt x="2052701" y="485394"/>
                      <a:pt x="2040573" y="507492"/>
                      <a:pt x="2029904" y="530352"/>
                    </a:cubicBezTo>
                    <a:cubicBezTo>
                      <a:pt x="2027746" y="533908"/>
                      <a:pt x="2029142" y="539623"/>
                      <a:pt x="2027047" y="543878"/>
                    </a:cubicBezTo>
                    <a:cubicBezTo>
                      <a:pt x="2026285" y="544640"/>
                      <a:pt x="2023427" y="545338"/>
                      <a:pt x="2022729" y="548196"/>
                    </a:cubicBezTo>
                    <a:cubicBezTo>
                      <a:pt x="2022031" y="550354"/>
                      <a:pt x="2022031" y="554609"/>
                      <a:pt x="2020570" y="557467"/>
                    </a:cubicBezTo>
                    <a:cubicBezTo>
                      <a:pt x="2017014" y="563182"/>
                      <a:pt x="2013458" y="568897"/>
                      <a:pt x="2011299" y="574611"/>
                    </a:cubicBezTo>
                    <a:cubicBezTo>
                      <a:pt x="1988502" y="626682"/>
                      <a:pt x="1960626" y="682371"/>
                      <a:pt x="1934210" y="735902"/>
                    </a:cubicBezTo>
                    <a:cubicBezTo>
                      <a:pt x="1920685" y="762317"/>
                      <a:pt x="1909254" y="790829"/>
                      <a:pt x="1896427" y="818007"/>
                    </a:cubicBezTo>
                    <a:cubicBezTo>
                      <a:pt x="1870012" y="872935"/>
                      <a:pt x="1841437" y="927926"/>
                      <a:pt x="1815719" y="984314"/>
                    </a:cubicBezTo>
                    <a:cubicBezTo>
                      <a:pt x="1814322" y="986409"/>
                      <a:pt x="1814322" y="990727"/>
                      <a:pt x="1813624" y="993585"/>
                    </a:cubicBezTo>
                    <a:cubicBezTo>
                      <a:pt x="1799336" y="1037082"/>
                      <a:pt x="1769364" y="1082040"/>
                      <a:pt x="1755076" y="1127760"/>
                    </a:cubicBezTo>
                    <a:cubicBezTo>
                      <a:pt x="1750060" y="1142746"/>
                      <a:pt x="1742948" y="1158431"/>
                      <a:pt x="1736535" y="1174877"/>
                    </a:cubicBezTo>
                    <a:cubicBezTo>
                      <a:pt x="1730820" y="1187006"/>
                      <a:pt x="1727263" y="1201293"/>
                      <a:pt x="1721549" y="1214819"/>
                    </a:cubicBezTo>
                    <a:cubicBezTo>
                      <a:pt x="1715834" y="1227646"/>
                      <a:pt x="1703705" y="1244092"/>
                      <a:pt x="1701546" y="1259078"/>
                    </a:cubicBezTo>
                    <a:cubicBezTo>
                      <a:pt x="1699387" y="1270508"/>
                      <a:pt x="1696529" y="1281176"/>
                      <a:pt x="1691576" y="1293304"/>
                    </a:cubicBezTo>
                    <a:cubicBezTo>
                      <a:pt x="1690814" y="1294765"/>
                      <a:pt x="1690814" y="1297623"/>
                      <a:pt x="1690116" y="1299782"/>
                    </a:cubicBezTo>
                    <a:cubicBezTo>
                      <a:pt x="1688719" y="1304036"/>
                      <a:pt x="1685163" y="1309053"/>
                      <a:pt x="1681544" y="1313307"/>
                    </a:cubicBezTo>
                    <a:cubicBezTo>
                      <a:pt x="1672971" y="1322578"/>
                      <a:pt x="1647317" y="1337564"/>
                      <a:pt x="1635188" y="1337564"/>
                    </a:cubicBezTo>
                    <a:cubicBezTo>
                      <a:pt x="1623759" y="1337564"/>
                      <a:pt x="1603756" y="1326198"/>
                      <a:pt x="1594485" y="1323340"/>
                    </a:cubicBezTo>
                    <a:cubicBezTo>
                      <a:pt x="1585214" y="1320483"/>
                      <a:pt x="1575245" y="1319022"/>
                      <a:pt x="1566672" y="1316165"/>
                    </a:cubicBezTo>
                    <a:cubicBezTo>
                      <a:pt x="1551686" y="1311910"/>
                      <a:pt x="1537399" y="1305497"/>
                      <a:pt x="1523111" y="1301179"/>
                    </a:cubicBezTo>
                    <a:cubicBezTo>
                      <a:pt x="1490282" y="1291209"/>
                      <a:pt x="1457452" y="1283335"/>
                      <a:pt x="1424622" y="1274064"/>
                    </a:cubicBezTo>
                    <a:cubicBezTo>
                      <a:pt x="1396047" y="1266190"/>
                      <a:pt x="1368235" y="1256221"/>
                      <a:pt x="1338961" y="1243394"/>
                    </a:cubicBezTo>
                    <a:cubicBezTo>
                      <a:pt x="1329690" y="1239076"/>
                      <a:pt x="1317562" y="1240536"/>
                      <a:pt x="1307592" y="1238377"/>
                    </a:cubicBezTo>
                    <a:cubicBezTo>
                      <a:pt x="1261173" y="1229804"/>
                      <a:pt x="1211199" y="1213422"/>
                      <a:pt x="1165542" y="1201293"/>
                    </a:cubicBezTo>
                    <a:cubicBezTo>
                      <a:pt x="1151953" y="1197673"/>
                      <a:pt x="1136269" y="1192721"/>
                      <a:pt x="1129094" y="1181989"/>
                    </a:cubicBezTo>
                    <a:cubicBezTo>
                      <a:pt x="1100582" y="1179830"/>
                      <a:pt x="1072007" y="1167003"/>
                      <a:pt x="1043496" y="1158431"/>
                    </a:cubicBezTo>
                    <a:cubicBezTo>
                      <a:pt x="1027747" y="1154176"/>
                      <a:pt x="976376" y="1142746"/>
                      <a:pt x="954977" y="1142746"/>
                    </a:cubicBezTo>
                    <a:cubicBezTo>
                      <a:pt x="937133" y="1142746"/>
                      <a:pt x="919988" y="1146302"/>
                      <a:pt x="903605" y="1152716"/>
                    </a:cubicBezTo>
                    <a:cubicBezTo>
                      <a:pt x="879285" y="1161987"/>
                      <a:pt x="872172" y="1168400"/>
                      <a:pt x="852170" y="1168400"/>
                    </a:cubicBezTo>
                    <a:cubicBezTo>
                      <a:pt x="839343" y="1168400"/>
                      <a:pt x="810070" y="1166304"/>
                      <a:pt x="803656" y="1162748"/>
                    </a:cubicBezTo>
                    <a:cubicBezTo>
                      <a:pt x="791528" y="1157034"/>
                      <a:pt x="780097" y="1154875"/>
                      <a:pt x="769366" y="1152716"/>
                    </a:cubicBezTo>
                    <a:cubicBezTo>
                      <a:pt x="761555" y="1151319"/>
                      <a:pt x="752983" y="1148461"/>
                      <a:pt x="745871" y="1145604"/>
                    </a:cubicBezTo>
                    <a:cubicBezTo>
                      <a:pt x="730123" y="1139889"/>
                      <a:pt x="714439" y="1133475"/>
                      <a:pt x="699453" y="1127062"/>
                    </a:cubicBezTo>
                    <a:cubicBezTo>
                      <a:pt x="686626" y="1122045"/>
                      <a:pt x="675196" y="1112076"/>
                      <a:pt x="662305" y="1107758"/>
                    </a:cubicBezTo>
                    <a:cubicBezTo>
                      <a:pt x="653034" y="1104202"/>
                      <a:pt x="635191" y="1106361"/>
                      <a:pt x="633095" y="1106361"/>
                    </a:cubicBezTo>
                    <a:lnTo>
                      <a:pt x="545973" y="1109218"/>
                    </a:lnTo>
                    <a:lnTo>
                      <a:pt x="468884" y="1114870"/>
                    </a:lnTo>
                    <a:lnTo>
                      <a:pt x="354013" y="1113473"/>
                    </a:lnTo>
                    <a:lnTo>
                      <a:pt x="246190" y="1114171"/>
                    </a:lnTo>
                    <a:lnTo>
                      <a:pt x="200533" y="1116330"/>
                    </a:lnTo>
                    <a:lnTo>
                      <a:pt x="128460" y="1117029"/>
                    </a:lnTo>
                    <a:lnTo>
                      <a:pt x="68516" y="1123442"/>
                    </a:lnTo>
                    <a:lnTo>
                      <a:pt x="31369" y="1123442"/>
                    </a:lnTo>
                    <a:cubicBezTo>
                      <a:pt x="28511" y="1122744"/>
                      <a:pt x="24257" y="1122045"/>
                      <a:pt x="22098" y="1121347"/>
                    </a:cubicBezTo>
                    <a:cubicBezTo>
                      <a:pt x="18542" y="1120585"/>
                      <a:pt x="14224" y="1118489"/>
                      <a:pt x="11366" y="1117029"/>
                    </a:cubicBezTo>
                    <a:cubicBezTo>
                      <a:pt x="9271" y="1116330"/>
                      <a:pt x="6414" y="1115632"/>
                      <a:pt x="3556" y="1113473"/>
                    </a:cubicBezTo>
                    <a:cubicBezTo>
                      <a:pt x="3556" y="1110615"/>
                      <a:pt x="4254" y="1107758"/>
                      <a:pt x="4254" y="1104900"/>
                    </a:cubicBezTo>
                    <a:cubicBezTo>
                      <a:pt x="4254" y="1101344"/>
                      <a:pt x="0" y="1093470"/>
                      <a:pt x="0" y="1089914"/>
                    </a:cubicBezTo>
                    <a:cubicBezTo>
                      <a:pt x="0" y="1080643"/>
                      <a:pt x="22098" y="1074229"/>
                      <a:pt x="23559" y="1074229"/>
                    </a:cubicBezTo>
                    <a:cubicBezTo>
                      <a:pt x="29210" y="1073531"/>
                      <a:pt x="34925" y="1072769"/>
                      <a:pt x="40640" y="1068515"/>
                    </a:cubicBezTo>
                    <a:cubicBezTo>
                      <a:pt x="50673" y="1059942"/>
                      <a:pt x="51372" y="1048512"/>
                      <a:pt x="57086" y="1039241"/>
                    </a:cubicBezTo>
                    <a:cubicBezTo>
                      <a:pt x="63500" y="1028510"/>
                      <a:pt x="77089" y="1020001"/>
                      <a:pt x="83503" y="1009967"/>
                    </a:cubicBezTo>
                    <a:cubicBezTo>
                      <a:pt x="84899" y="1007809"/>
                      <a:pt x="85598" y="1004253"/>
                      <a:pt x="87757" y="1002157"/>
                    </a:cubicBezTo>
                    <a:cubicBezTo>
                      <a:pt x="90615" y="997141"/>
                      <a:pt x="95631" y="990727"/>
                      <a:pt x="101346" y="986409"/>
                    </a:cubicBezTo>
                    <a:cubicBezTo>
                      <a:pt x="103441" y="984314"/>
                      <a:pt x="107760" y="983552"/>
                      <a:pt x="109157" y="981456"/>
                    </a:cubicBezTo>
                    <a:cubicBezTo>
                      <a:pt x="111316" y="978598"/>
                      <a:pt x="111316" y="974979"/>
                      <a:pt x="111316" y="972122"/>
                    </a:cubicBezTo>
                    <a:cubicBezTo>
                      <a:pt x="112776" y="965010"/>
                      <a:pt x="114872" y="957898"/>
                      <a:pt x="119190" y="950722"/>
                    </a:cubicBezTo>
                    <a:cubicBezTo>
                      <a:pt x="122746" y="943610"/>
                      <a:pt x="132715" y="930021"/>
                      <a:pt x="132715" y="921448"/>
                    </a:cubicBezTo>
                    <a:cubicBezTo>
                      <a:pt x="132715" y="910780"/>
                      <a:pt x="121285" y="907225"/>
                      <a:pt x="121285" y="899351"/>
                    </a:cubicBezTo>
                    <a:cubicBezTo>
                      <a:pt x="121285" y="897890"/>
                      <a:pt x="124904" y="884365"/>
                      <a:pt x="130620" y="884365"/>
                    </a:cubicBezTo>
                    <a:cubicBezTo>
                      <a:pt x="132016" y="884365"/>
                      <a:pt x="139128" y="896493"/>
                      <a:pt x="145605" y="901510"/>
                    </a:cubicBezTo>
                    <a:cubicBezTo>
                      <a:pt x="149860" y="905764"/>
                      <a:pt x="156273" y="907923"/>
                      <a:pt x="161290" y="909320"/>
                    </a:cubicBezTo>
                    <a:cubicBezTo>
                      <a:pt x="187706" y="919353"/>
                      <a:pt x="216217" y="925767"/>
                      <a:pt x="244094" y="926465"/>
                    </a:cubicBezTo>
                    <a:lnTo>
                      <a:pt x="474599" y="929323"/>
                    </a:lnTo>
                    <a:lnTo>
                      <a:pt x="687324" y="925068"/>
                    </a:lnTo>
                    <a:cubicBezTo>
                      <a:pt x="690880" y="925068"/>
                      <a:pt x="695135" y="923608"/>
                      <a:pt x="698754" y="925068"/>
                    </a:cubicBezTo>
                    <a:cubicBezTo>
                      <a:pt x="715835" y="932180"/>
                      <a:pt x="732282" y="947166"/>
                      <a:pt x="750126" y="962851"/>
                    </a:cubicBezTo>
                    <a:cubicBezTo>
                      <a:pt x="760095" y="971423"/>
                      <a:pt x="771525" y="982853"/>
                      <a:pt x="783653" y="987108"/>
                    </a:cubicBezTo>
                    <a:cubicBezTo>
                      <a:pt x="792226" y="989965"/>
                      <a:pt x="813626" y="1000697"/>
                      <a:pt x="815086" y="1014984"/>
                    </a:cubicBezTo>
                    <a:lnTo>
                      <a:pt x="816483" y="1014984"/>
                    </a:lnTo>
                    <a:cubicBezTo>
                      <a:pt x="819341" y="1013523"/>
                      <a:pt x="821500" y="1010666"/>
                      <a:pt x="822897" y="1008571"/>
                    </a:cubicBezTo>
                    <a:cubicBezTo>
                      <a:pt x="832231" y="994982"/>
                      <a:pt x="838645" y="982154"/>
                      <a:pt x="848614" y="967867"/>
                    </a:cubicBezTo>
                    <a:cubicBezTo>
                      <a:pt x="853630" y="960755"/>
                      <a:pt x="857186" y="950722"/>
                      <a:pt x="861441" y="943610"/>
                    </a:cubicBezTo>
                    <a:cubicBezTo>
                      <a:pt x="871474" y="925767"/>
                      <a:pt x="882142" y="906463"/>
                      <a:pt x="887857" y="888619"/>
                    </a:cubicBezTo>
                    <a:cubicBezTo>
                      <a:pt x="893572" y="870077"/>
                      <a:pt x="911416" y="850836"/>
                      <a:pt x="923544" y="832993"/>
                    </a:cubicBezTo>
                    <a:cubicBezTo>
                      <a:pt x="934276" y="816547"/>
                      <a:pt x="947103" y="800862"/>
                      <a:pt x="955675" y="785178"/>
                    </a:cubicBezTo>
                    <a:cubicBezTo>
                      <a:pt x="978535" y="742315"/>
                      <a:pt x="1009904" y="699516"/>
                      <a:pt x="1036320" y="656654"/>
                    </a:cubicBezTo>
                    <a:cubicBezTo>
                      <a:pt x="1054164" y="626682"/>
                      <a:pt x="1069150" y="596011"/>
                      <a:pt x="1086993" y="566738"/>
                    </a:cubicBezTo>
                    <a:cubicBezTo>
                      <a:pt x="1092708" y="556006"/>
                      <a:pt x="1101281" y="546036"/>
                      <a:pt x="1107694" y="536067"/>
                    </a:cubicBezTo>
                    <a:cubicBezTo>
                      <a:pt x="1116965" y="521779"/>
                      <a:pt x="1124141" y="506095"/>
                      <a:pt x="1133412" y="491808"/>
                    </a:cubicBezTo>
                    <a:cubicBezTo>
                      <a:pt x="1153414" y="458280"/>
                      <a:pt x="1175512" y="423990"/>
                      <a:pt x="1194054" y="390462"/>
                    </a:cubicBezTo>
                    <a:cubicBezTo>
                      <a:pt x="1199769" y="380429"/>
                      <a:pt x="1202627" y="369761"/>
                      <a:pt x="1208341" y="360490"/>
                    </a:cubicBezTo>
                    <a:cubicBezTo>
                      <a:pt x="1236218" y="310515"/>
                      <a:pt x="1270445" y="259143"/>
                      <a:pt x="1295400" y="209169"/>
                    </a:cubicBezTo>
                    <a:cubicBezTo>
                      <a:pt x="1299020" y="201993"/>
                      <a:pt x="1302576" y="193421"/>
                      <a:pt x="1306830" y="187008"/>
                    </a:cubicBezTo>
                    <a:cubicBezTo>
                      <a:pt x="1314704" y="172784"/>
                      <a:pt x="1326833" y="157036"/>
                      <a:pt x="1328991" y="142748"/>
                    </a:cubicBezTo>
                    <a:cubicBezTo>
                      <a:pt x="1332547" y="130620"/>
                      <a:pt x="1348931" y="120650"/>
                      <a:pt x="1348931" y="119952"/>
                    </a:cubicBezTo>
                    <a:cubicBezTo>
                      <a:pt x="1348931" y="117793"/>
                      <a:pt x="1343978" y="110681"/>
                      <a:pt x="1341819" y="105664"/>
                    </a:cubicBezTo>
                    <a:cubicBezTo>
                      <a:pt x="1330389" y="82804"/>
                      <a:pt x="1323975" y="58547"/>
                      <a:pt x="1297559" y="37846"/>
                    </a:cubicBezTo>
                    <a:cubicBezTo>
                      <a:pt x="1272603" y="18606"/>
                      <a:pt x="1249744" y="13589"/>
                      <a:pt x="1225487" y="13589"/>
                    </a:cubicBezTo>
                    <a:cubicBezTo>
                      <a:pt x="1203325" y="13589"/>
                      <a:pt x="1189101" y="18606"/>
                      <a:pt x="1164082" y="23559"/>
                    </a:cubicBezTo>
                    <a:cubicBezTo>
                      <a:pt x="1153414" y="25718"/>
                      <a:pt x="1141285" y="27178"/>
                      <a:pt x="1131253" y="29274"/>
                    </a:cubicBezTo>
                    <a:cubicBezTo>
                      <a:pt x="1122680" y="30734"/>
                      <a:pt x="1114108" y="33592"/>
                      <a:pt x="1105598" y="34290"/>
                    </a:cubicBezTo>
                    <a:lnTo>
                      <a:pt x="1086295" y="36449"/>
                    </a:lnTo>
                    <a:lnTo>
                      <a:pt x="1037082" y="37846"/>
                    </a:lnTo>
                    <a:lnTo>
                      <a:pt x="914273" y="36449"/>
                    </a:lnTo>
                    <a:cubicBezTo>
                      <a:pt x="875030" y="32830"/>
                      <a:pt x="835089" y="28575"/>
                      <a:pt x="795084" y="24321"/>
                    </a:cubicBezTo>
                    <a:cubicBezTo>
                      <a:pt x="791528" y="24321"/>
                      <a:pt x="786511" y="22860"/>
                      <a:pt x="783653" y="21463"/>
                    </a:cubicBezTo>
                    <a:cubicBezTo>
                      <a:pt x="778701" y="19304"/>
                      <a:pt x="775081" y="15748"/>
                      <a:pt x="770827" y="11430"/>
                    </a:cubicBezTo>
                    <a:cubicBezTo>
                      <a:pt x="762254" y="25019"/>
                      <a:pt x="754380" y="39307"/>
                      <a:pt x="744410" y="52832"/>
                    </a:cubicBezTo>
                    <a:cubicBezTo>
                      <a:pt x="742252" y="54991"/>
                      <a:pt x="739394" y="57849"/>
                      <a:pt x="737298" y="62103"/>
                    </a:cubicBezTo>
                    <a:cubicBezTo>
                      <a:pt x="728726" y="74993"/>
                      <a:pt x="723710" y="93536"/>
                      <a:pt x="716597" y="105664"/>
                    </a:cubicBezTo>
                    <a:cubicBezTo>
                      <a:pt x="713740" y="109918"/>
                      <a:pt x="708723" y="113538"/>
                      <a:pt x="706565" y="117793"/>
                    </a:cubicBezTo>
                    <a:cubicBezTo>
                      <a:pt x="699453" y="129223"/>
                      <a:pt x="694436" y="144209"/>
                      <a:pt x="689483" y="152781"/>
                    </a:cubicBezTo>
                    <a:cubicBezTo>
                      <a:pt x="684466" y="161354"/>
                      <a:pt x="675894" y="169926"/>
                      <a:pt x="670878" y="178435"/>
                    </a:cubicBezTo>
                    <a:cubicBezTo>
                      <a:pt x="665163" y="186309"/>
                      <a:pt x="661607" y="195580"/>
                      <a:pt x="655891" y="204153"/>
                    </a:cubicBezTo>
                    <a:cubicBezTo>
                      <a:pt x="648779" y="214884"/>
                      <a:pt x="638810" y="225552"/>
                      <a:pt x="630936" y="236982"/>
                    </a:cubicBezTo>
                    <a:cubicBezTo>
                      <a:pt x="625920" y="243396"/>
                      <a:pt x="622364" y="251270"/>
                      <a:pt x="617347" y="258382"/>
                    </a:cubicBezTo>
                    <a:cubicBezTo>
                      <a:pt x="614490" y="263398"/>
                      <a:pt x="608076" y="267653"/>
                      <a:pt x="605219" y="273368"/>
                    </a:cubicBezTo>
                    <a:cubicBezTo>
                      <a:pt x="595249" y="289116"/>
                      <a:pt x="580961" y="307658"/>
                      <a:pt x="568833" y="326200"/>
                    </a:cubicBezTo>
                    <a:cubicBezTo>
                      <a:pt x="561721" y="335471"/>
                      <a:pt x="556704" y="346202"/>
                      <a:pt x="550291" y="356172"/>
                    </a:cubicBezTo>
                    <a:cubicBezTo>
                      <a:pt x="544576" y="364744"/>
                      <a:pt x="536003" y="373317"/>
                      <a:pt x="529590" y="383286"/>
                    </a:cubicBezTo>
                    <a:cubicBezTo>
                      <a:pt x="513905" y="404749"/>
                      <a:pt x="498158" y="427546"/>
                      <a:pt x="482473" y="450406"/>
                    </a:cubicBezTo>
                    <a:cubicBezTo>
                      <a:pt x="477457" y="456121"/>
                      <a:pt x="473202" y="463233"/>
                      <a:pt x="469646" y="469646"/>
                    </a:cubicBezTo>
                    <a:cubicBezTo>
                      <a:pt x="454660" y="494665"/>
                      <a:pt x="435356" y="523939"/>
                      <a:pt x="416116" y="549592"/>
                    </a:cubicBezTo>
                    <a:cubicBezTo>
                      <a:pt x="415353" y="550354"/>
                      <a:pt x="413258" y="552450"/>
                      <a:pt x="412496" y="555308"/>
                    </a:cubicBezTo>
                    <a:cubicBezTo>
                      <a:pt x="411797" y="557467"/>
                      <a:pt x="412496" y="563880"/>
                      <a:pt x="409639" y="566039"/>
                    </a:cubicBezTo>
                    <a:cubicBezTo>
                      <a:pt x="407543" y="567436"/>
                      <a:pt x="404685" y="566738"/>
                      <a:pt x="403225" y="568897"/>
                    </a:cubicBezTo>
                    <a:cubicBezTo>
                      <a:pt x="391097" y="579565"/>
                      <a:pt x="381826" y="593154"/>
                      <a:pt x="372554" y="606679"/>
                    </a:cubicBezTo>
                    <a:cubicBezTo>
                      <a:pt x="370396" y="609536"/>
                      <a:pt x="370396" y="613854"/>
                      <a:pt x="368300" y="617411"/>
                    </a:cubicBezTo>
                    <a:cubicBezTo>
                      <a:pt x="365442" y="623126"/>
                      <a:pt x="358267" y="627380"/>
                      <a:pt x="353251" y="633857"/>
                    </a:cubicBezTo>
                    <a:cubicBezTo>
                      <a:pt x="348297" y="638810"/>
                      <a:pt x="343979" y="645986"/>
                      <a:pt x="339725" y="651701"/>
                    </a:cubicBezTo>
                    <a:cubicBezTo>
                      <a:pt x="331153" y="663067"/>
                      <a:pt x="319722" y="673798"/>
                      <a:pt x="310452" y="685927"/>
                    </a:cubicBezTo>
                    <a:cubicBezTo>
                      <a:pt x="300482" y="698055"/>
                      <a:pt x="294069" y="714502"/>
                      <a:pt x="283337" y="727329"/>
                    </a:cubicBezTo>
                    <a:cubicBezTo>
                      <a:pt x="273367" y="739458"/>
                      <a:pt x="261239" y="750888"/>
                      <a:pt x="251206" y="763715"/>
                    </a:cubicBezTo>
                    <a:cubicBezTo>
                      <a:pt x="244094" y="772287"/>
                      <a:pt x="238379" y="782320"/>
                      <a:pt x="229807" y="791591"/>
                    </a:cubicBezTo>
                    <a:cubicBezTo>
                      <a:pt x="224790" y="797306"/>
                      <a:pt x="218377" y="803720"/>
                      <a:pt x="211963" y="809435"/>
                    </a:cubicBezTo>
                    <a:cubicBezTo>
                      <a:pt x="202692" y="818007"/>
                      <a:pt x="191960" y="827278"/>
                      <a:pt x="182690" y="837946"/>
                    </a:cubicBezTo>
                    <a:cubicBezTo>
                      <a:pt x="181292" y="838708"/>
                      <a:pt x="147003" y="879348"/>
                      <a:pt x="139891" y="879348"/>
                    </a:cubicBezTo>
                    <a:cubicBezTo>
                      <a:pt x="136271" y="879348"/>
                      <a:pt x="137033" y="873633"/>
                      <a:pt x="137033" y="873633"/>
                    </a:cubicBezTo>
                    <a:cubicBezTo>
                      <a:pt x="137033" y="863664"/>
                      <a:pt x="144843" y="868680"/>
                      <a:pt x="147701" y="858647"/>
                    </a:cubicBezTo>
                    <a:cubicBezTo>
                      <a:pt x="149860" y="850836"/>
                      <a:pt x="161290" y="845122"/>
                      <a:pt x="168402" y="837946"/>
                    </a:cubicBezTo>
                    <a:cubicBezTo>
                      <a:pt x="172720" y="832993"/>
                      <a:pt x="177673" y="826516"/>
                      <a:pt x="184150" y="822960"/>
                    </a:cubicBezTo>
                    <a:cubicBezTo>
                      <a:pt x="194120" y="815848"/>
                      <a:pt x="208407" y="803021"/>
                      <a:pt x="216217" y="792290"/>
                    </a:cubicBezTo>
                    <a:cubicBezTo>
                      <a:pt x="229108" y="775145"/>
                      <a:pt x="240538" y="755142"/>
                      <a:pt x="256921" y="737298"/>
                    </a:cubicBezTo>
                    <a:cubicBezTo>
                      <a:pt x="271209" y="721614"/>
                      <a:pt x="288353" y="705929"/>
                      <a:pt x="296926" y="690245"/>
                    </a:cubicBezTo>
                    <a:cubicBezTo>
                      <a:pt x="305435" y="673798"/>
                      <a:pt x="322580" y="657416"/>
                      <a:pt x="334709" y="640969"/>
                    </a:cubicBezTo>
                    <a:cubicBezTo>
                      <a:pt x="348297" y="622427"/>
                      <a:pt x="359728" y="602425"/>
                      <a:pt x="373253" y="584581"/>
                    </a:cubicBezTo>
                    <a:cubicBezTo>
                      <a:pt x="383985" y="568897"/>
                      <a:pt x="398971" y="553911"/>
                      <a:pt x="409639" y="538925"/>
                    </a:cubicBezTo>
                    <a:cubicBezTo>
                      <a:pt x="433197" y="506095"/>
                      <a:pt x="454660" y="471805"/>
                      <a:pt x="476758" y="439674"/>
                    </a:cubicBezTo>
                    <a:cubicBezTo>
                      <a:pt x="488188" y="421831"/>
                      <a:pt x="501015" y="402590"/>
                      <a:pt x="514604" y="384747"/>
                    </a:cubicBezTo>
                    <a:cubicBezTo>
                      <a:pt x="523875" y="371856"/>
                      <a:pt x="541020" y="356172"/>
                      <a:pt x="548830" y="342646"/>
                    </a:cubicBezTo>
                    <a:cubicBezTo>
                      <a:pt x="568833" y="307658"/>
                      <a:pt x="594551" y="269812"/>
                      <a:pt x="620204" y="234823"/>
                    </a:cubicBezTo>
                    <a:cubicBezTo>
                      <a:pt x="641604" y="205613"/>
                      <a:pt x="660210" y="174879"/>
                      <a:pt x="678752" y="144907"/>
                    </a:cubicBezTo>
                    <a:cubicBezTo>
                      <a:pt x="681609" y="140653"/>
                      <a:pt x="683006" y="134938"/>
                      <a:pt x="685165" y="131382"/>
                    </a:cubicBezTo>
                    <a:cubicBezTo>
                      <a:pt x="696595" y="109220"/>
                      <a:pt x="710184" y="87821"/>
                      <a:pt x="723011" y="65659"/>
                    </a:cubicBezTo>
                    <a:cubicBezTo>
                      <a:pt x="727266" y="58547"/>
                      <a:pt x="755142" y="0"/>
                      <a:pt x="769366" y="0"/>
                    </a:cubicBezTo>
                    <a:cubicBezTo>
                      <a:pt x="777939" y="0"/>
                      <a:pt x="785114" y="7176"/>
                      <a:pt x="796544" y="10732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CCDF754-B455-71D5-9943-1C7287F6F298}"/>
                  </a:ext>
                </a:extLst>
              </p:cNvPr>
              <p:cNvSpPr/>
              <p:nvPr/>
            </p:nvSpPr>
            <p:spPr>
              <a:xfrm rot="21270890">
                <a:off x="380493" y="-128731"/>
                <a:ext cx="1293150" cy="983197"/>
              </a:xfrm>
              <a:custGeom>
                <a:avLst/>
                <a:gdLst>
                  <a:gd name="connsiteX0" fmla="*/ 1557718 w 1646110"/>
                  <a:gd name="connsiteY0" fmla="*/ 1032038 h 1251557"/>
                  <a:gd name="connsiteX1" fmla="*/ 1482026 w 1646110"/>
                  <a:gd name="connsiteY1" fmla="*/ 1042452 h 1251557"/>
                  <a:gd name="connsiteX2" fmla="*/ 1416685 w 1646110"/>
                  <a:gd name="connsiteY2" fmla="*/ 1051787 h 1251557"/>
                  <a:gd name="connsiteX3" fmla="*/ 1359599 w 1646110"/>
                  <a:gd name="connsiteY3" fmla="*/ 1061629 h 1251557"/>
                  <a:gd name="connsiteX4" fmla="*/ 1289875 w 1646110"/>
                  <a:gd name="connsiteY4" fmla="*/ 1077567 h 1251557"/>
                  <a:gd name="connsiteX5" fmla="*/ 1221804 w 1646110"/>
                  <a:gd name="connsiteY5" fmla="*/ 1095665 h 1251557"/>
                  <a:gd name="connsiteX6" fmla="*/ 1122489 w 1646110"/>
                  <a:gd name="connsiteY6" fmla="*/ 1112683 h 1251557"/>
                  <a:gd name="connsiteX7" fmla="*/ 1108773 w 1646110"/>
                  <a:gd name="connsiteY7" fmla="*/ 1111032 h 1251557"/>
                  <a:gd name="connsiteX8" fmla="*/ 1108773 w 1646110"/>
                  <a:gd name="connsiteY8" fmla="*/ 1109381 h 1251557"/>
                  <a:gd name="connsiteX9" fmla="*/ 1130173 w 1646110"/>
                  <a:gd name="connsiteY9" fmla="*/ 1102269 h 1251557"/>
                  <a:gd name="connsiteX10" fmla="*/ 1211961 w 1646110"/>
                  <a:gd name="connsiteY10" fmla="*/ 1085823 h 1251557"/>
                  <a:gd name="connsiteX11" fmla="*/ 1354137 w 1646110"/>
                  <a:gd name="connsiteY11" fmla="*/ 1053945 h 1251557"/>
                  <a:gd name="connsiteX12" fmla="*/ 1536891 w 1646110"/>
                  <a:gd name="connsiteY12" fmla="*/ 1031466 h 1251557"/>
                  <a:gd name="connsiteX13" fmla="*/ 1557718 w 1646110"/>
                  <a:gd name="connsiteY13" fmla="*/ 1032038 h 1251557"/>
                  <a:gd name="connsiteX14" fmla="*/ 1508887 w 1646110"/>
                  <a:gd name="connsiteY14" fmla="*/ 983714 h 1251557"/>
                  <a:gd name="connsiteX15" fmla="*/ 1486408 w 1646110"/>
                  <a:gd name="connsiteY15" fmla="*/ 994129 h 1251557"/>
                  <a:gd name="connsiteX16" fmla="*/ 1422718 w 1646110"/>
                  <a:gd name="connsiteY16" fmla="*/ 1011147 h 1251557"/>
                  <a:gd name="connsiteX17" fmla="*/ 1064323 w 1646110"/>
                  <a:gd name="connsiteY17" fmla="*/ 1067154 h 1251557"/>
                  <a:gd name="connsiteX18" fmla="*/ 1045654 w 1646110"/>
                  <a:gd name="connsiteY18" fmla="*/ 1066582 h 1251557"/>
                  <a:gd name="connsiteX19" fmla="*/ 1048385 w 1646110"/>
                  <a:gd name="connsiteY19" fmla="*/ 1064423 h 1251557"/>
                  <a:gd name="connsiteX20" fmla="*/ 1131253 w 1646110"/>
                  <a:gd name="connsiteY20" fmla="*/ 1048485 h 1251557"/>
                  <a:gd name="connsiteX21" fmla="*/ 1197673 w 1646110"/>
                  <a:gd name="connsiteY21" fmla="*/ 1038070 h 1251557"/>
                  <a:gd name="connsiteX22" fmla="*/ 1250950 w 1646110"/>
                  <a:gd name="connsiteY22" fmla="*/ 1029816 h 1251557"/>
                  <a:gd name="connsiteX23" fmla="*/ 1335976 w 1646110"/>
                  <a:gd name="connsiteY23" fmla="*/ 1014448 h 1251557"/>
                  <a:gd name="connsiteX24" fmla="*/ 1502283 w 1646110"/>
                  <a:gd name="connsiteY24" fmla="*/ 982635 h 1251557"/>
                  <a:gd name="connsiteX25" fmla="*/ 1508887 w 1646110"/>
                  <a:gd name="connsiteY25" fmla="*/ 983714 h 1251557"/>
                  <a:gd name="connsiteX26" fmla="*/ 916623 w 1646110"/>
                  <a:gd name="connsiteY26" fmla="*/ 923326 h 1251557"/>
                  <a:gd name="connsiteX27" fmla="*/ 882650 w 1646110"/>
                  <a:gd name="connsiteY27" fmla="*/ 933740 h 1251557"/>
                  <a:gd name="connsiteX28" fmla="*/ 723455 w 1646110"/>
                  <a:gd name="connsiteY28" fmla="*/ 949107 h 1251557"/>
                  <a:gd name="connsiteX29" fmla="*/ 709739 w 1646110"/>
                  <a:gd name="connsiteY29" fmla="*/ 949679 h 1251557"/>
                  <a:gd name="connsiteX30" fmla="*/ 711898 w 1646110"/>
                  <a:gd name="connsiteY30" fmla="*/ 949679 h 1251557"/>
                  <a:gd name="connsiteX31" fmla="*/ 707517 w 1646110"/>
                  <a:gd name="connsiteY31" fmla="*/ 949679 h 1251557"/>
                  <a:gd name="connsiteX32" fmla="*/ 904050 w 1646110"/>
                  <a:gd name="connsiteY32" fmla="*/ 918944 h 1251557"/>
                  <a:gd name="connsiteX33" fmla="*/ 916623 w 1646110"/>
                  <a:gd name="connsiteY33" fmla="*/ 923326 h 1251557"/>
                  <a:gd name="connsiteX34" fmla="*/ 647700 w 1646110"/>
                  <a:gd name="connsiteY34" fmla="*/ 1045754 h 1251557"/>
                  <a:gd name="connsiteX35" fmla="*/ 705358 w 1646110"/>
                  <a:gd name="connsiteY35" fmla="*/ 1192312 h 1251557"/>
                  <a:gd name="connsiteX36" fmla="*/ 727837 w 1646110"/>
                  <a:gd name="connsiteY36" fmla="*/ 1201583 h 1251557"/>
                  <a:gd name="connsiteX37" fmla="*/ 1567053 w 1646110"/>
                  <a:gd name="connsiteY37" fmla="*/ 1070963 h 1251557"/>
                  <a:gd name="connsiteX38" fmla="*/ 1585214 w 1646110"/>
                  <a:gd name="connsiteY38" fmla="*/ 1070963 h 1251557"/>
                  <a:gd name="connsiteX39" fmla="*/ 1572578 w 1646110"/>
                  <a:gd name="connsiteY39" fmla="*/ 1074837 h 1251557"/>
                  <a:gd name="connsiteX40" fmla="*/ 1152652 w 1646110"/>
                  <a:gd name="connsiteY40" fmla="*/ 1145640 h 1251557"/>
                  <a:gd name="connsiteX41" fmla="*/ 720154 w 1646110"/>
                  <a:gd name="connsiteY41" fmla="*/ 1217522 h 1251557"/>
                  <a:gd name="connsiteX42" fmla="*/ 693229 w 1646110"/>
                  <a:gd name="connsiteY42" fmla="*/ 1190661 h 1251557"/>
                  <a:gd name="connsiteX43" fmla="*/ 658686 w 1646110"/>
                  <a:gd name="connsiteY43" fmla="*/ 1129701 h 1251557"/>
                  <a:gd name="connsiteX44" fmla="*/ 640588 w 1646110"/>
                  <a:gd name="connsiteY44" fmla="*/ 1051215 h 1251557"/>
                  <a:gd name="connsiteX45" fmla="*/ 640588 w 1646110"/>
                  <a:gd name="connsiteY45" fmla="*/ 1021560 h 1251557"/>
                  <a:gd name="connsiteX46" fmla="*/ 693801 w 1646110"/>
                  <a:gd name="connsiteY46" fmla="*/ 898625 h 1251557"/>
                  <a:gd name="connsiteX47" fmla="*/ 647700 w 1646110"/>
                  <a:gd name="connsiteY47" fmla="*/ 1045754 h 1251557"/>
                  <a:gd name="connsiteX48" fmla="*/ 795909 w 1646110"/>
                  <a:gd name="connsiteY48" fmla="*/ 893672 h 1251557"/>
                  <a:gd name="connsiteX49" fmla="*/ 793686 w 1646110"/>
                  <a:gd name="connsiteY49" fmla="*/ 893672 h 1251557"/>
                  <a:gd name="connsiteX50" fmla="*/ 795909 w 1646110"/>
                  <a:gd name="connsiteY50" fmla="*/ 893672 h 1251557"/>
                  <a:gd name="connsiteX51" fmla="*/ 1537462 w 1646110"/>
                  <a:gd name="connsiteY51" fmla="*/ 801469 h 1251557"/>
                  <a:gd name="connsiteX52" fmla="*/ 1535239 w 1646110"/>
                  <a:gd name="connsiteY52" fmla="*/ 803692 h 1251557"/>
                  <a:gd name="connsiteX53" fmla="*/ 1485265 w 1646110"/>
                  <a:gd name="connsiteY53" fmla="*/ 818488 h 1251557"/>
                  <a:gd name="connsiteX54" fmla="*/ 1243775 w 1646110"/>
                  <a:gd name="connsiteY54" fmla="*/ 864080 h 1251557"/>
                  <a:gd name="connsiteX55" fmla="*/ 983044 w 1646110"/>
                  <a:gd name="connsiteY55" fmla="*/ 901926 h 1251557"/>
                  <a:gd name="connsiteX56" fmla="*/ 949007 w 1646110"/>
                  <a:gd name="connsiteY56" fmla="*/ 905736 h 1251557"/>
                  <a:gd name="connsiteX57" fmla="*/ 935863 w 1646110"/>
                  <a:gd name="connsiteY57" fmla="*/ 905736 h 1251557"/>
                  <a:gd name="connsiteX58" fmla="*/ 942467 w 1646110"/>
                  <a:gd name="connsiteY58" fmla="*/ 903578 h 1251557"/>
                  <a:gd name="connsiteX59" fmla="*/ 1229487 w 1646110"/>
                  <a:gd name="connsiteY59" fmla="*/ 855254 h 1251557"/>
                  <a:gd name="connsiteX60" fmla="*/ 1320610 w 1646110"/>
                  <a:gd name="connsiteY60" fmla="*/ 837157 h 1251557"/>
                  <a:gd name="connsiteX61" fmla="*/ 1523682 w 1646110"/>
                  <a:gd name="connsiteY61" fmla="*/ 798739 h 1251557"/>
                  <a:gd name="connsiteX62" fmla="*/ 1537462 w 1646110"/>
                  <a:gd name="connsiteY62" fmla="*/ 801469 h 1251557"/>
                  <a:gd name="connsiteX63" fmla="*/ 1559941 w 1646110"/>
                  <a:gd name="connsiteY63" fmla="*/ 778991 h 1251557"/>
                  <a:gd name="connsiteX64" fmla="*/ 1552257 w 1646110"/>
                  <a:gd name="connsiteY64" fmla="*/ 799819 h 1251557"/>
                  <a:gd name="connsiteX65" fmla="*/ 1556068 w 1646110"/>
                  <a:gd name="connsiteY65" fmla="*/ 827251 h 1251557"/>
                  <a:gd name="connsiteX66" fmla="*/ 1544003 w 1646110"/>
                  <a:gd name="connsiteY66" fmla="*/ 857476 h 1251557"/>
                  <a:gd name="connsiteX67" fmla="*/ 1531430 w 1646110"/>
                  <a:gd name="connsiteY67" fmla="*/ 861286 h 1251557"/>
                  <a:gd name="connsiteX68" fmla="*/ 1515491 w 1646110"/>
                  <a:gd name="connsiteY68" fmla="*/ 864080 h 1251557"/>
                  <a:gd name="connsiteX69" fmla="*/ 1237170 w 1646110"/>
                  <a:gd name="connsiteY69" fmla="*/ 911261 h 1251557"/>
                  <a:gd name="connsiteX70" fmla="*/ 921067 w 1646110"/>
                  <a:gd name="connsiteY70" fmla="*/ 962315 h 1251557"/>
                  <a:gd name="connsiteX71" fmla="*/ 900176 w 1646110"/>
                  <a:gd name="connsiteY71" fmla="*/ 968348 h 1251557"/>
                  <a:gd name="connsiteX72" fmla="*/ 900176 w 1646110"/>
                  <a:gd name="connsiteY72" fmla="*/ 969998 h 1251557"/>
                  <a:gd name="connsiteX73" fmla="*/ 907351 w 1646110"/>
                  <a:gd name="connsiteY73" fmla="*/ 970507 h 1251557"/>
                  <a:gd name="connsiteX74" fmla="*/ 1222375 w 1646110"/>
                  <a:gd name="connsiteY74" fmla="*/ 928787 h 1251557"/>
                  <a:gd name="connsiteX75" fmla="*/ 1536319 w 1646110"/>
                  <a:gd name="connsiteY75" fmla="*/ 880527 h 1251557"/>
                  <a:gd name="connsiteX76" fmla="*/ 1546225 w 1646110"/>
                  <a:gd name="connsiteY76" fmla="*/ 907388 h 1251557"/>
                  <a:gd name="connsiteX77" fmla="*/ 1544003 w 1646110"/>
                  <a:gd name="connsiteY77" fmla="*/ 916214 h 1251557"/>
                  <a:gd name="connsiteX78" fmla="*/ 1480375 w 1646110"/>
                  <a:gd name="connsiteY78" fmla="*/ 917294 h 1251557"/>
                  <a:gd name="connsiteX79" fmla="*/ 1258634 w 1646110"/>
                  <a:gd name="connsiteY79" fmla="*/ 962823 h 1251557"/>
                  <a:gd name="connsiteX80" fmla="*/ 1093407 w 1646110"/>
                  <a:gd name="connsiteY80" fmla="*/ 1004542 h 1251557"/>
                  <a:gd name="connsiteX81" fmla="*/ 728408 w 1646110"/>
                  <a:gd name="connsiteY81" fmla="*/ 1051787 h 1251557"/>
                  <a:gd name="connsiteX82" fmla="*/ 706438 w 1646110"/>
                  <a:gd name="connsiteY82" fmla="*/ 1056676 h 1251557"/>
                  <a:gd name="connsiteX83" fmla="*/ 708089 w 1646110"/>
                  <a:gd name="connsiteY83" fmla="*/ 1057819 h 1251557"/>
                  <a:gd name="connsiteX84" fmla="*/ 719582 w 1646110"/>
                  <a:gd name="connsiteY84" fmla="*/ 1058327 h 1251557"/>
                  <a:gd name="connsiteX85" fmla="*/ 788226 w 1646110"/>
                  <a:gd name="connsiteY85" fmla="*/ 1053945 h 1251557"/>
                  <a:gd name="connsiteX86" fmla="*/ 1096709 w 1646110"/>
                  <a:gd name="connsiteY86" fmla="*/ 1019401 h 1251557"/>
                  <a:gd name="connsiteX87" fmla="*/ 1181227 w 1646110"/>
                  <a:gd name="connsiteY87" fmla="*/ 1001241 h 1251557"/>
                  <a:gd name="connsiteX88" fmla="*/ 1472692 w 1646110"/>
                  <a:gd name="connsiteY88" fmla="*/ 934883 h 1251557"/>
                  <a:gd name="connsiteX89" fmla="*/ 1541843 w 1646110"/>
                  <a:gd name="connsiteY89" fmla="*/ 934311 h 1251557"/>
                  <a:gd name="connsiteX90" fmla="*/ 1544003 w 1646110"/>
                  <a:gd name="connsiteY90" fmla="*/ 942566 h 1251557"/>
                  <a:gd name="connsiteX91" fmla="*/ 1527556 w 1646110"/>
                  <a:gd name="connsiteY91" fmla="*/ 974951 h 1251557"/>
                  <a:gd name="connsiteX92" fmla="*/ 1526476 w 1646110"/>
                  <a:gd name="connsiteY92" fmla="*/ 978761 h 1251557"/>
                  <a:gd name="connsiteX93" fmla="*/ 1533588 w 1646110"/>
                  <a:gd name="connsiteY93" fmla="*/ 988096 h 1251557"/>
                  <a:gd name="connsiteX94" fmla="*/ 1575308 w 1646110"/>
                  <a:gd name="connsiteY94" fmla="*/ 1036419 h 1251557"/>
                  <a:gd name="connsiteX95" fmla="*/ 1577531 w 1646110"/>
                  <a:gd name="connsiteY95" fmla="*/ 1046833 h 1251557"/>
                  <a:gd name="connsiteX96" fmla="*/ 1576387 w 1646110"/>
                  <a:gd name="connsiteY96" fmla="*/ 1051787 h 1251557"/>
                  <a:gd name="connsiteX97" fmla="*/ 1568704 w 1646110"/>
                  <a:gd name="connsiteY97" fmla="*/ 1055597 h 1251557"/>
                  <a:gd name="connsiteX98" fmla="*/ 1545145 w 1646110"/>
                  <a:gd name="connsiteY98" fmla="*/ 1059978 h 1251557"/>
                  <a:gd name="connsiteX99" fmla="*/ 1510538 w 1646110"/>
                  <a:gd name="connsiteY99" fmla="*/ 1064931 h 1251557"/>
                  <a:gd name="connsiteX100" fmla="*/ 1160907 w 1646110"/>
                  <a:gd name="connsiteY100" fmla="*/ 1115985 h 1251557"/>
                  <a:gd name="connsiteX101" fmla="*/ 739902 w 1646110"/>
                  <a:gd name="connsiteY101" fmla="*/ 1176882 h 1251557"/>
                  <a:gd name="connsiteX102" fmla="*/ 723964 w 1646110"/>
                  <a:gd name="connsiteY102" fmla="*/ 1168690 h 1251557"/>
                  <a:gd name="connsiteX103" fmla="*/ 741553 w 1646110"/>
                  <a:gd name="connsiteY103" fmla="*/ 1165388 h 1251557"/>
                  <a:gd name="connsiteX104" fmla="*/ 786003 w 1646110"/>
                  <a:gd name="connsiteY104" fmla="*/ 1142338 h 1251557"/>
                  <a:gd name="connsiteX105" fmla="*/ 783273 w 1646110"/>
                  <a:gd name="connsiteY105" fmla="*/ 1139035 h 1251557"/>
                  <a:gd name="connsiteX106" fmla="*/ 748157 w 1646110"/>
                  <a:gd name="connsiteY106" fmla="*/ 1147798 h 1251557"/>
                  <a:gd name="connsiteX107" fmla="*/ 709739 w 1646110"/>
                  <a:gd name="connsiteY107" fmla="*/ 1153323 h 1251557"/>
                  <a:gd name="connsiteX108" fmla="*/ 698182 w 1646110"/>
                  <a:gd name="connsiteY108" fmla="*/ 1132432 h 1251557"/>
                  <a:gd name="connsiteX109" fmla="*/ 711391 w 1646110"/>
                  <a:gd name="connsiteY109" fmla="*/ 1130781 h 1251557"/>
                  <a:gd name="connsiteX110" fmla="*/ 749236 w 1646110"/>
                  <a:gd name="connsiteY110" fmla="*/ 1114906 h 1251557"/>
                  <a:gd name="connsiteX111" fmla="*/ 737743 w 1646110"/>
                  <a:gd name="connsiteY111" fmla="*/ 1112683 h 1251557"/>
                  <a:gd name="connsiteX112" fmla="*/ 705358 w 1646110"/>
                  <a:gd name="connsiteY112" fmla="*/ 1116557 h 1251557"/>
                  <a:gd name="connsiteX113" fmla="*/ 692150 w 1646110"/>
                  <a:gd name="connsiteY113" fmla="*/ 1116557 h 1251557"/>
                  <a:gd name="connsiteX114" fmla="*/ 686117 w 1646110"/>
                  <a:gd name="connsiteY114" fmla="*/ 1092935 h 1251557"/>
                  <a:gd name="connsiteX115" fmla="*/ 678434 w 1646110"/>
                  <a:gd name="connsiteY115" fmla="*/ 1034197 h 1251557"/>
                  <a:gd name="connsiteX116" fmla="*/ 679514 w 1646110"/>
                  <a:gd name="connsiteY116" fmla="*/ 1025434 h 1251557"/>
                  <a:gd name="connsiteX117" fmla="*/ 690499 w 1646110"/>
                  <a:gd name="connsiteY117" fmla="*/ 1020481 h 1251557"/>
                  <a:gd name="connsiteX118" fmla="*/ 737743 w 1646110"/>
                  <a:gd name="connsiteY118" fmla="*/ 1011147 h 1251557"/>
                  <a:gd name="connsiteX119" fmla="*/ 747586 w 1646110"/>
                  <a:gd name="connsiteY119" fmla="*/ 1002891 h 1251557"/>
                  <a:gd name="connsiteX120" fmla="*/ 744855 w 1646110"/>
                  <a:gd name="connsiteY120" fmla="*/ 1000732 h 1251557"/>
                  <a:gd name="connsiteX121" fmla="*/ 697675 w 1646110"/>
                  <a:gd name="connsiteY121" fmla="*/ 1006194 h 1251557"/>
                  <a:gd name="connsiteX122" fmla="*/ 682307 w 1646110"/>
                  <a:gd name="connsiteY122" fmla="*/ 1005114 h 1251557"/>
                  <a:gd name="connsiteX123" fmla="*/ 681736 w 1646110"/>
                  <a:gd name="connsiteY123" fmla="*/ 1005685 h 1251557"/>
                  <a:gd name="connsiteX124" fmla="*/ 681736 w 1646110"/>
                  <a:gd name="connsiteY124" fmla="*/ 1000732 h 1251557"/>
                  <a:gd name="connsiteX125" fmla="*/ 685038 w 1646110"/>
                  <a:gd name="connsiteY125" fmla="*/ 981492 h 1251557"/>
                  <a:gd name="connsiteX126" fmla="*/ 690499 w 1646110"/>
                  <a:gd name="connsiteY126" fmla="*/ 962823 h 1251557"/>
                  <a:gd name="connsiteX127" fmla="*/ 712470 w 1646110"/>
                  <a:gd name="connsiteY127" fmla="*/ 923326 h 1251557"/>
                  <a:gd name="connsiteX128" fmla="*/ 722376 w 1646110"/>
                  <a:gd name="connsiteY128" fmla="*/ 912912 h 1251557"/>
                  <a:gd name="connsiteX129" fmla="*/ 847471 w 1646110"/>
                  <a:gd name="connsiteY129" fmla="*/ 895323 h 1251557"/>
                  <a:gd name="connsiteX130" fmla="*/ 1094486 w 1646110"/>
                  <a:gd name="connsiteY130" fmla="*/ 857985 h 1251557"/>
                  <a:gd name="connsiteX131" fmla="*/ 1217994 w 1646110"/>
                  <a:gd name="connsiteY131" fmla="*/ 837157 h 1251557"/>
                  <a:gd name="connsiteX132" fmla="*/ 1278890 w 1646110"/>
                  <a:gd name="connsiteY132" fmla="*/ 826742 h 1251557"/>
                  <a:gd name="connsiteX133" fmla="*/ 1328864 w 1646110"/>
                  <a:gd name="connsiteY133" fmla="*/ 817916 h 1251557"/>
                  <a:gd name="connsiteX134" fmla="*/ 1368362 w 1646110"/>
                  <a:gd name="connsiteY134" fmla="*/ 810804 h 1251557"/>
                  <a:gd name="connsiteX135" fmla="*/ 1554480 w 1646110"/>
                  <a:gd name="connsiteY135" fmla="*/ 775117 h 1251557"/>
                  <a:gd name="connsiteX136" fmla="*/ 1559941 w 1646110"/>
                  <a:gd name="connsiteY136" fmla="*/ 778991 h 1251557"/>
                  <a:gd name="connsiteX137" fmla="*/ 1567053 w 1646110"/>
                  <a:gd name="connsiteY137" fmla="*/ 739430 h 1251557"/>
                  <a:gd name="connsiteX138" fmla="*/ 1553909 w 1646110"/>
                  <a:gd name="connsiteY138" fmla="*/ 748764 h 1251557"/>
                  <a:gd name="connsiteX139" fmla="*/ 1537970 w 1646110"/>
                  <a:gd name="connsiteY139" fmla="*/ 753717 h 1251557"/>
                  <a:gd name="connsiteX140" fmla="*/ 1475931 w 1646110"/>
                  <a:gd name="connsiteY140" fmla="*/ 770164 h 1251557"/>
                  <a:gd name="connsiteX141" fmla="*/ 1182878 w 1646110"/>
                  <a:gd name="connsiteY141" fmla="*/ 829473 h 1251557"/>
                  <a:gd name="connsiteX142" fmla="*/ 798068 w 1646110"/>
                  <a:gd name="connsiteY142" fmla="*/ 893163 h 1251557"/>
                  <a:gd name="connsiteX143" fmla="*/ 799211 w 1646110"/>
                  <a:gd name="connsiteY143" fmla="*/ 893163 h 1251557"/>
                  <a:gd name="connsiteX144" fmla="*/ 796417 w 1646110"/>
                  <a:gd name="connsiteY144" fmla="*/ 893163 h 1251557"/>
                  <a:gd name="connsiteX145" fmla="*/ 1152144 w 1646110"/>
                  <a:gd name="connsiteY145" fmla="*/ 806994 h 1251557"/>
                  <a:gd name="connsiteX146" fmla="*/ 1508316 w 1646110"/>
                  <a:gd name="connsiteY146" fmla="*/ 691170 h 1251557"/>
                  <a:gd name="connsiteX147" fmla="*/ 1567053 w 1646110"/>
                  <a:gd name="connsiteY147" fmla="*/ 739430 h 1251557"/>
                  <a:gd name="connsiteX148" fmla="*/ 1529779 w 1646110"/>
                  <a:gd name="connsiteY148" fmla="*/ 652181 h 1251557"/>
                  <a:gd name="connsiteX149" fmla="*/ 1496822 w 1646110"/>
                  <a:gd name="connsiteY149" fmla="*/ 672501 h 1251557"/>
                  <a:gd name="connsiteX150" fmla="*/ 1461135 w 1646110"/>
                  <a:gd name="connsiteY150" fmla="*/ 686788 h 1251557"/>
                  <a:gd name="connsiteX151" fmla="*/ 1139507 w 1646110"/>
                  <a:gd name="connsiteY151" fmla="*/ 794866 h 1251557"/>
                  <a:gd name="connsiteX152" fmla="*/ 749808 w 1646110"/>
                  <a:gd name="connsiteY152" fmla="*/ 891513 h 1251557"/>
                  <a:gd name="connsiteX153" fmla="*/ 781050 w 1646110"/>
                  <a:gd name="connsiteY153" fmla="*/ 866811 h 1251557"/>
                  <a:gd name="connsiteX154" fmla="*/ 810704 w 1646110"/>
                  <a:gd name="connsiteY154" fmla="*/ 857985 h 1251557"/>
                  <a:gd name="connsiteX155" fmla="*/ 1115378 w 1646110"/>
                  <a:gd name="connsiteY155" fmla="*/ 762480 h 1251557"/>
                  <a:gd name="connsiteX156" fmla="*/ 1480375 w 1646110"/>
                  <a:gd name="connsiteY156" fmla="*/ 613763 h 1251557"/>
                  <a:gd name="connsiteX157" fmla="*/ 1529779 w 1646110"/>
                  <a:gd name="connsiteY157" fmla="*/ 652181 h 1251557"/>
                  <a:gd name="connsiteX158" fmla="*/ 1429830 w 1646110"/>
                  <a:gd name="connsiteY158" fmla="*/ 518831 h 1251557"/>
                  <a:gd name="connsiteX159" fmla="*/ 1512189 w 1646110"/>
                  <a:gd name="connsiteY159" fmla="*/ 570964 h 1251557"/>
                  <a:gd name="connsiteX160" fmla="*/ 1509459 w 1646110"/>
                  <a:gd name="connsiteY160" fmla="*/ 575917 h 1251557"/>
                  <a:gd name="connsiteX161" fmla="*/ 1455674 w 1646110"/>
                  <a:gd name="connsiteY161" fmla="*/ 603350 h 1251557"/>
                  <a:gd name="connsiteX162" fmla="*/ 1158685 w 1646110"/>
                  <a:gd name="connsiteY162" fmla="*/ 730667 h 1251557"/>
                  <a:gd name="connsiteX163" fmla="*/ 1084580 w 1646110"/>
                  <a:gd name="connsiteY163" fmla="*/ 759242 h 1251557"/>
                  <a:gd name="connsiteX164" fmla="*/ 803021 w 1646110"/>
                  <a:gd name="connsiteY164" fmla="*/ 849222 h 1251557"/>
                  <a:gd name="connsiteX165" fmla="*/ 1097217 w 1646110"/>
                  <a:gd name="connsiteY165" fmla="*/ 679105 h 1251557"/>
                  <a:gd name="connsiteX166" fmla="*/ 1153795 w 1646110"/>
                  <a:gd name="connsiteY166" fmla="*/ 645069 h 1251557"/>
                  <a:gd name="connsiteX167" fmla="*/ 1194372 w 1646110"/>
                  <a:gd name="connsiteY167" fmla="*/ 620367 h 1251557"/>
                  <a:gd name="connsiteX168" fmla="*/ 1227328 w 1646110"/>
                  <a:gd name="connsiteY168" fmla="*/ 600048 h 1251557"/>
                  <a:gd name="connsiteX169" fmla="*/ 1255332 w 1646110"/>
                  <a:gd name="connsiteY169" fmla="*/ 582458 h 1251557"/>
                  <a:gd name="connsiteX170" fmla="*/ 1277811 w 1646110"/>
                  <a:gd name="connsiteY170" fmla="*/ 568234 h 1251557"/>
                  <a:gd name="connsiteX171" fmla="*/ 1390904 w 1646110"/>
                  <a:gd name="connsiteY171" fmla="*/ 493558 h 1251557"/>
                  <a:gd name="connsiteX172" fmla="*/ 1429830 w 1646110"/>
                  <a:gd name="connsiteY172" fmla="*/ 518831 h 1251557"/>
                  <a:gd name="connsiteX173" fmla="*/ 166878 w 1646110"/>
                  <a:gd name="connsiteY173" fmla="*/ 516608 h 1251557"/>
                  <a:gd name="connsiteX174" fmla="*/ 384239 w 1646110"/>
                  <a:gd name="connsiteY174" fmla="*/ 673580 h 1251557"/>
                  <a:gd name="connsiteX175" fmla="*/ 661988 w 1646110"/>
                  <a:gd name="connsiteY175" fmla="*/ 875003 h 1251557"/>
                  <a:gd name="connsiteX176" fmla="*/ 591185 w 1646110"/>
                  <a:gd name="connsiteY176" fmla="*/ 1040801 h 1251557"/>
                  <a:gd name="connsiteX177" fmla="*/ 661988 w 1646110"/>
                  <a:gd name="connsiteY177" fmla="*/ 1209266 h 1251557"/>
                  <a:gd name="connsiteX178" fmla="*/ 296418 w 1646110"/>
                  <a:gd name="connsiteY178" fmla="*/ 939773 h 1251557"/>
                  <a:gd name="connsiteX179" fmla="*/ 106489 w 1646110"/>
                  <a:gd name="connsiteY179" fmla="*/ 797088 h 1251557"/>
                  <a:gd name="connsiteX180" fmla="*/ 89471 w 1646110"/>
                  <a:gd name="connsiteY180" fmla="*/ 778991 h 1251557"/>
                  <a:gd name="connsiteX181" fmla="*/ 64262 w 1646110"/>
                  <a:gd name="connsiteY181" fmla="*/ 729588 h 1251557"/>
                  <a:gd name="connsiteX182" fmla="*/ 51626 w 1646110"/>
                  <a:gd name="connsiteY182" fmla="*/ 687297 h 1251557"/>
                  <a:gd name="connsiteX183" fmla="*/ 41211 w 1646110"/>
                  <a:gd name="connsiteY183" fmla="*/ 622526 h 1251557"/>
                  <a:gd name="connsiteX184" fmla="*/ 41211 w 1646110"/>
                  <a:gd name="connsiteY184" fmla="*/ 588491 h 1251557"/>
                  <a:gd name="connsiteX185" fmla="*/ 43942 w 1646110"/>
                  <a:gd name="connsiteY185" fmla="*/ 564932 h 1251557"/>
                  <a:gd name="connsiteX186" fmla="*/ 46101 w 1646110"/>
                  <a:gd name="connsiteY186" fmla="*/ 553375 h 1251557"/>
                  <a:gd name="connsiteX187" fmla="*/ 49974 w 1646110"/>
                  <a:gd name="connsiteY187" fmla="*/ 539088 h 1251557"/>
                  <a:gd name="connsiteX188" fmla="*/ 105410 w 1646110"/>
                  <a:gd name="connsiteY188" fmla="*/ 474317 h 1251557"/>
                  <a:gd name="connsiteX189" fmla="*/ 166878 w 1646110"/>
                  <a:gd name="connsiteY189" fmla="*/ 516608 h 1251557"/>
                  <a:gd name="connsiteX190" fmla="*/ 753618 w 1646110"/>
                  <a:gd name="connsiteY190" fmla="*/ 813535 h 1251557"/>
                  <a:gd name="connsiteX191" fmla="*/ 682816 w 1646110"/>
                  <a:gd name="connsiteY191" fmla="*/ 857985 h 1251557"/>
                  <a:gd name="connsiteX192" fmla="*/ 122428 w 1646110"/>
                  <a:gd name="connsiteY192" fmla="*/ 452918 h 1251557"/>
                  <a:gd name="connsiteX193" fmla="*/ 175133 w 1646110"/>
                  <a:gd name="connsiteY193" fmla="*/ 412341 h 1251557"/>
                  <a:gd name="connsiteX194" fmla="*/ 180594 w 1646110"/>
                  <a:gd name="connsiteY194" fmla="*/ 409548 h 1251557"/>
                  <a:gd name="connsiteX195" fmla="*/ 753618 w 1646110"/>
                  <a:gd name="connsiteY195" fmla="*/ 813535 h 1251557"/>
                  <a:gd name="connsiteX196" fmla="*/ 793179 w 1646110"/>
                  <a:gd name="connsiteY196" fmla="*/ 38517 h 1251557"/>
                  <a:gd name="connsiteX197" fmla="*/ 806895 w 1646110"/>
                  <a:gd name="connsiteY197" fmla="*/ 45121 h 1251557"/>
                  <a:gd name="connsiteX198" fmla="*/ 846392 w 1646110"/>
                  <a:gd name="connsiteY198" fmla="*/ 68171 h 1251557"/>
                  <a:gd name="connsiteX199" fmla="*/ 1112584 w 1646110"/>
                  <a:gd name="connsiteY199" fmla="*/ 211999 h 1251557"/>
                  <a:gd name="connsiteX200" fmla="*/ 1451293 w 1646110"/>
                  <a:gd name="connsiteY200" fmla="*/ 398626 h 1251557"/>
                  <a:gd name="connsiteX201" fmla="*/ 1114806 w 1646110"/>
                  <a:gd name="connsiteY201" fmla="*/ 605508 h 1251557"/>
                  <a:gd name="connsiteX202" fmla="*/ 778320 w 1646110"/>
                  <a:gd name="connsiteY202" fmla="*/ 799310 h 1251557"/>
                  <a:gd name="connsiteX203" fmla="*/ 206946 w 1646110"/>
                  <a:gd name="connsiteY203" fmla="*/ 395832 h 1251557"/>
                  <a:gd name="connsiteX204" fmla="*/ 489648 w 1646110"/>
                  <a:gd name="connsiteY204" fmla="*/ 210348 h 1251557"/>
                  <a:gd name="connsiteX205" fmla="*/ 738823 w 1646110"/>
                  <a:gd name="connsiteY205" fmla="*/ 46772 h 1251557"/>
                  <a:gd name="connsiteX206" fmla="*/ 773367 w 1646110"/>
                  <a:gd name="connsiteY206" fmla="*/ 34707 h 1251557"/>
                  <a:gd name="connsiteX207" fmla="*/ 793179 w 1646110"/>
                  <a:gd name="connsiteY207" fmla="*/ 38517 h 1251557"/>
                  <a:gd name="connsiteX208" fmla="*/ 835406 w 1646110"/>
                  <a:gd name="connsiteY208" fmla="*/ 27531 h 1251557"/>
                  <a:gd name="connsiteX209" fmla="*/ 1136777 w 1646110"/>
                  <a:gd name="connsiteY209" fmla="*/ 193330 h 1251557"/>
                  <a:gd name="connsiteX210" fmla="*/ 1199896 w 1646110"/>
                  <a:gd name="connsiteY210" fmla="*/ 229017 h 1251557"/>
                  <a:gd name="connsiteX211" fmla="*/ 1251458 w 1646110"/>
                  <a:gd name="connsiteY211" fmla="*/ 258100 h 1251557"/>
                  <a:gd name="connsiteX212" fmla="*/ 1294257 w 1646110"/>
                  <a:gd name="connsiteY212" fmla="*/ 282230 h 1251557"/>
                  <a:gd name="connsiteX213" fmla="*/ 1331595 w 1646110"/>
                  <a:gd name="connsiteY213" fmla="*/ 303122 h 1251557"/>
                  <a:gd name="connsiteX214" fmla="*/ 1406271 w 1646110"/>
                  <a:gd name="connsiteY214" fmla="*/ 344269 h 1251557"/>
                  <a:gd name="connsiteX215" fmla="*/ 1447991 w 1646110"/>
                  <a:gd name="connsiteY215" fmla="*/ 366748 h 1251557"/>
                  <a:gd name="connsiteX216" fmla="*/ 1501775 w 1646110"/>
                  <a:gd name="connsiteY216" fmla="*/ 406817 h 1251557"/>
                  <a:gd name="connsiteX217" fmla="*/ 1497393 w 1646110"/>
                  <a:gd name="connsiteY217" fmla="*/ 416723 h 1251557"/>
                  <a:gd name="connsiteX218" fmla="*/ 1459484 w 1646110"/>
                  <a:gd name="connsiteY218" fmla="*/ 443583 h 1251557"/>
                  <a:gd name="connsiteX219" fmla="*/ 1411224 w 1646110"/>
                  <a:gd name="connsiteY219" fmla="*/ 473238 h 1251557"/>
                  <a:gd name="connsiteX220" fmla="*/ 1465009 w 1646110"/>
                  <a:gd name="connsiteY220" fmla="*/ 511148 h 1251557"/>
                  <a:gd name="connsiteX221" fmla="*/ 1507236 w 1646110"/>
                  <a:gd name="connsiteY221" fmla="*/ 537436 h 1251557"/>
                  <a:gd name="connsiteX222" fmla="*/ 1529779 w 1646110"/>
                  <a:gd name="connsiteY222" fmla="*/ 551216 h 1251557"/>
                  <a:gd name="connsiteX223" fmla="*/ 1554480 w 1646110"/>
                  <a:gd name="connsiteY223" fmla="*/ 573123 h 1251557"/>
                  <a:gd name="connsiteX224" fmla="*/ 1535811 w 1646110"/>
                  <a:gd name="connsiteY224" fmla="*/ 587982 h 1251557"/>
                  <a:gd name="connsiteX225" fmla="*/ 1506728 w 1646110"/>
                  <a:gd name="connsiteY225" fmla="*/ 601127 h 1251557"/>
                  <a:gd name="connsiteX226" fmla="*/ 1558290 w 1646110"/>
                  <a:gd name="connsiteY226" fmla="*/ 642847 h 1251557"/>
                  <a:gd name="connsiteX227" fmla="*/ 1564894 w 1646110"/>
                  <a:gd name="connsiteY227" fmla="*/ 658213 h 1251557"/>
                  <a:gd name="connsiteX228" fmla="*/ 1561020 w 1646110"/>
                  <a:gd name="connsiteY228" fmla="*/ 665326 h 1251557"/>
                  <a:gd name="connsiteX229" fmla="*/ 1534160 w 1646110"/>
                  <a:gd name="connsiteY229" fmla="*/ 678533 h 1251557"/>
                  <a:gd name="connsiteX230" fmla="*/ 1598930 w 1646110"/>
                  <a:gd name="connsiteY230" fmla="*/ 732318 h 1251557"/>
                  <a:gd name="connsiteX231" fmla="*/ 1601661 w 1646110"/>
                  <a:gd name="connsiteY231" fmla="*/ 738351 h 1251557"/>
                  <a:gd name="connsiteX232" fmla="*/ 1589595 w 1646110"/>
                  <a:gd name="connsiteY232" fmla="*/ 753146 h 1251557"/>
                  <a:gd name="connsiteX233" fmla="*/ 1576959 w 1646110"/>
                  <a:gd name="connsiteY233" fmla="*/ 764703 h 1251557"/>
                  <a:gd name="connsiteX234" fmla="*/ 1586865 w 1646110"/>
                  <a:gd name="connsiteY234" fmla="*/ 781721 h 1251557"/>
                  <a:gd name="connsiteX235" fmla="*/ 1578038 w 1646110"/>
                  <a:gd name="connsiteY235" fmla="*/ 799310 h 1251557"/>
                  <a:gd name="connsiteX236" fmla="*/ 1581912 w 1646110"/>
                  <a:gd name="connsiteY236" fmla="*/ 827822 h 1251557"/>
                  <a:gd name="connsiteX237" fmla="*/ 1577531 w 1646110"/>
                  <a:gd name="connsiteY237" fmla="*/ 850873 h 1251557"/>
                  <a:gd name="connsiteX238" fmla="*/ 1559941 w 1646110"/>
                  <a:gd name="connsiteY238" fmla="*/ 871764 h 1251557"/>
                  <a:gd name="connsiteX239" fmla="*/ 1562163 w 1646110"/>
                  <a:gd name="connsiteY239" fmla="*/ 876145 h 1251557"/>
                  <a:gd name="connsiteX240" fmla="*/ 1570926 w 1646110"/>
                  <a:gd name="connsiteY240" fmla="*/ 899196 h 1251557"/>
                  <a:gd name="connsiteX241" fmla="*/ 1563751 w 1646110"/>
                  <a:gd name="connsiteY241" fmla="*/ 922754 h 1251557"/>
                  <a:gd name="connsiteX242" fmla="*/ 1569275 w 1646110"/>
                  <a:gd name="connsiteY242" fmla="*/ 945297 h 1251557"/>
                  <a:gd name="connsiteX243" fmla="*/ 1557718 w 1646110"/>
                  <a:gd name="connsiteY243" fmla="*/ 975460 h 1251557"/>
                  <a:gd name="connsiteX244" fmla="*/ 1605470 w 1646110"/>
                  <a:gd name="connsiteY244" fmla="*/ 1019910 h 1251557"/>
                  <a:gd name="connsiteX245" fmla="*/ 1646111 w 1646110"/>
                  <a:gd name="connsiteY245" fmla="*/ 1076488 h 1251557"/>
                  <a:gd name="connsiteX246" fmla="*/ 1635125 w 1646110"/>
                  <a:gd name="connsiteY246" fmla="*/ 1100618 h 1251557"/>
                  <a:gd name="connsiteX247" fmla="*/ 1558290 w 1646110"/>
                  <a:gd name="connsiteY247" fmla="*/ 1113254 h 1251557"/>
                  <a:gd name="connsiteX248" fmla="*/ 1172401 w 1646110"/>
                  <a:gd name="connsiteY248" fmla="*/ 1175802 h 1251557"/>
                  <a:gd name="connsiteX249" fmla="*/ 734441 w 1646110"/>
                  <a:gd name="connsiteY249" fmla="*/ 1246604 h 1251557"/>
                  <a:gd name="connsiteX250" fmla="*/ 686117 w 1646110"/>
                  <a:gd name="connsiteY250" fmla="*/ 1251557 h 1251557"/>
                  <a:gd name="connsiteX251" fmla="*/ 616966 w 1646110"/>
                  <a:gd name="connsiteY251" fmla="*/ 1223554 h 1251557"/>
                  <a:gd name="connsiteX252" fmla="*/ 278320 w 1646110"/>
                  <a:gd name="connsiteY252" fmla="*/ 976539 h 1251557"/>
                  <a:gd name="connsiteX253" fmla="*/ 75248 w 1646110"/>
                  <a:gd name="connsiteY253" fmla="*/ 824520 h 1251557"/>
                  <a:gd name="connsiteX254" fmla="*/ 60389 w 1646110"/>
                  <a:gd name="connsiteY254" fmla="*/ 805851 h 1251557"/>
                  <a:gd name="connsiteX255" fmla="*/ 52133 w 1646110"/>
                  <a:gd name="connsiteY255" fmla="*/ 793786 h 1251557"/>
                  <a:gd name="connsiteX256" fmla="*/ 1651 w 1646110"/>
                  <a:gd name="connsiteY256" fmla="*/ 641195 h 1251557"/>
                  <a:gd name="connsiteX257" fmla="*/ 0 w 1646110"/>
                  <a:gd name="connsiteY257" fmla="*/ 620367 h 1251557"/>
                  <a:gd name="connsiteX258" fmla="*/ 0 w 1646110"/>
                  <a:gd name="connsiteY258" fmla="*/ 589633 h 1251557"/>
                  <a:gd name="connsiteX259" fmla="*/ 3302 w 1646110"/>
                  <a:gd name="connsiteY259" fmla="*/ 559407 h 1251557"/>
                  <a:gd name="connsiteX260" fmla="*/ 16510 w 1646110"/>
                  <a:gd name="connsiteY260" fmla="*/ 511148 h 1251557"/>
                  <a:gd name="connsiteX261" fmla="*/ 37338 w 1646110"/>
                  <a:gd name="connsiteY261" fmla="*/ 473238 h 1251557"/>
                  <a:gd name="connsiteX262" fmla="*/ 79629 w 1646110"/>
                  <a:gd name="connsiteY262" fmla="*/ 439773 h 1251557"/>
                  <a:gd name="connsiteX263" fmla="*/ 92773 w 1646110"/>
                  <a:gd name="connsiteY263" fmla="*/ 435900 h 1251557"/>
                  <a:gd name="connsiteX264" fmla="*/ 102679 w 1646110"/>
                  <a:gd name="connsiteY264" fmla="*/ 422755 h 1251557"/>
                  <a:gd name="connsiteX265" fmla="*/ 131191 w 1646110"/>
                  <a:gd name="connsiteY265" fmla="*/ 394752 h 1251557"/>
                  <a:gd name="connsiteX266" fmla="*/ 339789 w 1646110"/>
                  <a:gd name="connsiteY266" fmla="*/ 269594 h 1251557"/>
                  <a:gd name="connsiteX267" fmla="*/ 747077 w 1646110"/>
                  <a:gd name="connsiteY267" fmla="*/ 3973 h 1251557"/>
                  <a:gd name="connsiteX268" fmla="*/ 765175 w 1646110"/>
                  <a:gd name="connsiteY268" fmla="*/ 99 h 1251557"/>
                  <a:gd name="connsiteX269" fmla="*/ 835406 w 1646110"/>
                  <a:gd name="connsiteY269" fmla="*/ 27531 h 125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</a:cxnLst>
                <a:rect l="l" t="t" r="r" b="b"/>
                <a:pathLst>
                  <a:path w="1646110" h="1251557">
                    <a:moveTo>
                      <a:pt x="1557718" y="1032038"/>
                    </a:moveTo>
                    <a:cubicBezTo>
                      <a:pt x="1533588" y="1036928"/>
                      <a:pt x="1506156" y="1039150"/>
                      <a:pt x="1482026" y="1042452"/>
                    </a:cubicBezTo>
                    <a:cubicBezTo>
                      <a:pt x="1460563" y="1045182"/>
                      <a:pt x="1438656" y="1048485"/>
                      <a:pt x="1416685" y="1051787"/>
                    </a:cubicBezTo>
                    <a:cubicBezTo>
                      <a:pt x="1398016" y="1055088"/>
                      <a:pt x="1378268" y="1057819"/>
                      <a:pt x="1359599" y="1061629"/>
                    </a:cubicBezTo>
                    <a:cubicBezTo>
                      <a:pt x="1337119" y="1065503"/>
                      <a:pt x="1311847" y="1071535"/>
                      <a:pt x="1289875" y="1077567"/>
                    </a:cubicBezTo>
                    <a:cubicBezTo>
                      <a:pt x="1266825" y="1083600"/>
                      <a:pt x="1244346" y="1090712"/>
                      <a:pt x="1221804" y="1095665"/>
                    </a:cubicBezTo>
                    <a:cubicBezTo>
                      <a:pt x="1205357" y="1099538"/>
                      <a:pt x="1145540" y="1112683"/>
                      <a:pt x="1122489" y="1112683"/>
                    </a:cubicBezTo>
                    <a:cubicBezTo>
                      <a:pt x="1118616" y="1112683"/>
                      <a:pt x="1112076" y="1112683"/>
                      <a:pt x="1108773" y="1111032"/>
                    </a:cubicBezTo>
                    <a:lnTo>
                      <a:pt x="1108773" y="1109381"/>
                    </a:lnTo>
                    <a:cubicBezTo>
                      <a:pt x="1115886" y="1105000"/>
                      <a:pt x="1122489" y="1103920"/>
                      <a:pt x="1130173" y="1102269"/>
                    </a:cubicBezTo>
                    <a:cubicBezTo>
                      <a:pt x="1156526" y="1096744"/>
                      <a:pt x="1184529" y="1091855"/>
                      <a:pt x="1211961" y="1085823"/>
                    </a:cubicBezTo>
                    <a:cubicBezTo>
                      <a:pt x="1258062" y="1075345"/>
                      <a:pt x="1307465" y="1062772"/>
                      <a:pt x="1354137" y="1053945"/>
                    </a:cubicBezTo>
                    <a:cubicBezTo>
                      <a:pt x="1414462" y="1042452"/>
                      <a:pt x="1475931" y="1034769"/>
                      <a:pt x="1536891" y="1031466"/>
                    </a:cubicBezTo>
                    <a:cubicBezTo>
                      <a:pt x="1556068" y="1031466"/>
                      <a:pt x="1557211" y="1031466"/>
                      <a:pt x="1557718" y="1032038"/>
                    </a:cubicBezTo>
                    <a:close/>
                    <a:moveTo>
                      <a:pt x="1508887" y="983714"/>
                    </a:moveTo>
                    <a:cubicBezTo>
                      <a:pt x="1503426" y="989747"/>
                      <a:pt x="1492949" y="991969"/>
                      <a:pt x="1486408" y="994129"/>
                    </a:cubicBezTo>
                    <a:cubicBezTo>
                      <a:pt x="1465517" y="1000732"/>
                      <a:pt x="1443545" y="1005685"/>
                      <a:pt x="1422718" y="1011147"/>
                    </a:cubicBezTo>
                    <a:cubicBezTo>
                      <a:pt x="1303592" y="1040229"/>
                      <a:pt x="1183386" y="1055597"/>
                      <a:pt x="1064323" y="1067154"/>
                    </a:cubicBezTo>
                    <a:cubicBezTo>
                      <a:pt x="1046734" y="1067154"/>
                      <a:pt x="1046163" y="1066582"/>
                      <a:pt x="1045654" y="1066582"/>
                    </a:cubicBezTo>
                    <a:cubicBezTo>
                      <a:pt x="1046163" y="1065503"/>
                      <a:pt x="1047305" y="1064423"/>
                      <a:pt x="1048385" y="1064423"/>
                    </a:cubicBezTo>
                    <a:cubicBezTo>
                      <a:pt x="1074738" y="1057248"/>
                      <a:pt x="1104392" y="1052866"/>
                      <a:pt x="1131253" y="1048485"/>
                    </a:cubicBezTo>
                    <a:cubicBezTo>
                      <a:pt x="1152652" y="1044611"/>
                      <a:pt x="1175703" y="1041309"/>
                      <a:pt x="1197673" y="1038070"/>
                    </a:cubicBezTo>
                    <a:cubicBezTo>
                      <a:pt x="1214692" y="1035276"/>
                      <a:pt x="1233361" y="1032038"/>
                      <a:pt x="1250950" y="1029816"/>
                    </a:cubicBezTo>
                    <a:cubicBezTo>
                      <a:pt x="1278382" y="1025434"/>
                      <a:pt x="1306893" y="1019910"/>
                      <a:pt x="1335976" y="1014448"/>
                    </a:cubicBezTo>
                    <a:cubicBezTo>
                      <a:pt x="1339850" y="1013877"/>
                      <a:pt x="1477074" y="982635"/>
                      <a:pt x="1502283" y="982635"/>
                    </a:cubicBezTo>
                    <a:cubicBezTo>
                      <a:pt x="1503934" y="982635"/>
                      <a:pt x="1506728" y="982635"/>
                      <a:pt x="1508887" y="983714"/>
                    </a:cubicBezTo>
                    <a:close/>
                    <a:moveTo>
                      <a:pt x="916623" y="923326"/>
                    </a:moveTo>
                    <a:cubicBezTo>
                      <a:pt x="916623" y="929930"/>
                      <a:pt x="889762" y="932660"/>
                      <a:pt x="882650" y="933740"/>
                    </a:cubicBezTo>
                    <a:cubicBezTo>
                      <a:pt x="829945" y="941995"/>
                      <a:pt x="776161" y="946948"/>
                      <a:pt x="723455" y="949107"/>
                    </a:cubicBezTo>
                    <a:cubicBezTo>
                      <a:pt x="714121" y="949107"/>
                      <a:pt x="711898" y="949679"/>
                      <a:pt x="709739" y="949679"/>
                    </a:cubicBezTo>
                    <a:lnTo>
                      <a:pt x="711898" y="949679"/>
                    </a:lnTo>
                    <a:lnTo>
                      <a:pt x="707517" y="949679"/>
                    </a:lnTo>
                    <a:cubicBezTo>
                      <a:pt x="748157" y="943075"/>
                      <a:pt x="891413" y="918944"/>
                      <a:pt x="904050" y="918944"/>
                    </a:cubicBezTo>
                    <a:cubicBezTo>
                      <a:pt x="905701" y="918944"/>
                      <a:pt x="916623" y="918944"/>
                      <a:pt x="916623" y="923326"/>
                    </a:cubicBezTo>
                    <a:close/>
                    <a:moveTo>
                      <a:pt x="647700" y="1045754"/>
                    </a:moveTo>
                    <a:cubicBezTo>
                      <a:pt x="647700" y="1088553"/>
                      <a:pt x="659765" y="1157704"/>
                      <a:pt x="705358" y="1192312"/>
                    </a:cubicBezTo>
                    <a:cubicBezTo>
                      <a:pt x="712470" y="1197773"/>
                      <a:pt x="720725" y="1200504"/>
                      <a:pt x="727837" y="1201583"/>
                    </a:cubicBezTo>
                    <a:lnTo>
                      <a:pt x="1567053" y="1070963"/>
                    </a:lnTo>
                    <a:lnTo>
                      <a:pt x="1585214" y="1070963"/>
                    </a:lnTo>
                    <a:cubicBezTo>
                      <a:pt x="1581341" y="1072615"/>
                      <a:pt x="1576959" y="1074266"/>
                      <a:pt x="1572578" y="1074837"/>
                    </a:cubicBezTo>
                    <a:cubicBezTo>
                      <a:pt x="1432624" y="1098967"/>
                      <a:pt x="1292606" y="1122017"/>
                      <a:pt x="1152652" y="1145640"/>
                    </a:cubicBezTo>
                    <a:cubicBezTo>
                      <a:pt x="1008888" y="1169198"/>
                      <a:pt x="721804" y="1217522"/>
                      <a:pt x="720154" y="1217522"/>
                    </a:cubicBezTo>
                    <a:cubicBezTo>
                      <a:pt x="716280" y="1217522"/>
                      <a:pt x="696532" y="1194471"/>
                      <a:pt x="693229" y="1190661"/>
                    </a:cubicBezTo>
                    <a:cubicBezTo>
                      <a:pt x="677354" y="1170341"/>
                      <a:pt x="667448" y="1149450"/>
                      <a:pt x="658686" y="1129701"/>
                    </a:cubicBezTo>
                    <a:cubicBezTo>
                      <a:pt x="653161" y="1117065"/>
                      <a:pt x="640588" y="1070456"/>
                      <a:pt x="640588" y="1051215"/>
                    </a:cubicBezTo>
                    <a:lnTo>
                      <a:pt x="640588" y="1021560"/>
                    </a:lnTo>
                    <a:cubicBezTo>
                      <a:pt x="643319" y="975460"/>
                      <a:pt x="665289" y="923898"/>
                      <a:pt x="693801" y="898625"/>
                    </a:cubicBezTo>
                    <a:cubicBezTo>
                      <a:pt x="663639" y="950250"/>
                      <a:pt x="647700" y="995208"/>
                      <a:pt x="647700" y="1045754"/>
                    </a:cubicBezTo>
                    <a:close/>
                    <a:moveTo>
                      <a:pt x="795909" y="893672"/>
                    </a:moveTo>
                    <a:lnTo>
                      <a:pt x="793686" y="893672"/>
                    </a:lnTo>
                    <a:lnTo>
                      <a:pt x="795909" y="893672"/>
                    </a:lnTo>
                    <a:close/>
                    <a:moveTo>
                      <a:pt x="1537462" y="801469"/>
                    </a:moveTo>
                    <a:cubicBezTo>
                      <a:pt x="1537462" y="802041"/>
                      <a:pt x="1536319" y="803120"/>
                      <a:pt x="1535239" y="803692"/>
                    </a:cubicBezTo>
                    <a:cubicBezTo>
                      <a:pt x="1519301" y="813026"/>
                      <a:pt x="1500632" y="815757"/>
                      <a:pt x="1485265" y="818488"/>
                    </a:cubicBezTo>
                    <a:cubicBezTo>
                      <a:pt x="1405128" y="831695"/>
                      <a:pt x="1323912" y="850301"/>
                      <a:pt x="1243775" y="864080"/>
                    </a:cubicBezTo>
                    <a:cubicBezTo>
                      <a:pt x="1157605" y="878304"/>
                      <a:pt x="1068705" y="892020"/>
                      <a:pt x="983044" y="901926"/>
                    </a:cubicBezTo>
                    <a:cubicBezTo>
                      <a:pt x="972058" y="903006"/>
                      <a:pt x="950658" y="905736"/>
                      <a:pt x="949007" y="905736"/>
                    </a:cubicBezTo>
                    <a:lnTo>
                      <a:pt x="935863" y="905736"/>
                    </a:lnTo>
                    <a:cubicBezTo>
                      <a:pt x="937514" y="904657"/>
                      <a:pt x="940245" y="903578"/>
                      <a:pt x="942467" y="903578"/>
                    </a:cubicBezTo>
                    <a:cubicBezTo>
                      <a:pt x="1037400" y="887639"/>
                      <a:pt x="1133983" y="871764"/>
                      <a:pt x="1229487" y="855254"/>
                    </a:cubicBezTo>
                    <a:cubicBezTo>
                      <a:pt x="1259713" y="849793"/>
                      <a:pt x="1290447" y="843189"/>
                      <a:pt x="1320610" y="837157"/>
                    </a:cubicBezTo>
                    <a:cubicBezTo>
                      <a:pt x="1334325" y="834426"/>
                      <a:pt x="1487487" y="798739"/>
                      <a:pt x="1523682" y="798739"/>
                    </a:cubicBezTo>
                    <a:cubicBezTo>
                      <a:pt x="1528636" y="798739"/>
                      <a:pt x="1532509" y="798167"/>
                      <a:pt x="1537462" y="801469"/>
                    </a:cubicBezTo>
                    <a:close/>
                    <a:moveTo>
                      <a:pt x="1559941" y="778991"/>
                    </a:moveTo>
                    <a:cubicBezTo>
                      <a:pt x="1559941" y="780641"/>
                      <a:pt x="1552257" y="798739"/>
                      <a:pt x="1552257" y="799819"/>
                    </a:cubicBezTo>
                    <a:cubicBezTo>
                      <a:pt x="1552257" y="803692"/>
                      <a:pt x="1556068" y="816329"/>
                      <a:pt x="1556068" y="827251"/>
                    </a:cubicBezTo>
                    <a:cubicBezTo>
                      <a:pt x="1556068" y="835505"/>
                      <a:pt x="1552829" y="849793"/>
                      <a:pt x="1544003" y="857476"/>
                    </a:cubicBezTo>
                    <a:cubicBezTo>
                      <a:pt x="1540700" y="860207"/>
                      <a:pt x="1535239" y="860207"/>
                      <a:pt x="1531430" y="861286"/>
                    </a:cubicBezTo>
                    <a:cubicBezTo>
                      <a:pt x="1526476" y="862429"/>
                      <a:pt x="1520444" y="862938"/>
                      <a:pt x="1515491" y="864080"/>
                    </a:cubicBezTo>
                    <a:cubicBezTo>
                      <a:pt x="1422146" y="879448"/>
                      <a:pt x="1329436" y="894243"/>
                      <a:pt x="1237170" y="911261"/>
                    </a:cubicBezTo>
                    <a:cubicBezTo>
                      <a:pt x="1132332" y="930438"/>
                      <a:pt x="1017079" y="945297"/>
                      <a:pt x="921067" y="962315"/>
                    </a:cubicBezTo>
                    <a:cubicBezTo>
                      <a:pt x="914464" y="963394"/>
                      <a:pt x="906780" y="964474"/>
                      <a:pt x="900176" y="968348"/>
                    </a:cubicBezTo>
                    <a:lnTo>
                      <a:pt x="900176" y="969998"/>
                    </a:lnTo>
                    <a:cubicBezTo>
                      <a:pt x="902398" y="969998"/>
                      <a:pt x="906208" y="970507"/>
                      <a:pt x="907351" y="970507"/>
                    </a:cubicBezTo>
                    <a:cubicBezTo>
                      <a:pt x="945198" y="970507"/>
                      <a:pt x="1191641" y="933232"/>
                      <a:pt x="1222375" y="928787"/>
                    </a:cubicBezTo>
                    <a:cubicBezTo>
                      <a:pt x="1326642" y="913420"/>
                      <a:pt x="1431481" y="896973"/>
                      <a:pt x="1536319" y="880527"/>
                    </a:cubicBezTo>
                    <a:cubicBezTo>
                      <a:pt x="1542923" y="889861"/>
                      <a:pt x="1546225" y="898053"/>
                      <a:pt x="1546225" y="907388"/>
                    </a:cubicBezTo>
                    <a:cubicBezTo>
                      <a:pt x="1546225" y="910182"/>
                      <a:pt x="1546225" y="912341"/>
                      <a:pt x="1544003" y="916214"/>
                    </a:cubicBezTo>
                    <a:lnTo>
                      <a:pt x="1480375" y="917294"/>
                    </a:lnTo>
                    <a:cubicBezTo>
                      <a:pt x="1406779" y="922754"/>
                      <a:pt x="1332167" y="943646"/>
                      <a:pt x="1258634" y="962823"/>
                    </a:cubicBezTo>
                    <a:cubicBezTo>
                      <a:pt x="1204278" y="977110"/>
                      <a:pt x="1147191" y="993557"/>
                      <a:pt x="1093407" y="1004542"/>
                    </a:cubicBezTo>
                    <a:cubicBezTo>
                      <a:pt x="972629" y="1028164"/>
                      <a:pt x="849694" y="1036419"/>
                      <a:pt x="728408" y="1051787"/>
                    </a:cubicBezTo>
                    <a:cubicBezTo>
                      <a:pt x="721804" y="1052294"/>
                      <a:pt x="712470" y="1053945"/>
                      <a:pt x="706438" y="1056676"/>
                    </a:cubicBezTo>
                    <a:cubicBezTo>
                      <a:pt x="706438" y="1057248"/>
                      <a:pt x="707517" y="1057819"/>
                      <a:pt x="708089" y="1057819"/>
                    </a:cubicBezTo>
                    <a:cubicBezTo>
                      <a:pt x="711898" y="1058327"/>
                      <a:pt x="718502" y="1058327"/>
                      <a:pt x="719582" y="1058327"/>
                    </a:cubicBezTo>
                    <a:cubicBezTo>
                      <a:pt x="739394" y="1058327"/>
                      <a:pt x="771207" y="1055088"/>
                      <a:pt x="788226" y="1053945"/>
                    </a:cubicBezTo>
                    <a:cubicBezTo>
                      <a:pt x="889762" y="1046262"/>
                      <a:pt x="994601" y="1035276"/>
                      <a:pt x="1096709" y="1019401"/>
                    </a:cubicBezTo>
                    <a:cubicBezTo>
                      <a:pt x="1124141" y="1015020"/>
                      <a:pt x="1153795" y="1007844"/>
                      <a:pt x="1181227" y="1001241"/>
                    </a:cubicBezTo>
                    <a:cubicBezTo>
                      <a:pt x="1277811" y="978190"/>
                      <a:pt x="1382649" y="944726"/>
                      <a:pt x="1472692" y="934883"/>
                    </a:cubicBezTo>
                    <a:lnTo>
                      <a:pt x="1541843" y="934311"/>
                    </a:lnTo>
                    <a:cubicBezTo>
                      <a:pt x="1542923" y="937042"/>
                      <a:pt x="1544003" y="940916"/>
                      <a:pt x="1544003" y="942566"/>
                    </a:cubicBezTo>
                    <a:cubicBezTo>
                      <a:pt x="1544003" y="950758"/>
                      <a:pt x="1534668" y="967268"/>
                      <a:pt x="1527556" y="974951"/>
                    </a:cubicBezTo>
                    <a:cubicBezTo>
                      <a:pt x="1526476" y="975460"/>
                      <a:pt x="1526476" y="977110"/>
                      <a:pt x="1526476" y="978761"/>
                    </a:cubicBezTo>
                    <a:cubicBezTo>
                      <a:pt x="1526476" y="982635"/>
                      <a:pt x="1529779" y="983714"/>
                      <a:pt x="1533588" y="988096"/>
                    </a:cubicBezTo>
                    <a:cubicBezTo>
                      <a:pt x="1547305" y="1003463"/>
                      <a:pt x="1562672" y="1019401"/>
                      <a:pt x="1575308" y="1036419"/>
                    </a:cubicBezTo>
                    <a:cubicBezTo>
                      <a:pt x="1577531" y="1038579"/>
                      <a:pt x="1577531" y="1045182"/>
                      <a:pt x="1577531" y="1046833"/>
                    </a:cubicBezTo>
                    <a:cubicBezTo>
                      <a:pt x="1577531" y="1047913"/>
                      <a:pt x="1577531" y="1050135"/>
                      <a:pt x="1576387" y="1051787"/>
                    </a:cubicBezTo>
                    <a:cubicBezTo>
                      <a:pt x="1574229" y="1053438"/>
                      <a:pt x="1570926" y="1054517"/>
                      <a:pt x="1568704" y="1055597"/>
                    </a:cubicBezTo>
                    <a:cubicBezTo>
                      <a:pt x="1561592" y="1057819"/>
                      <a:pt x="1551686" y="1058898"/>
                      <a:pt x="1545145" y="1059978"/>
                    </a:cubicBezTo>
                    <a:cubicBezTo>
                      <a:pt x="1533588" y="1061629"/>
                      <a:pt x="1521524" y="1063280"/>
                      <a:pt x="1510538" y="1064931"/>
                    </a:cubicBezTo>
                    <a:cubicBezTo>
                      <a:pt x="1394206" y="1081378"/>
                      <a:pt x="1277239" y="1098967"/>
                      <a:pt x="1160907" y="1115985"/>
                    </a:cubicBezTo>
                    <a:cubicBezTo>
                      <a:pt x="1020953" y="1136305"/>
                      <a:pt x="740982" y="1176882"/>
                      <a:pt x="739902" y="1176882"/>
                    </a:cubicBezTo>
                    <a:cubicBezTo>
                      <a:pt x="734949" y="1176882"/>
                      <a:pt x="728917" y="1172500"/>
                      <a:pt x="723964" y="1168690"/>
                    </a:cubicBezTo>
                    <a:cubicBezTo>
                      <a:pt x="729488" y="1168119"/>
                      <a:pt x="735520" y="1167039"/>
                      <a:pt x="741553" y="1165388"/>
                    </a:cubicBezTo>
                    <a:cubicBezTo>
                      <a:pt x="743776" y="1164816"/>
                      <a:pt x="786003" y="1152751"/>
                      <a:pt x="786003" y="1142338"/>
                    </a:cubicBezTo>
                    <a:cubicBezTo>
                      <a:pt x="786003" y="1141258"/>
                      <a:pt x="784923" y="1139035"/>
                      <a:pt x="783273" y="1139035"/>
                    </a:cubicBezTo>
                    <a:cubicBezTo>
                      <a:pt x="782193" y="1139035"/>
                      <a:pt x="759651" y="1145640"/>
                      <a:pt x="748157" y="1147798"/>
                    </a:cubicBezTo>
                    <a:cubicBezTo>
                      <a:pt x="735520" y="1150021"/>
                      <a:pt x="721233" y="1151672"/>
                      <a:pt x="709739" y="1153323"/>
                    </a:cubicBezTo>
                    <a:cubicBezTo>
                      <a:pt x="705358" y="1146719"/>
                      <a:pt x="701485" y="1139607"/>
                      <a:pt x="698182" y="1132432"/>
                    </a:cubicBezTo>
                    <a:cubicBezTo>
                      <a:pt x="702564" y="1131923"/>
                      <a:pt x="707009" y="1131923"/>
                      <a:pt x="711391" y="1130781"/>
                    </a:cubicBezTo>
                    <a:cubicBezTo>
                      <a:pt x="714121" y="1130273"/>
                      <a:pt x="749236" y="1121446"/>
                      <a:pt x="749236" y="1114906"/>
                    </a:cubicBezTo>
                    <a:cubicBezTo>
                      <a:pt x="749236" y="1111604"/>
                      <a:pt x="738251" y="1112683"/>
                      <a:pt x="737743" y="1112683"/>
                    </a:cubicBezTo>
                    <a:cubicBezTo>
                      <a:pt x="723455" y="1112683"/>
                      <a:pt x="708597" y="1116557"/>
                      <a:pt x="705358" y="1116557"/>
                    </a:cubicBezTo>
                    <a:lnTo>
                      <a:pt x="692150" y="1116557"/>
                    </a:lnTo>
                    <a:cubicBezTo>
                      <a:pt x="689991" y="1108873"/>
                      <a:pt x="687769" y="1100618"/>
                      <a:pt x="686117" y="1092935"/>
                    </a:cubicBezTo>
                    <a:cubicBezTo>
                      <a:pt x="683387" y="1080298"/>
                      <a:pt x="678434" y="1051215"/>
                      <a:pt x="678434" y="1034197"/>
                    </a:cubicBezTo>
                    <a:cubicBezTo>
                      <a:pt x="678434" y="1033117"/>
                      <a:pt x="677354" y="1027085"/>
                      <a:pt x="679514" y="1025434"/>
                    </a:cubicBezTo>
                    <a:cubicBezTo>
                      <a:pt x="681736" y="1022704"/>
                      <a:pt x="686117" y="1021053"/>
                      <a:pt x="690499" y="1020481"/>
                    </a:cubicBezTo>
                    <a:cubicBezTo>
                      <a:pt x="704786" y="1017751"/>
                      <a:pt x="721804" y="1017179"/>
                      <a:pt x="737743" y="1011147"/>
                    </a:cubicBezTo>
                    <a:cubicBezTo>
                      <a:pt x="741553" y="1009495"/>
                      <a:pt x="747586" y="1006765"/>
                      <a:pt x="747586" y="1002891"/>
                    </a:cubicBezTo>
                    <a:cubicBezTo>
                      <a:pt x="747586" y="1000161"/>
                      <a:pt x="745426" y="1000732"/>
                      <a:pt x="744855" y="1000732"/>
                    </a:cubicBezTo>
                    <a:lnTo>
                      <a:pt x="697675" y="1006194"/>
                    </a:lnTo>
                    <a:cubicBezTo>
                      <a:pt x="692722" y="1006194"/>
                      <a:pt x="687197" y="1005685"/>
                      <a:pt x="682307" y="1005114"/>
                    </a:cubicBezTo>
                    <a:lnTo>
                      <a:pt x="681736" y="1005685"/>
                    </a:lnTo>
                    <a:lnTo>
                      <a:pt x="681736" y="1000732"/>
                    </a:lnTo>
                    <a:cubicBezTo>
                      <a:pt x="682816" y="994700"/>
                      <a:pt x="683387" y="987525"/>
                      <a:pt x="685038" y="981492"/>
                    </a:cubicBezTo>
                    <a:cubicBezTo>
                      <a:pt x="686117" y="975460"/>
                      <a:pt x="687769" y="968348"/>
                      <a:pt x="690499" y="962823"/>
                    </a:cubicBezTo>
                    <a:cubicBezTo>
                      <a:pt x="696023" y="949107"/>
                      <a:pt x="700913" y="936470"/>
                      <a:pt x="712470" y="923326"/>
                    </a:cubicBezTo>
                    <a:cubicBezTo>
                      <a:pt x="715201" y="920024"/>
                      <a:pt x="717931" y="913420"/>
                      <a:pt x="722376" y="912912"/>
                    </a:cubicBezTo>
                    <a:cubicBezTo>
                      <a:pt x="763524" y="904657"/>
                      <a:pt x="805751" y="901355"/>
                      <a:pt x="847471" y="895323"/>
                    </a:cubicBezTo>
                    <a:cubicBezTo>
                      <a:pt x="929830" y="883257"/>
                      <a:pt x="1012126" y="870621"/>
                      <a:pt x="1094486" y="857985"/>
                    </a:cubicBezTo>
                    <a:cubicBezTo>
                      <a:pt x="1135634" y="851444"/>
                      <a:pt x="1176845" y="844269"/>
                      <a:pt x="1217994" y="837157"/>
                    </a:cubicBezTo>
                    <a:cubicBezTo>
                      <a:pt x="1238314" y="833854"/>
                      <a:pt x="1258634" y="830553"/>
                      <a:pt x="1278890" y="826742"/>
                    </a:cubicBezTo>
                    <a:cubicBezTo>
                      <a:pt x="1295400" y="824012"/>
                      <a:pt x="1312418" y="821218"/>
                      <a:pt x="1328864" y="817916"/>
                    </a:cubicBezTo>
                    <a:cubicBezTo>
                      <a:pt x="1341501" y="815757"/>
                      <a:pt x="1355217" y="813535"/>
                      <a:pt x="1368362" y="810804"/>
                    </a:cubicBezTo>
                    <a:cubicBezTo>
                      <a:pt x="1429830" y="799819"/>
                      <a:pt x="1553337" y="775117"/>
                      <a:pt x="1554480" y="775117"/>
                    </a:cubicBezTo>
                    <a:cubicBezTo>
                      <a:pt x="1558290" y="775117"/>
                      <a:pt x="1559941" y="776260"/>
                      <a:pt x="1559941" y="778991"/>
                    </a:cubicBezTo>
                    <a:close/>
                    <a:moveTo>
                      <a:pt x="1567053" y="739430"/>
                    </a:moveTo>
                    <a:cubicBezTo>
                      <a:pt x="1563243" y="742732"/>
                      <a:pt x="1558290" y="746605"/>
                      <a:pt x="1553909" y="748764"/>
                    </a:cubicBezTo>
                    <a:cubicBezTo>
                      <a:pt x="1548956" y="750987"/>
                      <a:pt x="1543494" y="752066"/>
                      <a:pt x="1537970" y="753717"/>
                    </a:cubicBezTo>
                    <a:cubicBezTo>
                      <a:pt x="1517650" y="759750"/>
                      <a:pt x="1496250" y="765275"/>
                      <a:pt x="1475931" y="770164"/>
                    </a:cubicBezTo>
                    <a:cubicBezTo>
                      <a:pt x="1378268" y="793214"/>
                      <a:pt x="1280541" y="810804"/>
                      <a:pt x="1182878" y="829473"/>
                    </a:cubicBezTo>
                    <a:cubicBezTo>
                      <a:pt x="1055497" y="853095"/>
                      <a:pt x="925957" y="874494"/>
                      <a:pt x="798068" y="893163"/>
                    </a:cubicBezTo>
                    <a:lnTo>
                      <a:pt x="799211" y="893163"/>
                    </a:lnTo>
                    <a:lnTo>
                      <a:pt x="796417" y="893163"/>
                    </a:lnTo>
                    <a:cubicBezTo>
                      <a:pt x="915035" y="867319"/>
                      <a:pt x="1033589" y="842110"/>
                      <a:pt x="1152144" y="806994"/>
                    </a:cubicBezTo>
                    <a:cubicBezTo>
                      <a:pt x="1269556" y="771815"/>
                      <a:pt x="1390332" y="731747"/>
                      <a:pt x="1508316" y="691170"/>
                    </a:cubicBezTo>
                    <a:lnTo>
                      <a:pt x="1567053" y="739430"/>
                    </a:lnTo>
                    <a:close/>
                    <a:moveTo>
                      <a:pt x="1529779" y="652181"/>
                    </a:moveTo>
                    <a:cubicBezTo>
                      <a:pt x="1518793" y="658785"/>
                      <a:pt x="1507807" y="666469"/>
                      <a:pt x="1496822" y="672501"/>
                    </a:cubicBezTo>
                    <a:cubicBezTo>
                      <a:pt x="1485265" y="678533"/>
                      <a:pt x="1472692" y="682344"/>
                      <a:pt x="1461135" y="686788"/>
                    </a:cubicBezTo>
                    <a:cubicBezTo>
                      <a:pt x="1354645" y="725206"/>
                      <a:pt x="1245426" y="761973"/>
                      <a:pt x="1139507" y="794866"/>
                    </a:cubicBezTo>
                    <a:cubicBezTo>
                      <a:pt x="1010539" y="834426"/>
                      <a:pt x="879348" y="861286"/>
                      <a:pt x="749808" y="891513"/>
                    </a:cubicBezTo>
                    <a:cubicBezTo>
                      <a:pt x="760222" y="882178"/>
                      <a:pt x="770128" y="870621"/>
                      <a:pt x="781050" y="866811"/>
                    </a:cubicBezTo>
                    <a:cubicBezTo>
                      <a:pt x="790385" y="862938"/>
                      <a:pt x="800862" y="860779"/>
                      <a:pt x="810704" y="857985"/>
                    </a:cubicBezTo>
                    <a:cubicBezTo>
                      <a:pt x="912241" y="827822"/>
                      <a:pt x="1013777" y="799819"/>
                      <a:pt x="1115378" y="762480"/>
                    </a:cubicBezTo>
                    <a:cubicBezTo>
                      <a:pt x="1237170" y="716951"/>
                      <a:pt x="1359027" y="665326"/>
                      <a:pt x="1480375" y="613763"/>
                    </a:cubicBezTo>
                    <a:lnTo>
                      <a:pt x="1529779" y="652181"/>
                    </a:lnTo>
                    <a:close/>
                    <a:moveTo>
                      <a:pt x="1429830" y="518831"/>
                    </a:moveTo>
                    <a:cubicBezTo>
                      <a:pt x="1456754" y="536929"/>
                      <a:pt x="1484757" y="555026"/>
                      <a:pt x="1512189" y="570964"/>
                    </a:cubicBezTo>
                    <a:cubicBezTo>
                      <a:pt x="1511618" y="572616"/>
                      <a:pt x="1511110" y="574266"/>
                      <a:pt x="1509459" y="575917"/>
                    </a:cubicBezTo>
                    <a:cubicBezTo>
                      <a:pt x="1491869" y="590141"/>
                      <a:pt x="1473772" y="594523"/>
                      <a:pt x="1455674" y="603350"/>
                    </a:cubicBezTo>
                    <a:cubicBezTo>
                      <a:pt x="1357948" y="648879"/>
                      <a:pt x="1256411" y="691170"/>
                      <a:pt x="1158685" y="730667"/>
                    </a:cubicBezTo>
                    <a:cubicBezTo>
                      <a:pt x="1133983" y="740001"/>
                      <a:pt x="1109282" y="750416"/>
                      <a:pt x="1084580" y="759242"/>
                    </a:cubicBezTo>
                    <a:cubicBezTo>
                      <a:pt x="990727" y="792707"/>
                      <a:pt x="896874" y="819059"/>
                      <a:pt x="803021" y="849222"/>
                    </a:cubicBezTo>
                    <a:cubicBezTo>
                      <a:pt x="900748" y="793214"/>
                      <a:pt x="998982" y="736700"/>
                      <a:pt x="1097217" y="679105"/>
                    </a:cubicBezTo>
                    <a:cubicBezTo>
                      <a:pt x="1115378" y="668119"/>
                      <a:pt x="1135126" y="656563"/>
                      <a:pt x="1153795" y="645069"/>
                    </a:cubicBezTo>
                    <a:cubicBezTo>
                      <a:pt x="1166939" y="637385"/>
                      <a:pt x="1180656" y="629130"/>
                      <a:pt x="1194372" y="620367"/>
                    </a:cubicBezTo>
                    <a:cubicBezTo>
                      <a:pt x="1205357" y="613763"/>
                      <a:pt x="1216342" y="607160"/>
                      <a:pt x="1227328" y="600048"/>
                    </a:cubicBezTo>
                    <a:cubicBezTo>
                      <a:pt x="1236663" y="594523"/>
                      <a:pt x="1245997" y="588491"/>
                      <a:pt x="1255332" y="582458"/>
                    </a:cubicBezTo>
                    <a:cubicBezTo>
                      <a:pt x="1262444" y="578076"/>
                      <a:pt x="1270127" y="573123"/>
                      <a:pt x="1277811" y="568234"/>
                    </a:cubicBezTo>
                    <a:cubicBezTo>
                      <a:pt x="1315656" y="544041"/>
                      <a:pt x="1389761" y="493558"/>
                      <a:pt x="1390904" y="493558"/>
                    </a:cubicBezTo>
                    <a:cubicBezTo>
                      <a:pt x="1392555" y="493558"/>
                      <a:pt x="1416685" y="510576"/>
                      <a:pt x="1429830" y="518831"/>
                    </a:cubicBezTo>
                    <a:close/>
                    <a:moveTo>
                      <a:pt x="166878" y="516608"/>
                    </a:moveTo>
                    <a:cubicBezTo>
                      <a:pt x="238760" y="569313"/>
                      <a:pt x="311785" y="620876"/>
                      <a:pt x="384239" y="673580"/>
                    </a:cubicBezTo>
                    <a:cubicBezTo>
                      <a:pt x="476441" y="740001"/>
                      <a:pt x="569214" y="808073"/>
                      <a:pt x="661988" y="875003"/>
                    </a:cubicBezTo>
                    <a:cubicBezTo>
                      <a:pt x="613664" y="921104"/>
                      <a:pt x="591185" y="989176"/>
                      <a:pt x="591185" y="1040801"/>
                    </a:cubicBezTo>
                    <a:cubicBezTo>
                      <a:pt x="591185" y="1091855"/>
                      <a:pt x="617538" y="1162086"/>
                      <a:pt x="661988" y="1209266"/>
                    </a:cubicBezTo>
                    <a:cubicBezTo>
                      <a:pt x="539560" y="1123669"/>
                      <a:pt x="417195" y="1029816"/>
                      <a:pt x="296418" y="939773"/>
                    </a:cubicBezTo>
                    <a:cubicBezTo>
                      <a:pt x="233299" y="892592"/>
                      <a:pt x="169608" y="844269"/>
                      <a:pt x="106489" y="797088"/>
                    </a:cubicBezTo>
                    <a:cubicBezTo>
                      <a:pt x="100457" y="792707"/>
                      <a:pt x="93853" y="785023"/>
                      <a:pt x="89471" y="778991"/>
                    </a:cubicBezTo>
                    <a:cubicBezTo>
                      <a:pt x="77978" y="762480"/>
                      <a:pt x="70295" y="745463"/>
                      <a:pt x="64262" y="729588"/>
                    </a:cubicBezTo>
                    <a:cubicBezTo>
                      <a:pt x="59817" y="715872"/>
                      <a:pt x="55436" y="701013"/>
                      <a:pt x="51626" y="687297"/>
                    </a:cubicBezTo>
                    <a:cubicBezTo>
                      <a:pt x="50546" y="683994"/>
                      <a:pt x="41211" y="636814"/>
                      <a:pt x="41211" y="622526"/>
                    </a:cubicBezTo>
                    <a:lnTo>
                      <a:pt x="41211" y="588491"/>
                    </a:lnTo>
                    <a:cubicBezTo>
                      <a:pt x="42291" y="580807"/>
                      <a:pt x="42863" y="572616"/>
                      <a:pt x="43942" y="564932"/>
                    </a:cubicBezTo>
                    <a:cubicBezTo>
                      <a:pt x="45021" y="561058"/>
                      <a:pt x="45021" y="556677"/>
                      <a:pt x="46101" y="553375"/>
                    </a:cubicBezTo>
                    <a:cubicBezTo>
                      <a:pt x="47244" y="548994"/>
                      <a:pt x="48895" y="544041"/>
                      <a:pt x="49974" y="539088"/>
                    </a:cubicBezTo>
                    <a:cubicBezTo>
                      <a:pt x="56007" y="515529"/>
                      <a:pt x="82360" y="474317"/>
                      <a:pt x="105410" y="474317"/>
                    </a:cubicBezTo>
                    <a:cubicBezTo>
                      <a:pt x="108712" y="474317"/>
                      <a:pt x="152591" y="506702"/>
                      <a:pt x="166878" y="516608"/>
                    </a:cubicBezTo>
                    <a:close/>
                    <a:moveTo>
                      <a:pt x="753618" y="813535"/>
                    </a:moveTo>
                    <a:cubicBezTo>
                      <a:pt x="730060" y="827251"/>
                      <a:pt x="705866" y="840966"/>
                      <a:pt x="682816" y="857985"/>
                    </a:cubicBezTo>
                    <a:lnTo>
                      <a:pt x="122428" y="452918"/>
                    </a:lnTo>
                    <a:cubicBezTo>
                      <a:pt x="135064" y="429867"/>
                      <a:pt x="156972" y="424914"/>
                      <a:pt x="175133" y="412341"/>
                    </a:cubicBezTo>
                    <a:cubicBezTo>
                      <a:pt x="176213" y="411198"/>
                      <a:pt x="178943" y="410119"/>
                      <a:pt x="180594" y="409548"/>
                    </a:cubicBezTo>
                    <a:lnTo>
                      <a:pt x="753618" y="813535"/>
                    </a:lnTo>
                    <a:close/>
                    <a:moveTo>
                      <a:pt x="793179" y="38517"/>
                    </a:moveTo>
                    <a:cubicBezTo>
                      <a:pt x="796989" y="40168"/>
                      <a:pt x="802513" y="42391"/>
                      <a:pt x="806895" y="45121"/>
                    </a:cubicBezTo>
                    <a:cubicBezTo>
                      <a:pt x="820039" y="52804"/>
                      <a:pt x="832676" y="61060"/>
                      <a:pt x="846392" y="68171"/>
                    </a:cubicBezTo>
                    <a:cubicBezTo>
                      <a:pt x="934212" y="115923"/>
                      <a:pt x="1023683" y="163104"/>
                      <a:pt x="1112584" y="211999"/>
                    </a:cubicBezTo>
                    <a:cubicBezTo>
                      <a:pt x="1225106" y="272895"/>
                      <a:pt x="1338199" y="335507"/>
                      <a:pt x="1451293" y="398626"/>
                    </a:cubicBezTo>
                    <a:cubicBezTo>
                      <a:pt x="1339850" y="471587"/>
                      <a:pt x="1225677" y="541310"/>
                      <a:pt x="1114806" y="605508"/>
                    </a:cubicBezTo>
                    <a:cubicBezTo>
                      <a:pt x="1002855" y="669770"/>
                      <a:pt x="890333" y="734541"/>
                      <a:pt x="778320" y="799310"/>
                    </a:cubicBezTo>
                    <a:lnTo>
                      <a:pt x="206946" y="395832"/>
                    </a:lnTo>
                    <a:cubicBezTo>
                      <a:pt x="300228" y="344777"/>
                      <a:pt x="394652" y="278928"/>
                      <a:pt x="489648" y="210348"/>
                    </a:cubicBezTo>
                    <a:cubicBezTo>
                      <a:pt x="570865" y="150531"/>
                      <a:pt x="656463" y="87920"/>
                      <a:pt x="738823" y="46772"/>
                    </a:cubicBezTo>
                    <a:cubicBezTo>
                      <a:pt x="749808" y="41248"/>
                      <a:pt x="761873" y="34707"/>
                      <a:pt x="773367" y="34707"/>
                    </a:cubicBezTo>
                    <a:cubicBezTo>
                      <a:pt x="779970" y="34707"/>
                      <a:pt x="786575" y="35215"/>
                      <a:pt x="793179" y="38517"/>
                    </a:cubicBezTo>
                    <a:close/>
                    <a:moveTo>
                      <a:pt x="835406" y="27531"/>
                    </a:moveTo>
                    <a:cubicBezTo>
                      <a:pt x="935863" y="78585"/>
                      <a:pt x="1036320" y="136751"/>
                      <a:pt x="1136777" y="193330"/>
                    </a:cubicBezTo>
                    <a:cubicBezTo>
                      <a:pt x="1157605" y="204823"/>
                      <a:pt x="1179004" y="216888"/>
                      <a:pt x="1199896" y="229017"/>
                    </a:cubicBezTo>
                    <a:cubicBezTo>
                      <a:pt x="1216914" y="238351"/>
                      <a:pt x="1234440" y="248766"/>
                      <a:pt x="1251458" y="258100"/>
                    </a:cubicBezTo>
                    <a:cubicBezTo>
                      <a:pt x="1265174" y="266291"/>
                      <a:pt x="1280033" y="273975"/>
                      <a:pt x="1294257" y="282230"/>
                    </a:cubicBezTo>
                    <a:cubicBezTo>
                      <a:pt x="1306386" y="288834"/>
                      <a:pt x="1318959" y="295946"/>
                      <a:pt x="1331595" y="303122"/>
                    </a:cubicBezTo>
                    <a:cubicBezTo>
                      <a:pt x="1356297" y="316838"/>
                      <a:pt x="1381569" y="331061"/>
                      <a:pt x="1406271" y="344269"/>
                    </a:cubicBezTo>
                    <a:cubicBezTo>
                      <a:pt x="1419416" y="351953"/>
                      <a:pt x="1434275" y="359065"/>
                      <a:pt x="1447991" y="366748"/>
                    </a:cubicBezTo>
                    <a:cubicBezTo>
                      <a:pt x="1458976" y="373352"/>
                      <a:pt x="1501775" y="389291"/>
                      <a:pt x="1501775" y="406817"/>
                    </a:cubicBezTo>
                    <a:cubicBezTo>
                      <a:pt x="1501775" y="410691"/>
                      <a:pt x="1501204" y="412341"/>
                      <a:pt x="1497393" y="416723"/>
                    </a:cubicBezTo>
                    <a:cubicBezTo>
                      <a:pt x="1486408" y="429867"/>
                      <a:pt x="1471041" y="435900"/>
                      <a:pt x="1459484" y="443583"/>
                    </a:cubicBezTo>
                    <a:cubicBezTo>
                      <a:pt x="1443545" y="453489"/>
                      <a:pt x="1427099" y="463395"/>
                      <a:pt x="1411224" y="473238"/>
                    </a:cubicBezTo>
                    <a:cubicBezTo>
                      <a:pt x="1428179" y="486954"/>
                      <a:pt x="1446848" y="499591"/>
                      <a:pt x="1465009" y="511148"/>
                    </a:cubicBezTo>
                    <a:cubicBezTo>
                      <a:pt x="1478153" y="519910"/>
                      <a:pt x="1492949" y="529245"/>
                      <a:pt x="1507236" y="537436"/>
                    </a:cubicBezTo>
                    <a:cubicBezTo>
                      <a:pt x="1513840" y="541882"/>
                      <a:pt x="1522095" y="546263"/>
                      <a:pt x="1529779" y="551216"/>
                    </a:cubicBezTo>
                    <a:cubicBezTo>
                      <a:pt x="1534160" y="554454"/>
                      <a:pt x="1554480" y="562710"/>
                      <a:pt x="1554480" y="573123"/>
                    </a:cubicBezTo>
                    <a:cubicBezTo>
                      <a:pt x="1554480" y="581379"/>
                      <a:pt x="1540193" y="585760"/>
                      <a:pt x="1535811" y="587982"/>
                    </a:cubicBezTo>
                    <a:cubicBezTo>
                      <a:pt x="1526476" y="591792"/>
                      <a:pt x="1516570" y="596174"/>
                      <a:pt x="1506728" y="601127"/>
                    </a:cubicBezTo>
                    <a:cubicBezTo>
                      <a:pt x="1523682" y="614843"/>
                      <a:pt x="1541272" y="628559"/>
                      <a:pt x="1558290" y="642847"/>
                    </a:cubicBezTo>
                    <a:cubicBezTo>
                      <a:pt x="1561020" y="645069"/>
                      <a:pt x="1564894" y="654404"/>
                      <a:pt x="1564894" y="658213"/>
                    </a:cubicBezTo>
                    <a:cubicBezTo>
                      <a:pt x="1564894" y="660436"/>
                      <a:pt x="1563243" y="664246"/>
                      <a:pt x="1561020" y="665326"/>
                    </a:cubicBezTo>
                    <a:cubicBezTo>
                      <a:pt x="1552257" y="669770"/>
                      <a:pt x="1542923" y="674152"/>
                      <a:pt x="1534160" y="678533"/>
                    </a:cubicBezTo>
                    <a:cubicBezTo>
                      <a:pt x="1555560" y="696631"/>
                      <a:pt x="1577531" y="714220"/>
                      <a:pt x="1598930" y="732318"/>
                    </a:cubicBezTo>
                    <a:cubicBezTo>
                      <a:pt x="1601089" y="734541"/>
                      <a:pt x="1601661" y="735620"/>
                      <a:pt x="1601661" y="738351"/>
                    </a:cubicBezTo>
                    <a:cubicBezTo>
                      <a:pt x="1601661" y="743875"/>
                      <a:pt x="1596707" y="746034"/>
                      <a:pt x="1589595" y="753146"/>
                    </a:cubicBezTo>
                    <a:cubicBezTo>
                      <a:pt x="1585722" y="756448"/>
                      <a:pt x="1581341" y="760829"/>
                      <a:pt x="1576959" y="764703"/>
                    </a:cubicBezTo>
                    <a:cubicBezTo>
                      <a:pt x="1584071" y="769656"/>
                      <a:pt x="1586865" y="776260"/>
                      <a:pt x="1586865" y="781721"/>
                    </a:cubicBezTo>
                    <a:cubicBezTo>
                      <a:pt x="1586865" y="789976"/>
                      <a:pt x="1578038" y="796516"/>
                      <a:pt x="1578038" y="799310"/>
                    </a:cubicBezTo>
                    <a:cubicBezTo>
                      <a:pt x="1578038" y="800898"/>
                      <a:pt x="1581912" y="819567"/>
                      <a:pt x="1581912" y="827822"/>
                    </a:cubicBezTo>
                    <a:cubicBezTo>
                      <a:pt x="1581912" y="833283"/>
                      <a:pt x="1579689" y="846491"/>
                      <a:pt x="1577531" y="850873"/>
                    </a:cubicBezTo>
                    <a:cubicBezTo>
                      <a:pt x="1570926" y="864588"/>
                      <a:pt x="1559941" y="868462"/>
                      <a:pt x="1559941" y="871764"/>
                    </a:cubicBezTo>
                    <a:cubicBezTo>
                      <a:pt x="1559941" y="872844"/>
                      <a:pt x="1561020" y="874494"/>
                      <a:pt x="1562163" y="876145"/>
                    </a:cubicBezTo>
                    <a:cubicBezTo>
                      <a:pt x="1567053" y="882686"/>
                      <a:pt x="1570926" y="892592"/>
                      <a:pt x="1570926" y="899196"/>
                    </a:cubicBezTo>
                    <a:cubicBezTo>
                      <a:pt x="1570926" y="907388"/>
                      <a:pt x="1563751" y="921675"/>
                      <a:pt x="1563751" y="922754"/>
                    </a:cubicBezTo>
                    <a:cubicBezTo>
                      <a:pt x="1563751" y="926057"/>
                      <a:pt x="1569275" y="934311"/>
                      <a:pt x="1569275" y="945297"/>
                    </a:cubicBezTo>
                    <a:cubicBezTo>
                      <a:pt x="1569275" y="957362"/>
                      <a:pt x="1557718" y="974380"/>
                      <a:pt x="1557718" y="975460"/>
                    </a:cubicBezTo>
                    <a:cubicBezTo>
                      <a:pt x="1557718" y="976539"/>
                      <a:pt x="1589024" y="1005685"/>
                      <a:pt x="1605470" y="1019910"/>
                    </a:cubicBezTo>
                    <a:cubicBezTo>
                      <a:pt x="1628013" y="1039150"/>
                      <a:pt x="1646111" y="1056168"/>
                      <a:pt x="1646111" y="1076488"/>
                    </a:cubicBezTo>
                    <a:cubicBezTo>
                      <a:pt x="1646111" y="1086902"/>
                      <a:pt x="1642300" y="1098395"/>
                      <a:pt x="1635125" y="1100618"/>
                    </a:cubicBezTo>
                    <a:cubicBezTo>
                      <a:pt x="1610424" y="1107730"/>
                      <a:pt x="1583563" y="1109381"/>
                      <a:pt x="1558290" y="1113254"/>
                    </a:cubicBezTo>
                    <a:cubicBezTo>
                      <a:pt x="1429830" y="1134082"/>
                      <a:pt x="1300289" y="1154974"/>
                      <a:pt x="1172401" y="1175802"/>
                    </a:cubicBezTo>
                    <a:cubicBezTo>
                      <a:pt x="1026414" y="1199424"/>
                      <a:pt x="880427" y="1223554"/>
                      <a:pt x="734441" y="1246604"/>
                    </a:cubicBezTo>
                    <a:cubicBezTo>
                      <a:pt x="719074" y="1249335"/>
                      <a:pt x="700913" y="1251557"/>
                      <a:pt x="686117" y="1251557"/>
                    </a:cubicBezTo>
                    <a:cubicBezTo>
                      <a:pt x="663639" y="1251557"/>
                      <a:pt x="638937" y="1240064"/>
                      <a:pt x="616966" y="1223554"/>
                    </a:cubicBezTo>
                    <a:cubicBezTo>
                      <a:pt x="505016" y="1140687"/>
                      <a:pt x="390842" y="1059470"/>
                      <a:pt x="278320" y="976539"/>
                    </a:cubicBezTo>
                    <a:cubicBezTo>
                      <a:pt x="210820" y="926628"/>
                      <a:pt x="140526" y="877797"/>
                      <a:pt x="75248" y="824520"/>
                    </a:cubicBezTo>
                    <a:cubicBezTo>
                      <a:pt x="69151" y="819567"/>
                      <a:pt x="64770" y="811883"/>
                      <a:pt x="60389" y="805851"/>
                    </a:cubicBezTo>
                    <a:cubicBezTo>
                      <a:pt x="57658" y="802041"/>
                      <a:pt x="54356" y="797660"/>
                      <a:pt x="52133" y="793786"/>
                    </a:cubicBezTo>
                    <a:cubicBezTo>
                      <a:pt x="20892" y="743304"/>
                      <a:pt x="8255" y="691678"/>
                      <a:pt x="1651" y="641195"/>
                    </a:cubicBezTo>
                    <a:cubicBezTo>
                      <a:pt x="1143" y="634591"/>
                      <a:pt x="0" y="621447"/>
                      <a:pt x="0" y="620367"/>
                    </a:cubicBezTo>
                    <a:lnTo>
                      <a:pt x="0" y="589633"/>
                    </a:lnTo>
                    <a:cubicBezTo>
                      <a:pt x="1143" y="579728"/>
                      <a:pt x="2223" y="569313"/>
                      <a:pt x="3302" y="559407"/>
                    </a:cubicBezTo>
                    <a:cubicBezTo>
                      <a:pt x="5524" y="544041"/>
                      <a:pt x="10477" y="525943"/>
                      <a:pt x="16510" y="511148"/>
                    </a:cubicBezTo>
                    <a:cubicBezTo>
                      <a:pt x="21399" y="498511"/>
                      <a:pt x="28004" y="485303"/>
                      <a:pt x="37338" y="473238"/>
                    </a:cubicBezTo>
                    <a:cubicBezTo>
                      <a:pt x="48323" y="457871"/>
                      <a:pt x="65913" y="444726"/>
                      <a:pt x="79629" y="439773"/>
                    </a:cubicBezTo>
                    <a:cubicBezTo>
                      <a:pt x="83439" y="438123"/>
                      <a:pt x="88964" y="438123"/>
                      <a:pt x="92773" y="435900"/>
                    </a:cubicBezTo>
                    <a:cubicBezTo>
                      <a:pt x="97155" y="433169"/>
                      <a:pt x="99377" y="427137"/>
                      <a:pt x="102679" y="422755"/>
                    </a:cubicBezTo>
                    <a:cubicBezTo>
                      <a:pt x="108712" y="413992"/>
                      <a:pt x="122428" y="399133"/>
                      <a:pt x="131191" y="394752"/>
                    </a:cubicBezTo>
                    <a:cubicBezTo>
                      <a:pt x="199263" y="358557"/>
                      <a:pt x="270066" y="315186"/>
                      <a:pt x="339789" y="269594"/>
                    </a:cubicBezTo>
                    <a:cubicBezTo>
                      <a:pt x="474789" y="179614"/>
                      <a:pt x="611505" y="79157"/>
                      <a:pt x="747077" y="3973"/>
                    </a:cubicBezTo>
                    <a:cubicBezTo>
                      <a:pt x="755841" y="-980"/>
                      <a:pt x="757492" y="99"/>
                      <a:pt x="765175" y="99"/>
                    </a:cubicBezTo>
                    <a:cubicBezTo>
                      <a:pt x="794829" y="99"/>
                      <a:pt x="796989" y="7783"/>
                      <a:pt x="835406" y="27531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18">
                <a:extLst>
                  <a:ext uri="{FF2B5EF4-FFF2-40B4-BE49-F238E27FC236}">
                    <a16:creationId xmlns:a16="http://schemas.microsoft.com/office/drawing/2014/main" id="{43C9D236-6D11-009C-5C1D-B77DFC5B1DF8}"/>
                  </a:ext>
                </a:extLst>
              </p:cNvPr>
              <p:cNvGrpSpPr/>
              <p:nvPr/>
            </p:nvGrpSpPr>
            <p:grpSpPr>
              <a:xfrm rot="538676">
                <a:off x="1107018" y="872879"/>
                <a:ext cx="891128" cy="772689"/>
                <a:chOff x="13304919" y="2454767"/>
                <a:chExt cx="1741965" cy="1510441"/>
              </a:xfrm>
              <a:gradFill>
                <a:gsLst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15000"/>
                    </a:srgbClr>
                  </a:gs>
                </a:gsLst>
                <a:lin ang="8100000" scaled="1"/>
              </a:gra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6F6AA3F-8A70-1317-02DF-1410911192D4}"/>
                    </a:ext>
                  </a:extLst>
                </p:cNvPr>
                <p:cNvSpPr/>
                <p:nvPr/>
              </p:nvSpPr>
              <p:spPr>
                <a:xfrm>
                  <a:off x="13304919" y="2454767"/>
                  <a:ext cx="1741965" cy="1510441"/>
                </a:xfrm>
                <a:custGeom>
                  <a:avLst/>
                  <a:gdLst>
                    <a:gd name="connsiteX0" fmla="*/ 264628 w 1741965"/>
                    <a:gd name="connsiteY0" fmla="*/ 1380684 h 1510441"/>
                    <a:gd name="connsiteX1" fmla="*/ 349666 w 1741965"/>
                    <a:gd name="connsiteY1" fmla="*/ 1357597 h 1510441"/>
                    <a:gd name="connsiteX2" fmla="*/ 432527 w 1741965"/>
                    <a:gd name="connsiteY2" fmla="*/ 1332332 h 1510441"/>
                    <a:gd name="connsiteX3" fmla="*/ 506895 w 1741965"/>
                    <a:gd name="connsiteY3" fmla="*/ 1299443 h 1510441"/>
                    <a:gd name="connsiteX4" fmla="*/ 610443 w 1741965"/>
                    <a:gd name="connsiteY4" fmla="*/ 1298790 h 1510441"/>
                    <a:gd name="connsiteX5" fmla="*/ 808721 w 1741965"/>
                    <a:gd name="connsiteY5" fmla="*/ 1315670 h 1510441"/>
                    <a:gd name="connsiteX6" fmla="*/ 937531 w 1741965"/>
                    <a:gd name="connsiteY6" fmla="*/ 1349320 h 1510441"/>
                    <a:gd name="connsiteX7" fmla="*/ 958763 w 1741965"/>
                    <a:gd name="connsiteY7" fmla="*/ 1388852 h 1510441"/>
                    <a:gd name="connsiteX8" fmla="*/ 828429 w 1741965"/>
                    <a:gd name="connsiteY8" fmla="*/ 1353676 h 1510441"/>
                    <a:gd name="connsiteX9" fmla="*/ 782698 w 1741965"/>
                    <a:gd name="connsiteY9" fmla="*/ 1344420 h 1510441"/>
                    <a:gd name="connsiteX10" fmla="*/ 395724 w 1741965"/>
                    <a:gd name="connsiteY10" fmla="*/ 1384496 h 1510441"/>
                    <a:gd name="connsiteX11" fmla="*/ 321248 w 1741965"/>
                    <a:gd name="connsiteY11" fmla="*/ 1418582 h 1510441"/>
                    <a:gd name="connsiteX12" fmla="*/ 239149 w 1741965"/>
                    <a:gd name="connsiteY12" fmla="*/ 1446570 h 1510441"/>
                    <a:gd name="connsiteX13" fmla="*/ 264628 w 1741965"/>
                    <a:gd name="connsiteY13" fmla="*/ 1380684 h 1510441"/>
                    <a:gd name="connsiteX14" fmla="*/ 236318 w 1741965"/>
                    <a:gd name="connsiteY14" fmla="*/ 1468350 h 1510441"/>
                    <a:gd name="connsiteX15" fmla="*/ 315477 w 1741965"/>
                    <a:gd name="connsiteY15" fmla="*/ 1436006 h 1510441"/>
                    <a:gd name="connsiteX16" fmla="*/ 485009 w 1741965"/>
                    <a:gd name="connsiteY16" fmla="*/ 1380031 h 1510441"/>
                    <a:gd name="connsiteX17" fmla="*/ 585727 w 1741965"/>
                    <a:gd name="connsiteY17" fmla="*/ 1367289 h 1510441"/>
                    <a:gd name="connsiteX18" fmla="*/ 796199 w 1741965"/>
                    <a:gd name="connsiteY18" fmla="*/ 1368051 h 1510441"/>
                    <a:gd name="connsiteX19" fmla="*/ 888860 w 1741965"/>
                    <a:gd name="connsiteY19" fmla="*/ 1388307 h 1510441"/>
                    <a:gd name="connsiteX20" fmla="*/ 935026 w 1741965"/>
                    <a:gd name="connsiteY20" fmla="*/ 1401049 h 1510441"/>
                    <a:gd name="connsiteX21" fmla="*/ 959416 w 1741965"/>
                    <a:gd name="connsiteY21" fmla="*/ 1442649 h 1510441"/>
                    <a:gd name="connsiteX22" fmla="*/ 691126 w 1741965"/>
                    <a:gd name="connsiteY22" fmla="*/ 1381882 h 1510441"/>
                    <a:gd name="connsiteX23" fmla="*/ 600862 w 1741965"/>
                    <a:gd name="connsiteY23" fmla="*/ 1398762 h 1510441"/>
                    <a:gd name="connsiteX24" fmla="*/ 504717 w 1741965"/>
                    <a:gd name="connsiteY24" fmla="*/ 1410197 h 1510441"/>
                    <a:gd name="connsiteX25" fmla="*/ 416194 w 1741965"/>
                    <a:gd name="connsiteY25" fmla="*/ 1430017 h 1510441"/>
                    <a:gd name="connsiteX26" fmla="*/ 236318 w 1741965"/>
                    <a:gd name="connsiteY26" fmla="*/ 1468350 h 1510441"/>
                    <a:gd name="connsiteX27" fmla="*/ 993715 w 1741965"/>
                    <a:gd name="connsiteY27" fmla="*/ 1338648 h 1510441"/>
                    <a:gd name="connsiteX28" fmla="*/ 1318516 w 1741965"/>
                    <a:gd name="connsiteY28" fmla="*/ 1257080 h 1510441"/>
                    <a:gd name="connsiteX29" fmla="*/ 1523326 w 1741965"/>
                    <a:gd name="connsiteY29" fmla="*/ 1274178 h 1510441"/>
                    <a:gd name="connsiteX30" fmla="*/ 1658233 w 1741965"/>
                    <a:gd name="connsiteY30" fmla="*/ 1305433 h 1510441"/>
                    <a:gd name="connsiteX31" fmla="*/ 1682406 w 1741965"/>
                    <a:gd name="connsiteY31" fmla="*/ 1343657 h 1510441"/>
                    <a:gd name="connsiteX32" fmla="*/ 1605207 w 1741965"/>
                    <a:gd name="connsiteY32" fmla="*/ 1310115 h 1510441"/>
                    <a:gd name="connsiteX33" fmla="*/ 1504816 w 1741965"/>
                    <a:gd name="connsiteY33" fmla="*/ 1297918 h 1510441"/>
                    <a:gd name="connsiteX34" fmla="*/ 1411829 w 1741965"/>
                    <a:gd name="connsiteY34" fmla="*/ 1284306 h 1510441"/>
                    <a:gd name="connsiteX35" fmla="*/ 1210938 w 1741965"/>
                    <a:gd name="connsiteY35" fmla="*/ 1293018 h 1510441"/>
                    <a:gd name="connsiteX36" fmla="*/ 1128840 w 1741965"/>
                    <a:gd name="connsiteY36" fmla="*/ 1323619 h 1510441"/>
                    <a:gd name="connsiteX37" fmla="*/ 1096610 w 1741965"/>
                    <a:gd name="connsiteY37" fmla="*/ 1345182 h 1510441"/>
                    <a:gd name="connsiteX38" fmla="*/ 987400 w 1741965"/>
                    <a:gd name="connsiteY38" fmla="*/ 1408127 h 1510441"/>
                    <a:gd name="connsiteX39" fmla="*/ 995130 w 1741965"/>
                    <a:gd name="connsiteY39" fmla="*/ 1347905 h 1510441"/>
                    <a:gd name="connsiteX40" fmla="*/ 993715 w 1741965"/>
                    <a:gd name="connsiteY40" fmla="*/ 1338648 h 1510441"/>
                    <a:gd name="connsiteX41" fmla="*/ 233161 w 1741965"/>
                    <a:gd name="connsiteY41" fmla="*/ 1353132 h 1510441"/>
                    <a:gd name="connsiteX42" fmla="*/ 226301 w 1741965"/>
                    <a:gd name="connsiteY42" fmla="*/ 1345509 h 1510441"/>
                    <a:gd name="connsiteX43" fmla="*/ 230330 w 1741965"/>
                    <a:gd name="connsiteY43" fmla="*/ 1334618 h 1510441"/>
                    <a:gd name="connsiteX44" fmla="*/ 233161 w 1741965"/>
                    <a:gd name="connsiteY44" fmla="*/ 1353132 h 1510441"/>
                    <a:gd name="connsiteX45" fmla="*/ 979233 w 1741965"/>
                    <a:gd name="connsiteY45" fmla="*/ 1449292 h 1510441"/>
                    <a:gd name="connsiteX46" fmla="*/ 1043801 w 1741965"/>
                    <a:gd name="connsiteY46" fmla="*/ 1394624 h 1510441"/>
                    <a:gd name="connsiteX47" fmla="*/ 1205385 w 1741965"/>
                    <a:gd name="connsiteY47" fmla="*/ 1310987 h 1510441"/>
                    <a:gd name="connsiteX48" fmla="*/ 1478357 w 1741965"/>
                    <a:gd name="connsiteY48" fmla="*/ 1313165 h 1510441"/>
                    <a:gd name="connsiteX49" fmla="*/ 1637872 w 1741965"/>
                    <a:gd name="connsiteY49" fmla="*/ 1340608 h 1510441"/>
                    <a:gd name="connsiteX50" fmla="*/ 1687959 w 1741965"/>
                    <a:gd name="connsiteY50" fmla="*/ 1405949 h 1510441"/>
                    <a:gd name="connsiteX51" fmla="*/ 1684692 w 1741965"/>
                    <a:gd name="connsiteY51" fmla="*/ 1406821 h 1510441"/>
                    <a:gd name="connsiteX52" fmla="*/ 1674457 w 1741965"/>
                    <a:gd name="connsiteY52" fmla="*/ 1407365 h 1510441"/>
                    <a:gd name="connsiteX53" fmla="*/ 1655729 w 1741965"/>
                    <a:gd name="connsiteY53" fmla="*/ 1400940 h 1510441"/>
                    <a:gd name="connsiteX54" fmla="*/ 1655076 w 1741965"/>
                    <a:gd name="connsiteY54" fmla="*/ 1363260 h 1510441"/>
                    <a:gd name="connsiteX55" fmla="*/ 1632428 w 1741965"/>
                    <a:gd name="connsiteY55" fmla="*/ 1386456 h 1510441"/>
                    <a:gd name="connsiteX56" fmla="*/ 1558278 w 1741965"/>
                    <a:gd name="connsiteY56" fmla="*/ 1352696 h 1510441"/>
                    <a:gd name="connsiteX57" fmla="*/ 1470518 w 1741965"/>
                    <a:gd name="connsiteY57" fmla="*/ 1327431 h 1510441"/>
                    <a:gd name="connsiteX58" fmla="*/ 1193952 w 1741965"/>
                    <a:gd name="connsiteY58" fmla="*/ 1358904 h 1510441"/>
                    <a:gd name="connsiteX59" fmla="*/ 1121762 w 1741965"/>
                    <a:gd name="connsiteY59" fmla="*/ 1399742 h 1510441"/>
                    <a:gd name="connsiteX60" fmla="*/ 1013749 w 1741965"/>
                    <a:gd name="connsiteY60" fmla="*/ 1454411 h 1510441"/>
                    <a:gd name="connsiteX61" fmla="*/ 983371 w 1741965"/>
                    <a:gd name="connsiteY61" fmla="*/ 1452777 h 1510441"/>
                    <a:gd name="connsiteX62" fmla="*/ 979233 w 1741965"/>
                    <a:gd name="connsiteY62" fmla="*/ 1449292 h 1510441"/>
                    <a:gd name="connsiteX63" fmla="*/ 1741965 w 1741965"/>
                    <a:gd name="connsiteY63" fmla="*/ 1294760 h 1510441"/>
                    <a:gd name="connsiteX64" fmla="*/ 1735214 w 1741965"/>
                    <a:gd name="connsiteY64" fmla="*/ 1287682 h 1510441"/>
                    <a:gd name="connsiteX65" fmla="*/ 1718555 w 1741965"/>
                    <a:gd name="connsiteY65" fmla="*/ 1235082 h 1510441"/>
                    <a:gd name="connsiteX66" fmla="*/ 1729661 w 1741965"/>
                    <a:gd name="connsiteY66" fmla="*/ 1232577 h 1510441"/>
                    <a:gd name="connsiteX67" fmla="*/ 1739461 w 1741965"/>
                    <a:gd name="connsiteY67" fmla="*/ 1228657 h 1510441"/>
                    <a:gd name="connsiteX68" fmla="*/ 1729661 w 1741965"/>
                    <a:gd name="connsiteY68" fmla="*/ 1160048 h 1510441"/>
                    <a:gd name="connsiteX69" fmla="*/ 1654314 w 1741965"/>
                    <a:gd name="connsiteY69" fmla="*/ 687087 h 1510441"/>
                    <a:gd name="connsiteX70" fmla="*/ 1602920 w 1741965"/>
                    <a:gd name="connsiteY70" fmla="*/ 424415 h 1510441"/>
                    <a:gd name="connsiteX71" fmla="*/ 1539877 w 1741965"/>
                    <a:gd name="connsiteY71" fmla="*/ 252132 h 1510441"/>
                    <a:gd name="connsiteX72" fmla="*/ 1520495 w 1741965"/>
                    <a:gd name="connsiteY72" fmla="*/ 187988 h 1510441"/>
                    <a:gd name="connsiteX73" fmla="*/ 1473784 w 1741965"/>
                    <a:gd name="connsiteY73" fmla="*/ 77126 h 1510441"/>
                    <a:gd name="connsiteX74" fmla="*/ 1386895 w 1741965"/>
                    <a:gd name="connsiteY74" fmla="*/ 9389 h 1510441"/>
                    <a:gd name="connsiteX75" fmla="*/ 1246979 w 1741965"/>
                    <a:gd name="connsiteY75" fmla="*/ 4924 h 1510441"/>
                    <a:gd name="connsiteX76" fmla="*/ 1069389 w 1741965"/>
                    <a:gd name="connsiteY76" fmla="*/ 67434 h 1510441"/>
                    <a:gd name="connsiteX77" fmla="*/ 862292 w 1741965"/>
                    <a:gd name="connsiteY77" fmla="*/ 252241 h 1510441"/>
                    <a:gd name="connsiteX78" fmla="*/ 830171 w 1741965"/>
                    <a:gd name="connsiteY78" fmla="*/ 298633 h 1510441"/>
                    <a:gd name="connsiteX79" fmla="*/ 814383 w 1741965"/>
                    <a:gd name="connsiteY79" fmla="*/ 321720 h 1510441"/>
                    <a:gd name="connsiteX80" fmla="*/ 794131 w 1741965"/>
                    <a:gd name="connsiteY80" fmla="*/ 345243 h 1510441"/>
                    <a:gd name="connsiteX81" fmla="*/ 714428 w 1741965"/>
                    <a:gd name="connsiteY81" fmla="*/ 303642 h 1510441"/>
                    <a:gd name="connsiteX82" fmla="*/ 303826 w 1741965"/>
                    <a:gd name="connsiteY82" fmla="*/ 238410 h 1510441"/>
                    <a:gd name="connsiteX83" fmla="*/ 117417 w 1741965"/>
                    <a:gd name="connsiteY83" fmla="*/ 306692 h 1510441"/>
                    <a:gd name="connsiteX84" fmla="*/ 56986 w 1741965"/>
                    <a:gd name="connsiteY84" fmla="*/ 354064 h 1510441"/>
                    <a:gd name="connsiteX85" fmla="*/ 59382 w 1741965"/>
                    <a:gd name="connsiteY85" fmla="*/ 364736 h 1510441"/>
                    <a:gd name="connsiteX86" fmla="*/ 53720 w 1741965"/>
                    <a:gd name="connsiteY86" fmla="*/ 370944 h 1510441"/>
                    <a:gd name="connsiteX87" fmla="*/ 33903 w 1741965"/>
                    <a:gd name="connsiteY87" fmla="*/ 375300 h 1510441"/>
                    <a:gd name="connsiteX88" fmla="*/ 23232 w 1741965"/>
                    <a:gd name="connsiteY88" fmla="*/ 402525 h 1510441"/>
                    <a:gd name="connsiteX89" fmla="*/ 24757 w 1741965"/>
                    <a:gd name="connsiteY89" fmla="*/ 610855 h 1510441"/>
                    <a:gd name="connsiteX90" fmla="*/ 48929 w 1741965"/>
                    <a:gd name="connsiteY90" fmla="*/ 939304 h 1510441"/>
                    <a:gd name="connsiteX91" fmla="*/ 48493 w 1741965"/>
                    <a:gd name="connsiteY91" fmla="*/ 1027623 h 1510441"/>
                    <a:gd name="connsiteX92" fmla="*/ 94878 w 1741965"/>
                    <a:gd name="connsiteY92" fmla="*/ 1246734 h 1510441"/>
                    <a:gd name="connsiteX93" fmla="*/ 128959 w 1741965"/>
                    <a:gd name="connsiteY93" fmla="*/ 1389396 h 1510441"/>
                    <a:gd name="connsiteX94" fmla="*/ 191676 w 1741965"/>
                    <a:gd name="connsiteY94" fmla="*/ 1508317 h 1510441"/>
                    <a:gd name="connsiteX95" fmla="*/ 201693 w 1741965"/>
                    <a:gd name="connsiteY95" fmla="*/ 1503308 h 1510441"/>
                    <a:gd name="connsiteX96" fmla="*/ 230112 w 1741965"/>
                    <a:gd name="connsiteY96" fmla="*/ 1501565 h 1510441"/>
                    <a:gd name="connsiteX97" fmla="*/ 279110 w 1741965"/>
                    <a:gd name="connsiteY97" fmla="*/ 1492200 h 1510441"/>
                    <a:gd name="connsiteX98" fmla="*/ 483485 w 1741965"/>
                    <a:gd name="connsiteY98" fmla="*/ 1451688 h 1510441"/>
                    <a:gd name="connsiteX99" fmla="*/ 587796 w 1741965"/>
                    <a:gd name="connsiteY99" fmla="*/ 1432739 h 1510441"/>
                    <a:gd name="connsiteX100" fmla="*/ 795873 w 1741965"/>
                    <a:gd name="connsiteY100" fmla="*/ 1417275 h 1510441"/>
                    <a:gd name="connsiteX101" fmla="*/ 939599 w 1741965"/>
                    <a:gd name="connsiteY101" fmla="*/ 1455391 h 1510441"/>
                    <a:gd name="connsiteX102" fmla="*/ 977600 w 1741965"/>
                    <a:gd name="connsiteY102" fmla="*/ 1481418 h 1510441"/>
                    <a:gd name="connsiteX103" fmla="*/ 1068954 w 1741965"/>
                    <a:gd name="connsiteY103" fmla="*/ 1469113 h 1510441"/>
                    <a:gd name="connsiteX104" fmla="*/ 1113705 w 1741965"/>
                    <a:gd name="connsiteY104" fmla="*/ 1455173 h 1510441"/>
                    <a:gd name="connsiteX105" fmla="*/ 1153012 w 1741965"/>
                    <a:gd name="connsiteY105" fmla="*/ 1430343 h 1510441"/>
                    <a:gd name="connsiteX106" fmla="*/ 1531819 w 1741965"/>
                    <a:gd name="connsiteY106" fmla="*/ 1367398 h 1510441"/>
                    <a:gd name="connsiteX107" fmla="*/ 1657471 w 1741965"/>
                    <a:gd name="connsiteY107" fmla="*/ 1425007 h 1510441"/>
                    <a:gd name="connsiteX108" fmla="*/ 1713764 w 1741965"/>
                    <a:gd name="connsiteY108" fmla="*/ 1417711 h 1510441"/>
                    <a:gd name="connsiteX109" fmla="*/ 1709844 w 1741965"/>
                    <a:gd name="connsiteY109" fmla="*/ 1311967 h 1510441"/>
                    <a:gd name="connsiteX110" fmla="*/ 1729552 w 1741965"/>
                    <a:gd name="connsiteY110" fmla="*/ 1310442 h 1510441"/>
                    <a:gd name="connsiteX111" fmla="*/ 1741965 w 1741965"/>
                    <a:gd name="connsiteY111" fmla="*/ 1294760 h 1510441"/>
                    <a:gd name="connsiteX112" fmla="*/ 580174 w 1741965"/>
                    <a:gd name="connsiteY112" fmla="*/ 1270802 h 1510441"/>
                    <a:gd name="connsiteX113" fmla="*/ 887226 w 1741965"/>
                    <a:gd name="connsiteY113" fmla="*/ 1282454 h 1510441"/>
                    <a:gd name="connsiteX114" fmla="*/ 954952 w 1741965"/>
                    <a:gd name="connsiteY114" fmla="*/ 1335925 h 1510441"/>
                    <a:gd name="connsiteX115" fmla="*/ 917823 w 1741965"/>
                    <a:gd name="connsiteY115" fmla="*/ 1320788 h 1510441"/>
                    <a:gd name="connsiteX116" fmla="*/ 678931 w 1741965"/>
                    <a:gd name="connsiteY116" fmla="*/ 1289860 h 1510441"/>
                    <a:gd name="connsiteX117" fmla="*/ 580174 w 1741965"/>
                    <a:gd name="connsiteY117" fmla="*/ 1270802 h 1510441"/>
                    <a:gd name="connsiteX118" fmla="*/ 1114249 w 1741965"/>
                    <a:gd name="connsiteY118" fmla="*/ 1279405 h 1510441"/>
                    <a:gd name="connsiteX119" fmla="*/ 1236635 w 1741965"/>
                    <a:gd name="connsiteY119" fmla="*/ 1224192 h 1510441"/>
                    <a:gd name="connsiteX120" fmla="*/ 1392012 w 1741965"/>
                    <a:gd name="connsiteY120" fmla="*/ 1206550 h 1510441"/>
                    <a:gd name="connsiteX121" fmla="*/ 1648760 w 1741965"/>
                    <a:gd name="connsiteY121" fmla="*/ 1265901 h 1510441"/>
                    <a:gd name="connsiteX122" fmla="*/ 1671517 w 1741965"/>
                    <a:gd name="connsiteY122" fmla="*/ 1291820 h 1510441"/>
                    <a:gd name="connsiteX123" fmla="*/ 1396259 w 1741965"/>
                    <a:gd name="connsiteY123" fmla="*/ 1240745 h 1510441"/>
                    <a:gd name="connsiteX124" fmla="*/ 1134284 w 1741965"/>
                    <a:gd name="connsiteY124" fmla="*/ 1285613 h 1510441"/>
                    <a:gd name="connsiteX125" fmla="*/ 1114249 w 1741965"/>
                    <a:gd name="connsiteY125" fmla="*/ 1279405 h 1510441"/>
                    <a:gd name="connsiteX126" fmla="*/ 98145 w 1741965"/>
                    <a:gd name="connsiteY126" fmla="*/ 930265 h 1510441"/>
                    <a:gd name="connsiteX127" fmla="*/ 152151 w 1741965"/>
                    <a:gd name="connsiteY127" fmla="*/ 1194353 h 1510441"/>
                    <a:gd name="connsiteX128" fmla="*/ 172839 w 1741965"/>
                    <a:gd name="connsiteY128" fmla="*/ 1251962 h 1510441"/>
                    <a:gd name="connsiteX129" fmla="*/ 192874 w 1741965"/>
                    <a:gd name="connsiteY129" fmla="*/ 1310551 h 1510441"/>
                    <a:gd name="connsiteX130" fmla="*/ 210622 w 1741965"/>
                    <a:gd name="connsiteY130" fmla="*/ 1372190 h 1510441"/>
                    <a:gd name="connsiteX131" fmla="*/ 186123 w 1741965"/>
                    <a:gd name="connsiteY131" fmla="*/ 1429145 h 1510441"/>
                    <a:gd name="connsiteX132" fmla="*/ 171859 w 1741965"/>
                    <a:gd name="connsiteY132" fmla="*/ 1369140 h 1510441"/>
                    <a:gd name="connsiteX133" fmla="*/ 132879 w 1741965"/>
                    <a:gd name="connsiteY133" fmla="*/ 1189125 h 1510441"/>
                    <a:gd name="connsiteX134" fmla="*/ 111537 w 1741965"/>
                    <a:gd name="connsiteY134" fmla="*/ 1061710 h 1510441"/>
                    <a:gd name="connsiteX135" fmla="*/ 98145 w 1741965"/>
                    <a:gd name="connsiteY135" fmla="*/ 930265 h 1510441"/>
                    <a:gd name="connsiteX136" fmla="*/ 77130 w 1741965"/>
                    <a:gd name="connsiteY136" fmla="*/ 489756 h 1510441"/>
                    <a:gd name="connsiteX137" fmla="*/ 79961 w 1741965"/>
                    <a:gd name="connsiteY137" fmla="*/ 493459 h 1510441"/>
                    <a:gd name="connsiteX138" fmla="*/ 94442 w 1741965"/>
                    <a:gd name="connsiteY138" fmla="*/ 531901 h 1510441"/>
                    <a:gd name="connsiteX139" fmla="*/ 105984 w 1741965"/>
                    <a:gd name="connsiteY139" fmla="*/ 578729 h 1510441"/>
                    <a:gd name="connsiteX140" fmla="*/ 129830 w 1741965"/>
                    <a:gd name="connsiteY140" fmla="*/ 672603 h 1510441"/>
                    <a:gd name="connsiteX141" fmla="*/ 159882 w 1741965"/>
                    <a:gd name="connsiteY141" fmla="*/ 873854 h 1510441"/>
                    <a:gd name="connsiteX142" fmla="*/ 204851 w 1741965"/>
                    <a:gd name="connsiteY142" fmla="*/ 1236280 h 1510441"/>
                    <a:gd name="connsiteX143" fmla="*/ 204742 w 1741965"/>
                    <a:gd name="connsiteY143" fmla="*/ 1285721 h 1510441"/>
                    <a:gd name="connsiteX144" fmla="*/ 176541 w 1741965"/>
                    <a:gd name="connsiteY144" fmla="*/ 1197946 h 1510441"/>
                    <a:gd name="connsiteX145" fmla="*/ 154220 w 1741965"/>
                    <a:gd name="connsiteY145" fmla="*/ 1101895 h 1510441"/>
                    <a:gd name="connsiteX146" fmla="*/ 133967 w 1741965"/>
                    <a:gd name="connsiteY146" fmla="*/ 1010744 h 1510441"/>
                    <a:gd name="connsiteX147" fmla="*/ 117744 w 1741965"/>
                    <a:gd name="connsiteY147" fmla="*/ 908485 h 1510441"/>
                    <a:gd name="connsiteX148" fmla="*/ 101302 w 1741965"/>
                    <a:gd name="connsiteY148" fmla="*/ 694383 h 1510441"/>
                    <a:gd name="connsiteX149" fmla="*/ 77130 w 1741965"/>
                    <a:gd name="connsiteY149" fmla="*/ 489756 h 1510441"/>
                    <a:gd name="connsiteX150" fmla="*/ 50236 w 1741965"/>
                    <a:gd name="connsiteY150" fmla="*/ 548999 h 1510441"/>
                    <a:gd name="connsiteX151" fmla="*/ 40763 w 1741965"/>
                    <a:gd name="connsiteY151" fmla="*/ 534188 h 1510441"/>
                    <a:gd name="connsiteX152" fmla="*/ 40980 w 1741965"/>
                    <a:gd name="connsiteY152" fmla="*/ 462748 h 1510441"/>
                    <a:gd name="connsiteX153" fmla="*/ 50236 w 1741965"/>
                    <a:gd name="connsiteY153" fmla="*/ 548999 h 1510441"/>
                    <a:gd name="connsiteX154" fmla="*/ 53502 w 1741965"/>
                    <a:gd name="connsiteY154" fmla="*/ 444997 h 1510441"/>
                    <a:gd name="connsiteX155" fmla="*/ 48820 w 1741965"/>
                    <a:gd name="connsiteY155" fmla="*/ 414614 h 1510441"/>
                    <a:gd name="connsiteX156" fmla="*/ 61668 w 1741965"/>
                    <a:gd name="connsiteY156" fmla="*/ 430404 h 1510441"/>
                    <a:gd name="connsiteX157" fmla="*/ 53502 w 1741965"/>
                    <a:gd name="connsiteY157" fmla="*/ 444997 h 1510441"/>
                    <a:gd name="connsiteX158" fmla="*/ 942539 w 1741965"/>
                    <a:gd name="connsiteY158" fmla="*/ 1273960 h 1510441"/>
                    <a:gd name="connsiteX159" fmla="*/ 786835 w 1741965"/>
                    <a:gd name="connsiteY159" fmla="*/ 1216678 h 1510441"/>
                    <a:gd name="connsiteX160" fmla="*/ 423816 w 1741965"/>
                    <a:gd name="connsiteY160" fmla="*/ 1270584 h 1510441"/>
                    <a:gd name="connsiteX161" fmla="*/ 316457 w 1741965"/>
                    <a:gd name="connsiteY161" fmla="*/ 1325035 h 1510441"/>
                    <a:gd name="connsiteX162" fmla="*/ 300124 w 1741965"/>
                    <a:gd name="connsiteY162" fmla="*/ 1334183 h 1510441"/>
                    <a:gd name="connsiteX163" fmla="*/ 261362 w 1741965"/>
                    <a:gd name="connsiteY163" fmla="*/ 1217331 h 1510441"/>
                    <a:gd name="connsiteX164" fmla="*/ 253195 w 1741965"/>
                    <a:gd name="connsiteY164" fmla="*/ 1081639 h 1510441"/>
                    <a:gd name="connsiteX165" fmla="*/ 198644 w 1741965"/>
                    <a:gd name="connsiteY165" fmla="*/ 705818 h 1510441"/>
                    <a:gd name="connsiteX166" fmla="*/ 82356 w 1741965"/>
                    <a:gd name="connsiteY166" fmla="*/ 396209 h 1510441"/>
                    <a:gd name="connsiteX167" fmla="*/ 86167 w 1741965"/>
                    <a:gd name="connsiteY167" fmla="*/ 393922 h 1510441"/>
                    <a:gd name="connsiteX168" fmla="*/ 123079 w 1741965"/>
                    <a:gd name="connsiteY168" fmla="*/ 376062 h 1510441"/>
                    <a:gd name="connsiteX169" fmla="*/ 190478 w 1741965"/>
                    <a:gd name="connsiteY169" fmla="*/ 349817 h 1510441"/>
                    <a:gd name="connsiteX170" fmla="*/ 211384 w 1741965"/>
                    <a:gd name="connsiteY170" fmla="*/ 340996 h 1510441"/>
                    <a:gd name="connsiteX171" fmla="*/ 259402 w 1741965"/>
                    <a:gd name="connsiteY171" fmla="*/ 325532 h 1510441"/>
                    <a:gd name="connsiteX172" fmla="*/ 354784 w 1741965"/>
                    <a:gd name="connsiteY172" fmla="*/ 298197 h 1510441"/>
                    <a:gd name="connsiteX173" fmla="*/ 460510 w 1741965"/>
                    <a:gd name="connsiteY173" fmla="*/ 282951 h 1510441"/>
                    <a:gd name="connsiteX174" fmla="*/ 672072 w 1741965"/>
                    <a:gd name="connsiteY174" fmla="*/ 315622 h 1510441"/>
                    <a:gd name="connsiteX175" fmla="*/ 710726 w 1741965"/>
                    <a:gd name="connsiteY175" fmla="*/ 336095 h 1510441"/>
                    <a:gd name="connsiteX176" fmla="*/ 805890 w 1741965"/>
                    <a:gd name="connsiteY176" fmla="*/ 427900 h 1510441"/>
                    <a:gd name="connsiteX177" fmla="*/ 865776 w 1741965"/>
                    <a:gd name="connsiteY177" fmla="*/ 858499 h 1510441"/>
                    <a:gd name="connsiteX178" fmla="*/ 919565 w 1741965"/>
                    <a:gd name="connsiteY178" fmla="*/ 1172572 h 1510441"/>
                    <a:gd name="connsiteX179" fmla="*/ 942539 w 1741965"/>
                    <a:gd name="connsiteY179" fmla="*/ 1273960 h 1510441"/>
                    <a:gd name="connsiteX180" fmla="*/ 1677941 w 1741965"/>
                    <a:gd name="connsiteY180" fmla="*/ 1239438 h 1510441"/>
                    <a:gd name="connsiteX181" fmla="*/ 1507320 w 1741965"/>
                    <a:gd name="connsiteY181" fmla="*/ 1182700 h 1510441"/>
                    <a:gd name="connsiteX182" fmla="*/ 1132433 w 1741965"/>
                    <a:gd name="connsiteY182" fmla="*/ 1204589 h 1510441"/>
                    <a:gd name="connsiteX183" fmla="*/ 995130 w 1741965"/>
                    <a:gd name="connsiteY183" fmla="*/ 1298354 h 1510441"/>
                    <a:gd name="connsiteX184" fmla="*/ 894195 w 1741965"/>
                    <a:gd name="connsiteY184" fmla="*/ 710283 h 1510441"/>
                    <a:gd name="connsiteX185" fmla="*/ 840733 w 1741965"/>
                    <a:gd name="connsiteY185" fmla="*/ 415920 h 1510441"/>
                    <a:gd name="connsiteX186" fmla="*/ 837031 w 1741965"/>
                    <a:gd name="connsiteY186" fmla="*/ 389675 h 1510441"/>
                    <a:gd name="connsiteX187" fmla="*/ 827340 w 1741965"/>
                    <a:gd name="connsiteY187" fmla="*/ 365608 h 1510441"/>
                    <a:gd name="connsiteX188" fmla="*/ 907261 w 1741965"/>
                    <a:gd name="connsiteY188" fmla="*/ 297871 h 1510441"/>
                    <a:gd name="connsiteX189" fmla="*/ 980758 w 1741965"/>
                    <a:gd name="connsiteY189" fmla="*/ 228827 h 1510441"/>
                    <a:gd name="connsiteX190" fmla="*/ 1058065 w 1741965"/>
                    <a:gd name="connsiteY190" fmla="*/ 163812 h 1510441"/>
                    <a:gd name="connsiteX191" fmla="*/ 1106845 w 1741965"/>
                    <a:gd name="connsiteY191" fmla="*/ 137567 h 1510441"/>
                    <a:gd name="connsiteX192" fmla="*/ 1426855 w 1741965"/>
                    <a:gd name="connsiteY192" fmla="*/ 60464 h 1510441"/>
                    <a:gd name="connsiteX193" fmla="*/ 1458867 w 1741965"/>
                    <a:gd name="connsiteY193" fmla="*/ 103698 h 1510441"/>
                    <a:gd name="connsiteX194" fmla="*/ 1456036 w 1741965"/>
                    <a:gd name="connsiteY194" fmla="*/ 128419 h 1510441"/>
                    <a:gd name="connsiteX195" fmla="*/ 1531819 w 1741965"/>
                    <a:gd name="connsiteY195" fmla="*/ 349055 h 1510441"/>
                    <a:gd name="connsiteX196" fmla="*/ 1555665 w 1741965"/>
                    <a:gd name="connsiteY196" fmla="*/ 472767 h 1510441"/>
                    <a:gd name="connsiteX197" fmla="*/ 1604771 w 1741965"/>
                    <a:gd name="connsiteY197" fmla="*/ 722044 h 1510441"/>
                    <a:gd name="connsiteX198" fmla="*/ 1667489 w 1741965"/>
                    <a:gd name="connsiteY198" fmla="*/ 1106795 h 1510441"/>
                    <a:gd name="connsiteX199" fmla="*/ 1677941 w 1741965"/>
                    <a:gd name="connsiteY199" fmla="*/ 1239438 h 151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1741965" h="1510441">
                      <a:moveTo>
                        <a:pt x="264628" y="1380684"/>
                      </a:moveTo>
                      <a:cubicBezTo>
                        <a:pt x="301540" y="1376655"/>
                        <a:pt x="317219" y="1369358"/>
                        <a:pt x="349666" y="1357597"/>
                      </a:cubicBezTo>
                      <a:cubicBezTo>
                        <a:pt x="378738" y="1347033"/>
                        <a:pt x="404762" y="1344202"/>
                        <a:pt x="432527" y="1332332"/>
                      </a:cubicBezTo>
                      <a:cubicBezTo>
                        <a:pt x="458550" y="1321224"/>
                        <a:pt x="474447" y="1306195"/>
                        <a:pt x="506895" y="1299443"/>
                      </a:cubicBezTo>
                      <a:cubicBezTo>
                        <a:pt x="538689" y="1292691"/>
                        <a:pt x="578214" y="1293780"/>
                        <a:pt x="610443" y="1298790"/>
                      </a:cubicBezTo>
                      <a:cubicBezTo>
                        <a:pt x="674685" y="1308700"/>
                        <a:pt x="743717" y="1315016"/>
                        <a:pt x="808721" y="1315670"/>
                      </a:cubicBezTo>
                      <a:cubicBezTo>
                        <a:pt x="891799" y="1316432"/>
                        <a:pt x="895502" y="1331460"/>
                        <a:pt x="937531" y="1349320"/>
                      </a:cubicBezTo>
                      <a:cubicBezTo>
                        <a:pt x="965405" y="1361082"/>
                        <a:pt x="958219" y="1349538"/>
                        <a:pt x="958763" y="1388852"/>
                      </a:cubicBezTo>
                      <a:cubicBezTo>
                        <a:pt x="907152" y="1374368"/>
                        <a:pt x="864034" y="1355745"/>
                        <a:pt x="828429" y="1353676"/>
                      </a:cubicBezTo>
                      <a:cubicBezTo>
                        <a:pt x="803277" y="1352152"/>
                        <a:pt x="800228" y="1346924"/>
                        <a:pt x="782698" y="1344420"/>
                      </a:cubicBezTo>
                      <a:cubicBezTo>
                        <a:pt x="703104" y="1332876"/>
                        <a:pt x="468241" y="1352587"/>
                        <a:pt x="395724" y="1384496"/>
                      </a:cubicBezTo>
                      <a:cubicBezTo>
                        <a:pt x="374927" y="1393643"/>
                        <a:pt x="337907" y="1412810"/>
                        <a:pt x="321248" y="1418582"/>
                      </a:cubicBezTo>
                      <a:cubicBezTo>
                        <a:pt x="279981" y="1432848"/>
                        <a:pt x="295878" y="1422720"/>
                        <a:pt x="239149" y="1446570"/>
                      </a:cubicBezTo>
                      <a:cubicBezTo>
                        <a:pt x="247207" y="1425987"/>
                        <a:pt x="249711" y="1408018"/>
                        <a:pt x="264628" y="1380684"/>
                      </a:cubicBezTo>
                      <a:close/>
                      <a:moveTo>
                        <a:pt x="236318" y="1468350"/>
                      </a:moveTo>
                      <a:cubicBezTo>
                        <a:pt x="257006" y="1452886"/>
                        <a:pt x="286840" y="1442649"/>
                        <a:pt x="315477" y="1436006"/>
                      </a:cubicBezTo>
                      <a:cubicBezTo>
                        <a:pt x="386469" y="1419453"/>
                        <a:pt x="388647" y="1392445"/>
                        <a:pt x="485009" y="1380031"/>
                      </a:cubicBezTo>
                      <a:cubicBezTo>
                        <a:pt x="520070" y="1375566"/>
                        <a:pt x="547835" y="1371210"/>
                        <a:pt x="585727" y="1367289"/>
                      </a:cubicBezTo>
                      <a:cubicBezTo>
                        <a:pt x="654433" y="1360210"/>
                        <a:pt x="731849" y="1353567"/>
                        <a:pt x="796199" y="1368051"/>
                      </a:cubicBezTo>
                      <a:cubicBezTo>
                        <a:pt x="844653" y="1378833"/>
                        <a:pt x="807959" y="1357161"/>
                        <a:pt x="888860" y="1388307"/>
                      </a:cubicBezTo>
                      <a:cubicBezTo>
                        <a:pt x="903994" y="1394079"/>
                        <a:pt x="919020" y="1395821"/>
                        <a:pt x="935026" y="1401049"/>
                      </a:cubicBezTo>
                      <a:cubicBezTo>
                        <a:pt x="959199" y="1408999"/>
                        <a:pt x="958001" y="1412375"/>
                        <a:pt x="959416" y="1442649"/>
                      </a:cubicBezTo>
                      <a:cubicBezTo>
                        <a:pt x="879822" y="1416404"/>
                        <a:pt x="791300" y="1380140"/>
                        <a:pt x="691126" y="1381882"/>
                      </a:cubicBezTo>
                      <a:cubicBezTo>
                        <a:pt x="639080" y="1382862"/>
                        <a:pt x="640604" y="1388961"/>
                        <a:pt x="600862" y="1398762"/>
                      </a:cubicBezTo>
                      <a:cubicBezTo>
                        <a:pt x="574729" y="1405296"/>
                        <a:pt x="532918" y="1407583"/>
                        <a:pt x="504717" y="1410197"/>
                      </a:cubicBezTo>
                      <a:cubicBezTo>
                        <a:pt x="466499" y="1413790"/>
                        <a:pt x="449077" y="1423047"/>
                        <a:pt x="416194" y="1430017"/>
                      </a:cubicBezTo>
                      <a:cubicBezTo>
                        <a:pt x="347053" y="1444827"/>
                        <a:pt x="317546" y="1470528"/>
                        <a:pt x="236318" y="1468350"/>
                      </a:cubicBezTo>
                      <a:close/>
                      <a:moveTo>
                        <a:pt x="993715" y="1338648"/>
                      </a:moveTo>
                      <a:cubicBezTo>
                        <a:pt x="1048810" y="1383080"/>
                        <a:pt x="1102054" y="1265466"/>
                        <a:pt x="1318516" y="1257080"/>
                      </a:cubicBezTo>
                      <a:cubicBezTo>
                        <a:pt x="1458431" y="1251744"/>
                        <a:pt x="1422826" y="1262416"/>
                        <a:pt x="1523326" y="1274178"/>
                      </a:cubicBezTo>
                      <a:cubicBezTo>
                        <a:pt x="1572324" y="1279841"/>
                        <a:pt x="1615224" y="1281583"/>
                        <a:pt x="1658233" y="1305433"/>
                      </a:cubicBezTo>
                      <a:cubicBezTo>
                        <a:pt x="1682623" y="1318937"/>
                        <a:pt x="1679248" y="1314907"/>
                        <a:pt x="1682406" y="1343657"/>
                      </a:cubicBezTo>
                      <a:cubicBezTo>
                        <a:pt x="1656600" y="1334727"/>
                        <a:pt x="1634170" y="1319808"/>
                        <a:pt x="1605207" y="1310115"/>
                      </a:cubicBezTo>
                      <a:cubicBezTo>
                        <a:pt x="1576026" y="1300314"/>
                        <a:pt x="1539877" y="1300641"/>
                        <a:pt x="1504816" y="1297918"/>
                      </a:cubicBezTo>
                      <a:cubicBezTo>
                        <a:pt x="1471171" y="1295414"/>
                        <a:pt x="1445256" y="1287899"/>
                        <a:pt x="1411829" y="1284306"/>
                      </a:cubicBezTo>
                      <a:cubicBezTo>
                        <a:pt x="1327009" y="1274940"/>
                        <a:pt x="1288899" y="1272435"/>
                        <a:pt x="1210938" y="1293018"/>
                      </a:cubicBezTo>
                      <a:lnTo>
                        <a:pt x="1128840" y="1323619"/>
                      </a:lnTo>
                      <a:cubicBezTo>
                        <a:pt x="1114576" y="1330262"/>
                        <a:pt x="1111309" y="1336688"/>
                        <a:pt x="1096610" y="1345182"/>
                      </a:cubicBezTo>
                      <a:cubicBezTo>
                        <a:pt x="1063618" y="1364567"/>
                        <a:pt x="1012225" y="1398653"/>
                        <a:pt x="987400" y="1408127"/>
                      </a:cubicBezTo>
                      <a:cubicBezTo>
                        <a:pt x="988815" y="1372407"/>
                        <a:pt x="995021" y="1356834"/>
                        <a:pt x="995130" y="1347905"/>
                      </a:cubicBezTo>
                      <a:cubicBezTo>
                        <a:pt x="995239" y="1340499"/>
                        <a:pt x="986746" y="1353785"/>
                        <a:pt x="993715" y="1338648"/>
                      </a:cubicBezTo>
                      <a:close/>
                      <a:moveTo>
                        <a:pt x="233161" y="1353132"/>
                      </a:moveTo>
                      <a:cubicBezTo>
                        <a:pt x="216066" y="1336579"/>
                        <a:pt x="227281" y="1369467"/>
                        <a:pt x="226301" y="1345509"/>
                      </a:cubicBezTo>
                      <a:cubicBezTo>
                        <a:pt x="225648" y="1329609"/>
                        <a:pt x="223470" y="1343331"/>
                        <a:pt x="230330" y="1334618"/>
                      </a:cubicBezTo>
                      <a:cubicBezTo>
                        <a:pt x="234576" y="1341370"/>
                        <a:pt x="243287" y="1326015"/>
                        <a:pt x="233161" y="1353132"/>
                      </a:cubicBezTo>
                      <a:close/>
                      <a:moveTo>
                        <a:pt x="979233" y="1449292"/>
                      </a:moveTo>
                      <a:cubicBezTo>
                        <a:pt x="984895" y="1418800"/>
                        <a:pt x="1018540" y="1410414"/>
                        <a:pt x="1043801" y="1394624"/>
                      </a:cubicBezTo>
                      <a:cubicBezTo>
                        <a:pt x="1105321" y="1356072"/>
                        <a:pt x="1133740" y="1339301"/>
                        <a:pt x="1205385" y="1310987"/>
                      </a:cubicBezTo>
                      <a:cubicBezTo>
                        <a:pt x="1287048" y="1278752"/>
                        <a:pt x="1399525" y="1302057"/>
                        <a:pt x="1478357" y="1313165"/>
                      </a:cubicBezTo>
                      <a:cubicBezTo>
                        <a:pt x="1532908" y="1320788"/>
                        <a:pt x="1580599" y="1310878"/>
                        <a:pt x="1637872" y="1340608"/>
                      </a:cubicBezTo>
                      <a:cubicBezTo>
                        <a:pt x="1668468" y="1356508"/>
                        <a:pt x="1702767" y="1363369"/>
                        <a:pt x="1687959" y="1405949"/>
                      </a:cubicBezTo>
                      <a:cubicBezTo>
                        <a:pt x="1686870" y="1406385"/>
                        <a:pt x="1685128" y="1405623"/>
                        <a:pt x="1684692" y="1406821"/>
                      </a:cubicBezTo>
                      <a:lnTo>
                        <a:pt x="1674457" y="1407365"/>
                      </a:lnTo>
                      <a:cubicBezTo>
                        <a:pt x="1665529" y="1406167"/>
                        <a:pt x="1666182" y="1404425"/>
                        <a:pt x="1655729" y="1400940"/>
                      </a:cubicBezTo>
                      <a:lnTo>
                        <a:pt x="1655076" y="1363260"/>
                      </a:lnTo>
                      <a:cubicBezTo>
                        <a:pt x="1639396" y="1374041"/>
                        <a:pt x="1647345" y="1374803"/>
                        <a:pt x="1632428" y="1386456"/>
                      </a:cubicBezTo>
                      <a:cubicBezTo>
                        <a:pt x="1605207" y="1375566"/>
                        <a:pt x="1597258" y="1364458"/>
                        <a:pt x="1558278" y="1352696"/>
                      </a:cubicBezTo>
                      <a:cubicBezTo>
                        <a:pt x="1531166" y="1344529"/>
                        <a:pt x="1498065" y="1334618"/>
                        <a:pt x="1470518" y="1327431"/>
                      </a:cubicBezTo>
                      <a:cubicBezTo>
                        <a:pt x="1384499" y="1304888"/>
                        <a:pt x="1268647" y="1311749"/>
                        <a:pt x="1193952" y="1358904"/>
                      </a:cubicBezTo>
                      <a:lnTo>
                        <a:pt x="1121762" y="1399742"/>
                      </a:lnTo>
                      <a:cubicBezTo>
                        <a:pt x="1075269" y="1431106"/>
                        <a:pt x="1085286" y="1430561"/>
                        <a:pt x="1013749" y="1454411"/>
                      </a:cubicBezTo>
                      <a:cubicBezTo>
                        <a:pt x="1001881" y="1458440"/>
                        <a:pt x="996219" y="1461816"/>
                        <a:pt x="983371" y="1452777"/>
                      </a:cubicBezTo>
                      <a:lnTo>
                        <a:pt x="979233" y="1449292"/>
                      </a:lnTo>
                      <a:close/>
                      <a:moveTo>
                        <a:pt x="1741965" y="1294760"/>
                      </a:moveTo>
                      <a:cubicBezTo>
                        <a:pt x="1737719" y="1292691"/>
                        <a:pt x="1739679" y="1294216"/>
                        <a:pt x="1735214" y="1287682"/>
                      </a:cubicBezTo>
                      <a:cubicBezTo>
                        <a:pt x="1716160" y="1260238"/>
                        <a:pt x="1718555" y="1264377"/>
                        <a:pt x="1718555" y="1235082"/>
                      </a:cubicBezTo>
                      <a:cubicBezTo>
                        <a:pt x="1725741" y="1232904"/>
                        <a:pt x="1720079" y="1235518"/>
                        <a:pt x="1729661" y="1232577"/>
                      </a:cubicBezTo>
                      <a:lnTo>
                        <a:pt x="1739461" y="1228657"/>
                      </a:lnTo>
                      <a:cubicBezTo>
                        <a:pt x="1739787" y="1197293"/>
                        <a:pt x="1732274" y="1186838"/>
                        <a:pt x="1729661" y="1160048"/>
                      </a:cubicBezTo>
                      <a:cubicBezTo>
                        <a:pt x="1709735" y="953679"/>
                        <a:pt x="1695581" y="887466"/>
                        <a:pt x="1654314" y="687087"/>
                      </a:cubicBezTo>
                      <a:cubicBezTo>
                        <a:pt x="1639723" y="616082"/>
                        <a:pt x="1619906" y="481153"/>
                        <a:pt x="1602920" y="424415"/>
                      </a:cubicBezTo>
                      <a:cubicBezTo>
                        <a:pt x="1590725" y="383685"/>
                        <a:pt x="1559258" y="287743"/>
                        <a:pt x="1539877" y="252132"/>
                      </a:cubicBezTo>
                      <a:cubicBezTo>
                        <a:pt x="1522346" y="219570"/>
                        <a:pt x="1527355" y="221530"/>
                        <a:pt x="1520495" y="187988"/>
                      </a:cubicBezTo>
                      <a:cubicBezTo>
                        <a:pt x="1510805" y="140398"/>
                        <a:pt x="1484237" y="120469"/>
                        <a:pt x="1473784" y="77126"/>
                      </a:cubicBezTo>
                      <a:cubicBezTo>
                        <a:pt x="1463440" y="34872"/>
                        <a:pt x="1428706" y="12874"/>
                        <a:pt x="1386895" y="9389"/>
                      </a:cubicBezTo>
                      <a:cubicBezTo>
                        <a:pt x="1329731" y="4488"/>
                        <a:pt x="1311220" y="-6293"/>
                        <a:pt x="1246979" y="4924"/>
                      </a:cubicBezTo>
                      <a:cubicBezTo>
                        <a:pt x="1160525" y="20061"/>
                        <a:pt x="1139184" y="24200"/>
                        <a:pt x="1069389" y="67434"/>
                      </a:cubicBezTo>
                      <a:cubicBezTo>
                        <a:pt x="966494" y="131359"/>
                        <a:pt x="934046" y="154338"/>
                        <a:pt x="862292" y="252241"/>
                      </a:cubicBezTo>
                      <a:cubicBezTo>
                        <a:pt x="851077" y="267596"/>
                        <a:pt x="841604" y="281644"/>
                        <a:pt x="830171" y="298633"/>
                      </a:cubicBezTo>
                      <a:cubicBezTo>
                        <a:pt x="823638" y="308543"/>
                        <a:pt x="821352" y="310503"/>
                        <a:pt x="814383" y="321720"/>
                      </a:cubicBezTo>
                      <a:cubicBezTo>
                        <a:pt x="804257" y="337729"/>
                        <a:pt x="805999" y="335551"/>
                        <a:pt x="794131" y="345243"/>
                      </a:cubicBezTo>
                      <a:cubicBezTo>
                        <a:pt x="769741" y="333917"/>
                        <a:pt x="739253" y="317909"/>
                        <a:pt x="714428" y="303642"/>
                      </a:cubicBezTo>
                      <a:cubicBezTo>
                        <a:pt x="584965" y="229044"/>
                        <a:pt x="455502" y="207917"/>
                        <a:pt x="303826" y="238410"/>
                      </a:cubicBezTo>
                      <a:cubicBezTo>
                        <a:pt x="272359" y="244726"/>
                        <a:pt x="141154" y="291445"/>
                        <a:pt x="117417" y="306692"/>
                      </a:cubicBezTo>
                      <a:lnTo>
                        <a:pt x="56986" y="354064"/>
                      </a:lnTo>
                      <a:cubicBezTo>
                        <a:pt x="49800" y="373340"/>
                        <a:pt x="57313" y="361578"/>
                        <a:pt x="59382" y="364736"/>
                      </a:cubicBezTo>
                      <a:lnTo>
                        <a:pt x="53720" y="370944"/>
                      </a:lnTo>
                      <a:cubicBezTo>
                        <a:pt x="53611" y="371053"/>
                        <a:pt x="39021" y="360054"/>
                        <a:pt x="33903" y="375300"/>
                      </a:cubicBezTo>
                      <a:lnTo>
                        <a:pt x="23232" y="402525"/>
                      </a:lnTo>
                      <a:cubicBezTo>
                        <a:pt x="-21628" y="496944"/>
                        <a:pt x="9622" y="482024"/>
                        <a:pt x="24757" y="610855"/>
                      </a:cubicBezTo>
                      <a:cubicBezTo>
                        <a:pt x="41089" y="748616"/>
                        <a:pt x="47296" y="790108"/>
                        <a:pt x="48929" y="939304"/>
                      </a:cubicBezTo>
                      <a:cubicBezTo>
                        <a:pt x="49256" y="968707"/>
                        <a:pt x="48276" y="998220"/>
                        <a:pt x="48493" y="1027623"/>
                      </a:cubicBezTo>
                      <a:cubicBezTo>
                        <a:pt x="48820" y="1093618"/>
                        <a:pt x="76368" y="1191412"/>
                        <a:pt x="94878" y="1246734"/>
                      </a:cubicBezTo>
                      <a:cubicBezTo>
                        <a:pt x="112517" y="1299007"/>
                        <a:pt x="116219" y="1337777"/>
                        <a:pt x="128959" y="1389396"/>
                      </a:cubicBezTo>
                      <a:cubicBezTo>
                        <a:pt x="137452" y="1424136"/>
                        <a:pt x="153566" y="1526395"/>
                        <a:pt x="191676" y="1508317"/>
                      </a:cubicBezTo>
                      <a:cubicBezTo>
                        <a:pt x="227499" y="1491437"/>
                        <a:pt x="174254" y="1511040"/>
                        <a:pt x="201693" y="1503308"/>
                      </a:cubicBezTo>
                      <a:cubicBezTo>
                        <a:pt x="209751" y="1501021"/>
                        <a:pt x="222054" y="1502001"/>
                        <a:pt x="230112" y="1501565"/>
                      </a:cubicBezTo>
                      <a:cubicBezTo>
                        <a:pt x="248295" y="1500476"/>
                        <a:pt x="260273" y="1493616"/>
                        <a:pt x="279110" y="1492200"/>
                      </a:cubicBezTo>
                      <a:cubicBezTo>
                        <a:pt x="367306" y="1485557"/>
                        <a:pt x="401277" y="1476627"/>
                        <a:pt x="483485" y="1451688"/>
                      </a:cubicBezTo>
                      <a:cubicBezTo>
                        <a:pt x="519961" y="1440689"/>
                        <a:pt x="547617" y="1439709"/>
                        <a:pt x="587796" y="1432739"/>
                      </a:cubicBezTo>
                      <a:cubicBezTo>
                        <a:pt x="660203" y="1420107"/>
                        <a:pt x="717803" y="1396475"/>
                        <a:pt x="795873" y="1417275"/>
                      </a:cubicBezTo>
                      <a:cubicBezTo>
                        <a:pt x="835180" y="1427730"/>
                        <a:pt x="909003" y="1438729"/>
                        <a:pt x="939599" y="1455391"/>
                      </a:cubicBezTo>
                      <a:cubicBezTo>
                        <a:pt x="956477" y="1464648"/>
                        <a:pt x="962901" y="1474013"/>
                        <a:pt x="977600" y="1481418"/>
                      </a:cubicBezTo>
                      <a:cubicBezTo>
                        <a:pt x="1000030" y="1492635"/>
                        <a:pt x="1048266" y="1476518"/>
                        <a:pt x="1068954" y="1469113"/>
                      </a:cubicBezTo>
                      <a:cubicBezTo>
                        <a:pt x="1083980" y="1463776"/>
                        <a:pt x="1100748" y="1459965"/>
                        <a:pt x="1113705" y="1455173"/>
                      </a:cubicBezTo>
                      <a:cubicBezTo>
                        <a:pt x="1134611" y="1447441"/>
                        <a:pt x="1135264" y="1441016"/>
                        <a:pt x="1153012" y="1430343"/>
                      </a:cubicBezTo>
                      <a:cubicBezTo>
                        <a:pt x="1304143" y="1339628"/>
                        <a:pt x="1360654" y="1326778"/>
                        <a:pt x="1531819" y="1367398"/>
                      </a:cubicBezTo>
                      <a:cubicBezTo>
                        <a:pt x="1653443" y="1396257"/>
                        <a:pt x="1623608" y="1419562"/>
                        <a:pt x="1657471" y="1425007"/>
                      </a:cubicBezTo>
                      <a:cubicBezTo>
                        <a:pt x="1665964" y="1426314"/>
                        <a:pt x="1697649" y="1419235"/>
                        <a:pt x="1713764" y="1417711"/>
                      </a:cubicBezTo>
                      <a:cubicBezTo>
                        <a:pt x="1730423" y="1381120"/>
                        <a:pt x="1720297" y="1368051"/>
                        <a:pt x="1709844" y="1311967"/>
                      </a:cubicBezTo>
                      <a:cubicBezTo>
                        <a:pt x="1719426" y="1306631"/>
                        <a:pt x="1717902" y="1306195"/>
                        <a:pt x="1729552" y="1310442"/>
                      </a:cubicBezTo>
                      <a:cubicBezTo>
                        <a:pt x="1722475" y="1280059"/>
                        <a:pt x="1724435" y="1307502"/>
                        <a:pt x="1741965" y="1294760"/>
                      </a:cubicBezTo>
                      <a:close/>
                      <a:moveTo>
                        <a:pt x="580174" y="1270802"/>
                      </a:moveTo>
                      <a:cubicBezTo>
                        <a:pt x="667063" y="1254793"/>
                        <a:pt x="788795" y="1230072"/>
                        <a:pt x="887226" y="1282454"/>
                      </a:cubicBezTo>
                      <a:cubicBezTo>
                        <a:pt x="909656" y="1294434"/>
                        <a:pt x="945915" y="1318828"/>
                        <a:pt x="954952" y="1335925"/>
                      </a:cubicBezTo>
                      <a:cubicBezTo>
                        <a:pt x="930453" y="1335272"/>
                        <a:pt x="940035" y="1328738"/>
                        <a:pt x="917823" y="1320788"/>
                      </a:cubicBezTo>
                      <a:cubicBezTo>
                        <a:pt x="847701" y="1295632"/>
                        <a:pt x="727603" y="1296938"/>
                        <a:pt x="678931" y="1289860"/>
                      </a:cubicBezTo>
                      <a:cubicBezTo>
                        <a:pt x="646375" y="1285177"/>
                        <a:pt x="595744" y="1284959"/>
                        <a:pt x="580174" y="1270802"/>
                      </a:cubicBezTo>
                      <a:close/>
                      <a:moveTo>
                        <a:pt x="1114249" y="1279405"/>
                      </a:moveTo>
                      <a:cubicBezTo>
                        <a:pt x="1148112" y="1259803"/>
                        <a:pt x="1191121" y="1236389"/>
                        <a:pt x="1236635" y="1224192"/>
                      </a:cubicBezTo>
                      <a:cubicBezTo>
                        <a:pt x="1351072" y="1193699"/>
                        <a:pt x="1295759" y="1209708"/>
                        <a:pt x="1392012" y="1206550"/>
                      </a:cubicBezTo>
                      <a:cubicBezTo>
                        <a:pt x="1463658" y="1204154"/>
                        <a:pt x="1582232" y="1233122"/>
                        <a:pt x="1648760" y="1265901"/>
                      </a:cubicBezTo>
                      <a:cubicBezTo>
                        <a:pt x="1667380" y="1275049"/>
                        <a:pt x="1668686" y="1272326"/>
                        <a:pt x="1671517" y="1291820"/>
                      </a:cubicBezTo>
                      <a:cubicBezTo>
                        <a:pt x="1606187" y="1262634"/>
                        <a:pt x="1466707" y="1244556"/>
                        <a:pt x="1396259" y="1240745"/>
                      </a:cubicBezTo>
                      <a:cubicBezTo>
                        <a:pt x="1221718" y="1231161"/>
                        <a:pt x="1134393" y="1285613"/>
                        <a:pt x="1134284" y="1285613"/>
                      </a:cubicBezTo>
                      <a:cubicBezTo>
                        <a:pt x="1095412" y="1293236"/>
                        <a:pt x="1127860" y="1291820"/>
                        <a:pt x="1114249" y="1279405"/>
                      </a:cubicBezTo>
                      <a:close/>
                      <a:moveTo>
                        <a:pt x="98145" y="930265"/>
                      </a:moveTo>
                      <a:cubicBezTo>
                        <a:pt x="109686" y="948669"/>
                        <a:pt x="141480" y="1152099"/>
                        <a:pt x="152151" y="1194353"/>
                      </a:cubicBezTo>
                      <a:cubicBezTo>
                        <a:pt x="157051" y="1213519"/>
                        <a:pt x="163366" y="1235300"/>
                        <a:pt x="172839" y="1251962"/>
                      </a:cubicBezTo>
                      <a:cubicBezTo>
                        <a:pt x="187103" y="1277009"/>
                        <a:pt x="184054" y="1283979"/>
                        <a:pt x="192874" y="1310551"/>
                      </a:cubicBezTo>
                      <a:cubicBezTo>
                        <a:pt x="198536" y="1327649"/>
                        <a:pt x="209097" y="1353676"/>
                        <a:pt x="210622" y="1372190"/>
                      </a:cubicBezTo>
                      <a:cubicBezTo>
                        <a:pt x="212037" y="1389614"/>
                        <a:pt x="196684" y="1416513"/>
                        <a:pt x="186123" y="1429145"/>
                      </a:cubicBezTo>
                      <a:cubicBezTo>
                        <a:pt x="171968" y="1413464"/>
                        <a:pt x="175670" y="1389287"/>
                        <a:pt x="171859" y="1369140"/>
                      </a:cubicBezTo>
                      <a:cubicBezTo>
                        <a:pt x="163366" y="1324273"/>
                        <a:pt x="136798" y="1244012"/>
                        <a:pt x="132879" y="1189125"/>
                      </a:cubicBezTo>
                      <a:cubicBezTo>
                        <a:pt x="129721" y="1145020"/>
                        <a:pt x="117744" y="1109082"/>
                        <a:pt x="111537" y="1061710"/>
                      </a:cubicBezTo>
                      <a:cubicBezTo>
                        <a:pt x="106420" y="1022614"/>
                        <a:pt x="96185" y="970341"/>
                        <a:pt x="98145" y="930265"/>
                      </a:cubicBezTo>
                      <a:close/>
                      <a:moveTo>
                        <a:pt x="77130" y="489756"/>
                      </a:moveTo>
                      <a:cubicBezTo>
                        <a:pt x="78110" y="490845"/>
                        <a:pt x="79525" y="491172"/>
                        <a:pt x="79961" y="493459"/>
                      </a:cubicBezTo>
                      <a:cubicBezTo>
                        <a:pt x="80723" y="497161"/>
                        <a:pt x="86821" y="495419"/>
                        <a:pt x="94442" y="531901"/>
                      </a:cubicBezTo>
                      <a:cubicBezTo>
                        <a:pt x="97818" y="548563"/>
                        <a:pt x="101193" y="562067"/>
                        <a:pt x="105984" y="578729"/>
                      </a:cubicBezTo>
                      <a:cubicBezTo>
                        <a:pt x="115675" y="611617"/>
                        <a:pt x="123079" y="636338"/>
                        <a:pt x="129830" y="672603"/>
                      </a:cubicBezTo>
                      <a:cubicBezTo>
                        <a:pt x="141154" y="733043"/>
                        <a:pt x="154329" y="809928"/>
                        <a:pt x="159882" y="873854"/>
                      </a:cubicBezTo>
                      <a:cubicBezTo>
                        <a:pt x="173492" y="1031108"/>
                        <a:pt x="175779" y="1085015"/>
                        <a:pt x="204851" y="1236280"/>
                      </a:cubicBezTo>
                      <a:cubicBezTo>
                        <a:pt x="208117" y="1253160"/>
                        <a:pt x="215195" y="1269059"/>
                        <a:pt x="204742" y="1285721"/>
                      </a:cubicBezTo>
                      <a:lnTo>
                        <a:pt x="176541" y="1197946"/>
                      </a:lnTo>
                      <a:cubicBezTo>
                        <a:pt x="160426" y="1144149"/>
                        <a:pt x="163910" y="1168216"/>
                        <a:pt x="154220" y="1101895"/>
                      </a:cubicBezTo>
                      <a:cubicBezTo>
                        <a:pt x="149211" y="1067482"/>
                        <a:pt x="140392" y="1045157"/>
                        <a:pt x="133967" y="1010744"/>
                      </a:cubicBezTo>
                      <a:cubicBezTo>
                        <a:pt x="127108" y="974261"/>
                        <a:pt x="124821" y="945838"/>
                        <a:pt x="117744" y="908485"/>
                      </a:cubicBezTo>
                      <a:cubicBezTo>
                        <a:pt x="104133" y="838025"/>
                        <a:pt x="110884" y="764189"/>
                        <a:pt x="101302" y="694383"/>
                      </a:cubicBezTo>
                      <a:cubicBezTo>
                        <a:pt x="93245" y="635358"/>
                        <a:pt x="70379" y="541593"/>
                        <a:pt x="77130" y="489756"/>
                      </a:cubicBezTo>
                      <a:close/>
                      <a:moveTo>
                        <a:pt x="50236" y="548999"/>
                      </a:moveTo>
                      <a:cubicBezTo>
                        <a:pt x="43920" y="541593"/>
                        <a:pt x="47622" y="548890"/>
                        <a:pt x="40763" y="534188"/>
                      </a:cubicBezTo>
                      <a:cubicBezTo>
                        <a:pt x="15175" y="478975"/>
                        <a:pt x="16482" y="478866"/>
                        <a:pt x="40980" y="462748"/>
                      </a:cubicBezTo>
                      <a:lnTo>
                        <a:pt x="50236" y="548999"/>
                      </a:lnTo>
                      <a:close/>
                      <a:moveTo>
                        <a:pt x="53502" y="444997"/>
                      </a:moveTo>
                      <a:cubicBezTo>
                        <a:pt x="43920" y="432691"/>
                        <a:pt x="44029" y="430513"/>
                        <a:pt x="48820" y="414614"/>
                      </a:cubicBezTo>
                      <a:cubicBezTo>
                        <a:pt x="54264" y="418534"/>
                        <a:pt x="60580" y="418098"/>
                        <a:pt x="61668" y="430404"/>
                      </a:cubicBezTo>
                      <a:cubicBezTo>
                        <a:pt x="62757" y="443908"/>
                        <a:pt x="53829" y="444671"/>
                        <a:pt x="53502" y="444997"/>
                      </a:cubicBezTo>
                      <a:close/>
                      <a:moveTo>
                        <a:pt x="942539" y="1273960"/>
                      </a:moveTo>
                      <a:cubicBezTo>
                        <a:pt x="896373" y="1255120"/>
                        <a:pt x="869914" y="1229201"/>
                        <a:pt x="786835" y="1216678"/>
                      </a:cubicBezTo>
                      <a:cubicBezTo>
                        <a:pt x="654541" y="1196640"/>
                        <a:pt x="543698" y="1213084"/>
                        <a:pt x="423816" y="1270584"/>
                      </a:cubicBezTo>
                      <a:lnTo>
                        <a:pt x="316457" y="1325035"/>
                      </a:lnTo>
                      <a:cubicBezTo>
                        <a:pt x="313081" y="1327104"/>
                        <a:pt x="303717" y="1332985"/>
                        <a:pt x="300124" y="1334183"/>
                      </a:cubicBezTo>
                      <a:cubicBezTo>
                        <a:pt x="264628" y="1345944"/>
                        <a:pt x="288147" y="1349211"/>
                        <a:pt x="261362" y="1217331"/>
                      </a:cubicBezTo>
                      <a:cubicBezTo>
                        <a:pt x="252106" y="1171592"/>
                        <a:pt x="256244" y="1128140"/>
                        <a:pt x="253195" y="1081639"/>
                      </a:cubicBezTo>
                      <a:cubicBezTo>
                        <a:pt x="248840" y="1014555"/>
                        <a:pt x="212799" y="779000"/>
                        <a:pt x="198644" y="705818"/>
                      </a:cubicBezTo>
                      <a:cubicBezTo>
                        <a:pt x="183074" y="624795"/>
                        <a:pt x="133858" y="449898"/>
                        <a:pt x="82356" y="396209"/>
                      </a:cubicBezTo>
                      <a:cubicBezTo>
                        <a:pt x="83336" y="395120"/>
                        <a:pt x="85405" y="392724"/>
                        <a:pt x="86167" y="393922"/>
                      </a:cubicBezTo>
                      <a:lnTo>
                        <a:pt x="123079" y="376062"/>
                      </a:lnTo>
                      <a:cubicBezTo>
                        <a:pt x="142787" y="366370"/>
                        <a:pt x="144094" y="373340"/>
                        <a:pt x="190478" y="349817"/>
                      </a:cubicBezTo>
                      <a:cubicBezTo>
                        <a:pt x="199842" y="345025"/>
                        <a:pt x="200931" y="345243"/>
                        <a:pt x="211384" y="340996"/>
                      </a:cubicBezTo>
                      <a:cubicBezTo>
                        <a:pt x="230765" y="333264"/>
                        <a:pt x="235992" y="330214"/>
                        <a:pt x="259402" y="325532"/>
                      </a:cubicBezTo>
                      <a:cubicBezTo>
                        <a:pt x="294680" y="318453"/>
                        <a:pt x="326583" y="308216"/>
                        <a:pt x="354784" y="298197"/>
                      </a:cubicBezTo>
                      <a:cubicBezTo>
                        <a:pt x="374383" y="291119"/>
                        <a:pt x="437427" y="282624"/>
                        <a:pt x="460510" y="282951"/>
                      </a:cubicBezTo>
                      <a:cubicBezTo>
                        <a:pt x="533462" y="284040"/>
                        <a:pt x="587360" y="276635"/>
                        <a:pt x="672072" y="315622"/>
                      </a:cubicBezTo>
                      <a:cubicBezTo>
                        <a:pt x="687098" y="322482"/>
                        <a:pt x="699619" y="330432"/>
                        <a:pt x="710726" y="336095"/>
                      </a:cubicBezTo>
                      <a:cubicBezTo>
                        <a:pt x="773443" y="367459"/>
                        <a:pt x="797615" y="366697"/>
                        <a:pt x="805890" y="427900"/>
                      </a:cubicBezTo>
                      <a:cubicBezTo>
                        <a:pt x="825380" y="570126"/>
                        <a:pt x="843673" y="716490"/>
                        <a:pt x="865776" y="858499"/>
                      </a:cubicBezTo>
                      <a:lnTo>
                        <a:pt x="919565" y="1172572"/>
                      </a:lnTo>
                      <a:cubicBezTo>
                        <a:pt x="925989" y="1201649"/>
                        <a:pt x="940688" y="1249021"/>
                        <a:pt x="942539" y="1273960"/>
                      </a:cubicBezTo>
                      <a:close/>
                      <a:moveTo>
                        <a:pt x="1677941" y="1239438"/>
                      </a:moveTo>
                      <a:cubicBezTo>
                        <a:pt x="1647127" y="1237042"/>
                        <a:pt x="1596823" y="1202085"/>
                        <a:pt x="1507320" y="1182700"/>
                      </a:cubicBezTo>
                      <a:cubicBezTo>
                        <a:pt x="1358585" y="1150683"/>
                        <a:pt x="1263203" y="1156346"/>
                        <a:pt x="1132433" y="1204589"/>
                      </a:cubicBezTo>
                      <a:cubicBezTo>
                        <a:pt x="1060787" y="1231053"/>
                        <a:pt x="1027578" y="1282345"/>
                        <a:pt x="995130" y="1298354"/>
                      </a:cubicBezTo>
                      <a:lnTo>
                        <a:pt x="894195" y="710283"/>
                      </a:lnTo>
                      <a:cubicBezTo>
                        <a:pt x="887226" y="622943"/>
                        <a:pt x="866865" y="499231"/>
                        <a:pt x="840733" y="415920"/>
                      </a:cubicBezTo>
                      <a:cubicBezTo>
                        <a:pt x="838446" y="408842"/>
                        <a:pt x="837249" y="390873"/>
                        <a:pt x="837031" y="389675"/>
                      </a:cubicBezTo>
                      <a:cubicBezTo>
                        <a:pt x="834853" y="375082"/>
                        <a:pt x="832893" y="388368"/>
                        <a:pt x="827340" y="365608"/>
                      </a:cubicBezTo>
                      <a:cubicBezTo>
                        <a:pt x="853363" y="344481"/>
                        <a:pt x="861203" y="366370"/>
                        <a:pt x="907261" y="297871"/>
                      </a:cubicBezTo>
                      <a:cubicBezTo>
                        <a:pt x="922396" y="275328"/>
                        <a:pt x="970631" y="244182"/>
                        <a:pt x="980758" y="228827"/>
                      </a:cubicBezTo>
                      <a:cubicBezTo>
                        <a:pt x="1006454" y="190166"/>
                        <a:pt x="1001881" y="217065"/>
                        <a:pt x="1058065" y="163812"/>
                      </a:cubicBezTo>
                      <a:cubicBezTo>
                        <a:pt x="1075596" y="147041"/>
                        <a:pt x="1082237" y="147041"/>
                        <a:pt x="1106845" y="137567"/>
                      </a:cubicBezTo>
                      <a:cubicBezTo>
                        <a:pt x="1147786" y="121667"/>
                        <a:pt x="1274200" y="25180"/>
                        <a:pt x="1426855" y="60464"/>
                      </a:cubicBezTo>
                      <a:cubicBezTo>
                        <a:pt x="1440901" y="63731"/>
                        <a:pt x="1452987" y="66236"/>
                        <a:pt x="1458867" y="103698"/>
                      </a:cubicBezTo>
                      <a:cubicBezTo>
                        <a:pt x="1463005" y="130379"/>
                        <a:pt x="1455056" y="110450"/>
                        <a:pt x="1456036" y="128419"/>
                      </a:cubicBezTo>
                      <a:lnTo>
                        <a:pt x="1531819" y="349055"/>
                      </a:lnTo>
                      <a:cubicBezTo>
                        <a:pt x="1543905" y="388150"/>
                        <a:pt x="1547063" y="433018"/>
                        <a:pt x="1555665" y="472767"/>
                      </a:cubicBezTo>
                      <a:lnTo>
                        <a:pt x="1604771" y="722044"/>
                      </a:lnTo>
                      <a:cubicBezTo>
                        <a:pt x="1651700" y="891387"/>
                        <a:pt x="1641792" y="967292"/>
                        <a:pt x="1667489" y="1106795"/>
                      </a:cubicBezTo>
                      <a:cubicBezTo>
                        <a:pt x="1674022" y="1142080"/>
                        <a:pt x="1681535" y="1199907"/>
                        <a:pt x="1677941" y="123943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EAF91E6-7618-E9D2-5657-6015DB334F55}"/>
                    </a:ext>
                  </a:extLst>
                </p:cNvPr>
                <p:cNvSpPr/>
                <p:nvPr/>
              </p:nvSpPr>
              <p:spPr>
                <a:xfrm>
                  <a:off x="13559639" y="2833336"/>
                  <a:ext cx="492977" cy="133235"/>
                </a:xfrm>
                <a:custGeom>
                  <a:avLst/>
                  <a:gdLst>
                    <a:gd name="connsiteX0" fmla="*/ 0 w 492977"/>
                    <a:gd name="connsiteY0" fmla="*/ 133185 h 133235"/>
                    <a:gd name="connsiteX1" fmla="*/ 49978 w 492977"/>
                    <a:gd name="connsiteY1" fmla="*/ 100514 h 133235"/>
                    <a:gd name="connsiteX2" fmla="*/ 393615 w 492977"/>
                    <a:gd name="connsiteY2" fmla="*/ 34193 h 133235"/>
                    <a:gd name="connsiteX3" fmla="*/ 474843 w 492977"/>
                    <a:gd name="connsiteY3" fmla="*/ 86248 h 133235"/>
                    <a:gd name="connsiteX4" fmla="*/ 215917 w 492977"/>
                    <a:gd name="connsiteY4" fmla="*/ 2720 h 133235"/>
                    <a:gd name="connsiteX5" fmla="*/ 37347 w 492977"/>
                    <a:gd name="connsiteY5" fmla="*/ 83199 h 133235"/>
                    <a:gd name="connsiteX6" fmla="*/ 0 w 492977"/>
                    <a:gd name="connsiteY6" fmla="*/ 133185 h 13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977" h="133235">
                      <a:moveTo>
                        <a:pt x="0" y="133185"/>
                      </a:moveTo>
                      <a:cubicBezTo>
                        <a:pt x="31250" y="134165"/>
                        <a:pt x="28092" y="120770"/>
                        <a:pt x="49978" y="100514"/>
                      </a:cubicBezTo>
                      <a:cubicBezTo>
                        <a:pt x="139807" y="18076"/>
                        <a:pt x="277327" y="-111"/>
                        <a:pt x="393615" y="34193"/>
                      </a:cubicBezTo>
                      <a:cubicBezTo>
                        <a:pt x="461232" y="54013"/>
                        <a:pt x="460797" y="79932"/>
                        <a:pt x="474843" y="86248"/>
                      </a:cubicBezTo>
                      <a:cubicBezTo>
                        <a:pt x="524821" y="108138"/>
                        <a:pt x="481702" y="-20040"/>
                        <a:pt x="215917" y="2720"/>
                      </a:cubicBezTo>
                      <a:cubicBezTo>
                        <a:pt x="153853" y="8057"/>
                        <a:pt x="75457" y="43994"/>
                        <a:pt x="37347" y="83199"/>
                      </a:cubicBezTo>
                      <a:cubicBezTo>
                        <a:pt x="23083" y="97792"/>
                        <a:pt x="1633" y="107375"/>
                        <a:pt x="0" y="13318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8BC018F-9268-28F0-9BE9-91216368D818}"/>
                    </a:ext>
                  </a:extLst>
                </p:cNvPr>
                <p:cNvSpPr/>
                <p:nvPr/>
              </p:nvSpPr>
              <p:spPr>
                <a:xfrm>
                  <a:off x="14353729" y="3449903"/>
                  <a:ext cx="439564" cy="150210"/>
                </a:xfrm>
                <a:custGeom>
                  <a:avLst/>
                  <a:gdLst>
                    <a:gd name="connsiteX0" fmla="*/ 0 w 439564"/>
                    <a:gd name="connsiteY0" fmla="*/ 150210 h 150210"/>
                    <a:gd name="connsiteX1" fmla="*/ 186083 w 439564"/>
                    <a:gd name="connsiteY1" fmla="*/ 41417 h 150210"/>
                    <a:gd name="connsiteX2" fmla="*/ 372274 w 439564"/>
                    <a:gd name="connsiteY2" fmla="*/ 37170 h 150210"/>
                    <a:gd name="connsiteX3" fmla="*/ 418985 w 439564"/>
                    <a:gd name="connsiteY3" fmla="*/ 68969 h 150210"/>
                    <a:gd name="connsiteX4" fmla="*/ 439564 w 439564"/>
                    <a:gd name="connsiteY4" fmla="*/ 52743 h 150210"/>
                    <a:gd name="connsiteX5" fmla="*/ 83514 w 439564"/>
                    <a:gd name="connsiteY5" fmla="*/ 66900 h 150210"/>
                    <a:gd name="connsiteX6" fmla="*/ 14699 w 439564"/>
                    <a:gd name="connsiteY6" fmla="*/ 120371 h 150210"/>
                    <a:gd name="connsiteX7" fmla="*/ 0 w 439564"/>
                    <a:gd name="connsiteY7" fmla="*/ 150210 h 15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9564" h="150210">
                      <a:moveTo>
                        <a:pt x="0" y="150210"/>
                      </a:moveTo>
                      <a:cubicBezTo>
                        <a:pt x="38327" y="142696"/>
                        <a:pt x="45187" y="85958"/>
                        <a:pt x="186083" y="41417"/>
                      </a:cubicBezTo>
                      <a:cubicBezTo>
                        <a:pt x="244880" y="22795"/>
                        <a:pt x="304875" y="12994"/>
                        <a:pt x="372274" y="37170"/>
                      </a:cubicBezTo>
                      <a:cubicBezTo>
                        <a:pt x="402871" y="48169"/>
                        <a:pt x="401019" y="53288"/>
                        <a:pt x="418985" y="68969"/>
                      </a:cubicBezTo>
                      <a:cubicBezTo>
                        <a:pt x="427369" y="67009"/>
                        <a:pt x="434774" y="63307"/>
                        <a:pt x="439564" y="52743"/>
                      </a:cubicBezTo>
                      <a:cubicBezTo>
                        <a:pt x="350933" y="-39497"/>
                        <a:pt x="178679" y="4935"/>
                        <a:pt x="83514" y="66900"/>
                      </a:cubicBezTo>
                      <a:lnTo>
                        <a:pt x="14699" y="120371"/>
                      </a:lnTo>
                      <a:cubicBezTo>
                        <a:pt x="3702" y="130172"/>
                        <a:pt x="762" y="133766"/>
                        <a:pt x="0" y="15021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858C7F8-07A0-98F3-3284-6F494DD00DB1}"/>
                    </a:ext>
                  </a:extLst>
                </p:cNvPr>
                <p:cNvSpPr/>
                <p:nvPr/>
              </p:nvSpPr>
              <p:spPr>
                <a:xfrm>
                  <a:off x="14262703" y="2616267"/>
                  <a:ext cx="451323" cy="246381"/>
                </a:xfrm>
                <a:custGeom>
                  <a:avLst/>
                  <a:gdLst>
                    <a:gd name="connsiteX0" fmla="*/ 0 w 451323"/>
                    <a:gd name="connsiteY0" fmla="*/ 246362 h 246381"/>
                    <a:gd name="connsiteX1" fmla="*/ 85474 w 451323"/>
                    <a:gd name="connsiteY1" fmla="*/ 159131 h 246381"/>
                    <a:gd name="connsiteX2" fmla="*/ 313041 w 451323"/>
                    <a:gd name="connsiteY2" fmla="*/ 32914 h 246381"/>
                    <a:gd name="connsiteX3" fmla="*/ 451324 w 451323"/>
                    <a:gd name="connsiteY3" fmla="*/ 10044 h 246381"/>
                    <a:gd name="connsiteX4" fmla="*/ 305746 w 451323"/>
                    <a:gd name="connsiteY4" fmla="*/ 16578 h 246381"/>
                    <a:gd name="connsiteX5" fmla="*/ 32447 w 451323"/>
                    <a:gd name="connsiteY5" fmla="*/ 189079 h 246381"/>
                    <a:gd name="connsiteX6" fmla="*/ 0 w 451323"/>
                    <a:gd name="connsiteY6" fmla="*/ 246362 h 24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1323" h="246381">
                      <a:moveTo>
                        <a:pt x="0" y="246362"/>
                      </a:moveTo>
                      <a:cubicBezTo>
                        <a:pt x="31032" y="247233"/>
                        <a:pt x="27221" y="219899"/>
                        <a:pt x="85474" y="159131"/>
                      </a:cubicBezTo>
                      <a:cubicBezTo>
                        <a:pt x="148191" y="93572"/>
                        <a:pt x="223648" y="59486"/>
                        <a:pt x="313041" y="32914"/>
                      </a:cubicBezTo>
                      <a:cubicBezTo>
                        <a:pt x="418550" y="1550"/>
                        <a:pt x="429438" y="46962"/>
                        <a:pt x="451324" y="10044"/>
                      </a:cubicBezTo>
                      <a:cubicBezTo>
                        <a:pt x="422796" y="-10647"/>
                        <a:pt x="337540" y="5252"/>
                        <a:pt x="305746" y="16578"/>
                      </a:cubicBezTo>
                      <a:cubicBezTo>
                        <a:pt x="185865" y="59595"/>
                        <a:pt x="110735" y="87365"/>
                        <a:pt x="32447" y="189079"/>
                      </a:cubicBezTo>
                      <a:cubicBezTo>
                        <a:pt x="18292" y="207375"/>
                        <a:pt x="544" y="220443"/>
                        <a:pt x="0" y="246362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EA8D8A1-4C88-B187-C5B4-81F2A0F5F941}"/>
                    </a:ext>
                  </a:extLst>
                </p:cNvPr>
                <p:cNvSpPr/>
                <p:nvPr/>
              </p:nvSpPr>
              <p:spPr>
                <a:xfrm>
                  <a:off x="13613719" y="2994730"/>
                  <a:ext cx="430203" cy="111842"/>
                </a:xfrm>
                <a:custGeom>
                  <a:avLst/>
                  <a:gdLst>
                    <a:gd name="connsiteX0" fmla="*/ 218565 w 430203"/>
                    <a:gd name="connsiteY0" fmla="*/ 3373 h 111842"/>
                    <a:gd name="connsiteX1" fmla="*/ 9399 w 430203"/>
                    <a:gd name="connsiteY1" fmla="*/ 90821 h 111842"/>
                    <a:gd name="connsiteX2" fmla="*/ 26821 w 430203"/>
                    <a:gd name="connsiteY2" fmla="*/ 103345 h 111842"/>
                    <a:gd name="connsiteX3" fmla="*/ 178714 w 430203"/>
                    <a:gd name="connsiteY3" fmla="*/ 33212 h 111842"/>
                    <a:gd name="connsiteX4" fmla="*/ 308721 w 430203"/>
                    <a:gd name="connsiteY4" fmla="*/ 26460 h 111842"/>
                    <a:gd name="connsiteX5" fmla="*/ 370023 w 430203"/>
                    <a:gd name="connsiteY5" fmla="*/ 38222 h 111842"/>
                    <a:gd name="connsiteX6" fmla="*/ 420980 w 430203"/>
                    <a:gd name="connsiteY6" fmla="*/ 57606 h 111842"/>
                    <a:gd name="connsiteX7" fmla="*/ 402797 w 430203"/>
                    <a:gd name="connsiteY7" fmla="*/ 26025 h 111842"/>
                    <a:gd name="connsiteX8" fmla="*/ 218565 w 430203"/>
                    <a:gd name="connsiteY8" fmla="*/ 3373 h 11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203" h="111842">
                      <a:moveTo>
                        <a:pt x="218565" y="3373"/>
                      </a:moveTo>
                      <a:cubicBezTo>
                        <a:pt x="175883" y="17421"/>
                        <a:pt x="72334" y="19055"/>
                        <a:pt x="9399" y="90821"/>
                      </a:cubicBezTo>
                      <a:cubicBezTo>
                        <a:pt x="-11724" y="114889"/>
                        <a:pt x="6568" y="117176"/>
                        <a:pt x="26821" y="103345"/>
                      </a:cubicBezTo>
                      <a:cubicBezTo>
                        <a:pt x="97813" y="54884"/>
                        <a:pt x="77234" y="54993"/>
                        <a:pt x="178714" y="33212"/>
                      </a:cubicBezTo>
                      <a:cubicBezTo>
                        <a:pt x="265385" y="14481"/>
                        <a:pt x="205281" y="16659"/>
                        <a:pt x="308721" y="26460"/>
                      </a:cubicBezTo>
                      <a:cubicBezTo>
                        <a:pt x="335942" y="28965"/>
                        <a:pt x="347266" y="30163"/>
                        <a:pt x="370023" y="38222"/>
                      </a:cubicBezTo>
                      <a:cubicBezTo>
                        <a:pt x="384069" y="43122"/>
                        <a:pt x="414665" y="59240"/>
                        <a:pt x="420980" y="57606"/>
                      </a:cubicBezTo>
                      <a:cubicBezTo>
                        <a:pt x="446459" y="51181"/>
                        <a:pt x="412052" y="30272"/>
                        <a:pt x="402797" y="26025"/>
                      </a:cubicBezTo>
                      <a:cubicBezTo>
                        <a:pt x="367410" y="9689"/>
                        <a:pt x="251339" y="-7408"/>
                        <a:pt x="218565" y="33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EE0FE39-012A-2A65-6C5C-C85CDF85C642}"/>
                    </a:ext>
                  </a:extLst>
                </p:cNvPr>
                <p:cNvSpPr/>
                <p:nvPr/>
              </p:nvSpPr>
              <p:spPr>
                <a:xfrm>
                  <a:off x="14300594" y="2713593"/>
                  <a:ext cx="441088" cy="258375"/>
                </a:xfrm>
                <a:custGeom>
                  <a:avLst/>
                  <a:gdLst>
                    <a:gd name="connsiteX0" fmla="*/ 0 w 441088"/>
                    <a:gd name="connsiteY0" fmla="*/ 258374 h 258375"/>
                    <a:gd name="connsiteX1" fmla="*/ 64459 w 441088"/>
                    <a:gd name="connsiteY1" fmla="*/ 196300 h 258375"/>
                    <a:gd name="connsiteX2" fmla="*/ 182925 w 441088"/>
                    <a:gd name="connsiteY2" fmla="*/ 94150 h 258375"/>
                    <a:gd name="connsiteX3" fmla="*/ 301391 w 441088"/>
                    <a:gd name="connsiteY3" fmla="*/ 40897 h 258375"/>
                    <a:gd name="connsiteX4" fmla="*/ 414739 w 441088"/>
                    <a:gd name="connsiteY4" fmla="*/ 21185 h 258375"/>
                    <a:gd name="connsiteX5" fmla="*/ 441089 w 441088"/>
                    <a:gd name="connsiteY5" fmla="*/ 2672 h 258375"/>
                    <a:gd name="connsiteX6" fmla="*/ 172581 w 441088"/>
                    <a:gd name="connsiteY6" fmla="*/ 79339 h 258375"/>
                    <a:gd name="connsiteX7" fmla="*/ 0 w 441088"/>
                    <a:gd name="connsiteY7" fmla="*/ 258374 h 258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088" h="258375">
                      <a:moveTo>
                        <a:pt x="0" y="258374"/>
                      </a:moveTo>
                      <a:cubicBezTo>
                        <a:pt x="28201" y="258483"/>
                        <a:pt x="18401" y="252820"/>
                        <a:pt x="64459" y="196300"/>
                      </a:cubicBezTo>
                      <a:cubicBezTo>
                        <a:pt x="103004" y="149036"/>
                        <a:pt x="128483" y="132374"/>
                        <a:pt x="182925" y="94150"/>
                      </a:cubicBezTo>
                      <a:lnTo>
                        <a:pt x="301391" y="40897"/>
                      </a:lnTo>
                      <a:cubicBezTo>
                        <a:pt x="330789" y="30660"/>
                        <a:pt x="381529" y="24017"/>
                        <a:pt x="414739" y="21185"/>
                      </a:cubicBezTo>
                      <a:cubicBezTo>
                        <a:pt x="441198" y="19007"/>
                        <a:pt x="437496" y="23908"/>
                        <a:pt x="441089" y="2672"/>
                      </a:cubicBezTo>
                      <a:cubicBezTo>
                        <a:pt x="394051" y="-14644"/>
                        <a:pt x="209384" y="57014"/>
                        <a:pt x="172581" y="79339"/>
                      </a:cubicBezTo>
                      <a:cubicBezTo>
                        <a:pt x="127285" y="106782"/>
                        <a:pt x="5771" y="205230"/>
                        <a:pt x="0" y="25837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4039803-B1D2-8CA6-CA9F-3A7F3BC66AEB}"/>
                    </a:ext>
                  </a:extLst>
                </p:cNvPr>
                <p:cNvSpPr/>
                <p:nvPr/>
              </p:nvSpPr>
              <p:spPr>
                <a:xfrm>
                  <a:off x="14371571" y="3102405"/>
                  <a:ext cx="431305" cy="185794"/>
                </a:xfrm>
                <a:custGeom>
                  <a:avLst/>
                  <a:gdLst>
                    <a:gd name="connsiteX0" fmla="*/ 431305 w 431305"/>
                    <a:gd name="connsiteY0" fmla="*/ 25401 h 185794"/>
                    <a:gd name="connsiteX1" fmla="*/ 377734 w 431305"/>
                    <a:gd name="connsiteY1" fmla="*/ 4818 h 185794"/>
                    <a:gd name="connsiteX2" fmla="*/ 307286 w 431305"/>
                    <a:gd name="connsiteY2" fmla="*/ 1333 h 185794"/>
                    <a:gd name="connsiteX3" fmla="*/ 40630 w 431305"/>
                    <a:gd name="connsiteY3" fmla="*/ 129075 h 185794"/>
                    <a:gd name="connsiteX4" fmla="*/ 1214 w 431305"/>
                    <a:gd name="connsiteY4" fmla="*/ 173072 h 185794"/>
                    <a:gd name="connsiteX5" fmla="*/ 70682 w 431305"/>
                    <a:gd name="connsiteY5" fmla="*/ 124828 h 185794"/>
                    <a:gd name="connsiteX6" fmla="*/ 286381 w 431305"/>
                    <a:gd name="connsiteY6" fmla="*/ 22351 h 185794"/>
                    <a:gd name="connsiteX7" fmla="*/ 431305 w 431305"/>
                    <a:gd name="connsiteY7" fmla="*/ 25401 h 18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1305" h="185794">
                      <a:moveTo>
                        <a:pt x="431305" y="25401"/>
                      </a:moveTo>
                      <a:cubicBezTo>
                        <a:pt x="424881" y="-736"/>
                        <a:pt x="404411" y="8630"/>
                        <a:pt x="377734" y="4818"/>
                      </a:cubicBezTo>
                      <a:cubicBezTo>
                        <a:pt x="350840" y="898"/>
                        <a:pt x="338645" y="-1716"/>
                        <a:pt x="307286" y="1333"/>
                      </a:cubicBezTo>
                      <a:cubicBezTo>
                        <a:pt x="210271" y="10590"/>
                        <a:pt x="108464" y="61774"/>
                        <a:pt x="40630" y="129075"/>
                      </a:cubicBezTo>
                      <a:cubicBezTo>
                        <a:pt x="32463" y="137243"/>
                        <a:pt x="4153" y="161528"/>
                        <a:pt x="1214" y="173072"/>
                      </a:cubicBezTo>
                      <a:cubicBezTo>
                        <a:pt x="-9130" y="214237"/>
                        <a:pt x="49449" y="143995"/>
                        <a:pt x="70682" y="124828"/>
                      </a:cubicBezTo>
                      <a:cubicBezTo>
                        <a:pt x="121095" y="79307"/>
                        <a:pt x="214735" y="29103"/>
                        <a:pt x="286381" y="22351"/>
                      </a:cubicBezTo>
                      <a:cubicBezTo>
                        <a:pt x="326450" y="18649"/>
                        <a:pt x="417586" y="30628"/>
                        <a:pt x="431305" y="2540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D4A3623-8045-6D23-4ECB-271151292CD5}"/>
                    </a:ext>
                  </a:extLst>
                </p:cNvPr>
                <p:cNvSpPr/>
                <p:nvPr/>
              </p:nvSpPr>
              <p:spPr>
                <a:xfrm>
                  <a:off x="14334112" y="2920258"/>
                  <a:ext cx="426625" cy="191945"/>
                </a:xfrm>
                <a:custGeom>
                  <a:avLst/>
                  <a:gdLst>
                    <a:gd name="connsiteX0" fmla="*/ 345 w 426625"/>
                    <a:gd name="connsiteY0" fmla="*/ 188816 h 191945"/>
                    <a:gd name="connsiteX1" fmla="*/ 20597 w 426625"/>
                    <a:gd name="connsiteY1" fmla="*/ 185440 h 191945"/>
                    <a:gd name="connsiteX2" fmla="*/ 42701 w 426625"/>
                    <a:gd name="connsiteY2" fmla="*/ 168125 h 191945"/>
                    <a:gd name="connsiteX3" fmla="*/ 180874 w 426625"/>
                    <a:gd name="connsiteY3" fmla="*/ 70548 h 191945"/>
                    <a:gd name="connsiteX4" fmla="*/ 402562 w 426625"/>
                    <a:gd name="connsiteY4" fmla="*/ 18275 h 191945"/>
                    <a:gd name="connsiteX5" fmla="*/ 426625 w 426625"/>
                    <a:gd name="connsiteY5" fmla="*/ 1831 h 191945"/>
                    <a:gd name="connsiteX6" fmla="*/ 228783 w 426625"/>
                    <a:gd name="connsiteY6" fmla="*/ 30908 h 191945"/>
                    <a:gd name="connsiteX7" fmla="*/ 33337 w 426625"/>
                    <a:gd name="connsiteY7" fmla="*/ 149067 h 191945"/>
                    <a:gd name="connsiteX8" fmla="*/ 345 w 426625"/>
                    <a:gd name="connsiteY8" fmla="*/ 188816 h 191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6625" h="191945">
                      <a:moveTo>
                        <a:pt x="345" y="188816"/>
                      </a:moveTo>
                      <a:cubicBezTo>
                        <a:pt x="10144" y="193390"/>
                        <a:pt x="6333" y="193499"/>
                        <a:pt x="20597" y="185440"/>
                      </a:cubicBezTo>
                      <a:cubicBezTo>
                        <a:pt x="28872" y="180757"/>
                        <a:pt x="36168" y="174441"/>
                        <a:pt x="42701" y="168125"/>
                      </a:cubicBezTo>
                      <a:cubicBezTo>
                        <a:pt x="98123" y="113891"/>
                        <a:pt x="91263" y="111931"/>
                        <a:pt x="180874" y="70548"/>
                      </a:cubicBezTo>
                      <a:cubicBezTo>
                        <a:pt x="278761" y="25245"/>
                        <a:pt x="305002" y="30799"/>
                        <a:pt x="402562" y="18275"/>
                      </a:cubicBezTo>
                      <a:cubicBezTo>
                        <a:pt x="423359" y="15553"/>
                        <a:pt x="421399" y="16315"/>
                        <a:pt x="426625" y="1831"/>
                      </a:cubicBezTo>
                      <a:cubicBezTo>
                        <a:pt x="408986" y="-6772"/>
                        <a:pt x="259489" y="16969"/>
                        <a:pt x="228783" y="30908"/>
                      </a:cubicBezTo>
                      <a:cubicBezTo>
                        <a:pt x="133183" y="74251"/>
                        <a:pt x="117831" y="65757"/>
                        <a:pt x="33337" y="149067"/>
                      </a:cubicBezTo>
                      <a:cubicBezTo>
                        <a:pt x="23755" y="158541"/>
                        <a:pt x="-3357" y="177817"/>
                        <a:pt x="345" y="188816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E08112F-692C-C04B-E8D6-B68BA4AE3812}"/>
                    </a:ext>
                  </a:extLst>
                </p:cNvPr>
                <p:cNvSpPr/>
                <p:nvPr/>
              </p:nvSpPr>
              <p:spPr>
                <a:xfrm>
                  <a:off x="13684638" y="3521391"/>
                  <a:ext cx="423558" cy="88981"/>
                </a:xfrm>
                <a:custGeom>
                  <a:avLst/>
                  <a:gdLst>
                    <a:gd name="connsiteX0" fmla="*/ 0 w 423558"/>
                    <a:gd name="connsiteY0" fmla="*/ 86564 h 88981"/>
                    <a:gd name="connsiteX1" fmla="*/ 81663 w 423558"/>
                    <a:gd name="connsiteY1" fmla="*/ 44963 h 88981"/>
                    <a:gd name="connsiteX2" fmla="*/ 325454 w 423558"/>
                    <a:gd name="connsiteY2" fmla="*/ 24707 h 88981"/>
                    <a:gd name="connsiteX3" fmla="*/ 423558 w 423558"/>
                    <a:gd name="connsiteY3" fmla="*/ 49210 h 88981"/>
                    <a:gd name="connsiteX4" fmla="*/ 194576 w 423558"/>
                    <a:gd name="connsiteY4" fmla="*/ 1511 h 88981"/>
                    <a:gd name="connsiteX5" fmla="*/ 0 w 423558"/>
                    <a:gd name="connsiteY5" fmla="*/ 86564 h 8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558" h="88981">
                      <a:moveTo>
                        <a:pt x="0" y="86564"/>
                      </a:moveTo>
                      <a:cubicBezTo>
                        <a:pt x="21777" y="97889"/>
                        <a:pt x="27330" y="66961"/>
                        <a:pt x="81663" y="44963"/>
                      </a:cubicBezTo>
                      <a:cubicBezTo>
                        <a:pt x="152982" y="16322"/>
                        <a:pt x="245098" y="16104"/>
                        <a:pt x="325454" y="24707"/>
                      </a:cubicBezTo>
                      <a:cubicBezTo>
                        <a:pt x="378154" y="30370"/>
                        <a:pt x="399277" y="75238"/>
                        <a:pt x="423558" y="49210"/>
                      </a:cubicBezTo>
                      <a:cubicBezTo>
                        <a:pt x="409077" y="5976"/>
                        <a:pt x="240633" y="-4370"/>
                        <a:pt x="194576" y="1511"/>
                      </a:cubicBezTo>
                      <a:cubicBezTo>
                        <a:pt x="140787" y="8372"/>
                        <a:pt x="25152" y="24054"/>
                        <a:pt x="0" y="8656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3DB8482-F059-D968-618B-1AD4826EF04C}"/>
                    </a:ext>
                  </a:extLst>
                </p:cNvPr>
                <p:cNvSpPr/>
                <p:nvPr/>
              </p:nvSpPr>
              <p:spPr>
                <a:xfrm>
                  <a:off x="13790447" y="3163566"/>
                  <a:ext cx="259605" cy="58601"/>
                </a:xfrm>
                <a:custGeom>
                  <a:avLst/>
                  <a:gdLst>
                    <a:gd name="connsiteX0" fmla="*/ 135 w 259605"/>
                    <a:gd name="connsiteY0" fmla="*/ 8998 h 58601"/>
                    <a:gd name="connsiteX1" fmla="*/ 188722 w 259605"/>
                    <a:gd name="connsiteY1" fmla="*/ 45698 h 58601"/>
                    <a:gd name="connsiteX2" fmla="*/ 259605 w 259605"/>
                    <a:gd name="connsiteY2" fmla="*/ 55282 h 58601"/>
                    <a:gd name="connsiteX3" fmla="*/ 207777 w 259605"/>
                    <a:gd name="connsiteY3" fmla="*/ 28165 h 58601"/>
                    <a:gd name="connsiteX4" fmla="*/ 135 w 259605"/>
                    <a:gd name="connsiteY4" fmla="*/ 8998 h 5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605" h="58601">
                      <a:moveTo>
                        <a:pt x="135" y="8998"/>
                      </a:moveTo>
                      <a:cubicBezTo>
                        <a:pt x="-3676" y="49945"/>
                        <a:pt x="73523" y="-7664"/>
                        <a:pt x="188722" y="45698"/>
                      </a:cubicBezTo>
                      <a:cubicBezTo>
                        <a:pt x="209628" y="55391"/>
                        <a:pt x="239026" y="63340"/>
                        <a:pt x="259605" y="55282"/>
                      </a:cubicBezTo>
                      <a:cubicBezTo>
                        <a:pt x="258408" y="22720"/>
                        <a:pt x="264287" y="42540"/>
                        <a:pt x="207777" y="28165"/>
                      </a:cubicBezTo>
                      <a:cubicBezTo>
                        <a:pt x="147782" y="13028"/>
                        <a:pt x="76463" y="-14198"/>
                        <a:pt x="135" y="899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E263EF6-8D55-0A0C-CB7A-C72A491354DC}"/>
                    </a:ext>
                  </a:extLst>
                </p:cNvPr>
                <p:cNvSpPr/>
                <p:nvPr/>
              </p:nvSpPr>
              <p:spPr>
                <a:xfrm>
                  <a:off x="13618177" y="3354243"/>
                  <a:ext cx="191677" cy="92230"/>
                </a:xfrm>
                <a:custGeom>
                  <a:avLst/>
                  <a:gdLst>
                    <a:gd name="connsiteX0" fmla="*/ 41 w 191677"/>
                    <a:gd name="connsiteY0" fmla="*/ 88181 h 92230"/>
                    <a:gd name="connsiteX1" fmla="*/ 22907 w 191677"/>
                    <a:gd name="connsiteY1" fmla="*/ 87527 h 92230"/>
                    <a:gd name="connsiteX2" fmla="*/ 91722 w 191677"/>
                    <a:gd name="connsiteY2" fmla="*/ 47234 h 92230"/>
                    <a:gd name="connsiteX3" fmla="*/ 146926 w 191677"/>
                    <a:gd name="connsiteY3" fmla="*/ 28611 h 92230"/>
                    <a:gd name="connsiteX4" fmla="*/ 191677 w 191677"/>
                    <a:gd name="connsiteY4" fmla="*/ 79 h 92230"/>
                    <a:gd name="connsiteX5" fmla="*/ 54810 w 191677"/>
                    <a:gd name="connsiteY5" fmla="*/ 40591 h 92230"/>
                    <a:gd name="connsiteX6" fmla="*/ 41 w 191677"/>
                    <a:gd name="connsiteY6" fmla="*/ 88181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677" h="92230">
                      <a:moveTo>
                        <a:pt x="41" y="88181"/>
                      </a:moveTo>
                      <a:cubicBezTo>
                        <a:pt x="41" y="88290"/>
                        <a:pt x="5703" y="97655"/>
                        <a:pt x="22907" y="87527"/>
                      </a:cubicBezTo>
                      <a:cubicBezTo>
                        <a:pt x="47297" y="73370"/>
                        <a:pt x="18661" y="81211"/>
                        <a:pt x="91722" y="47234"/>
                      </a:cubicBezTo>
                      <a:cubicBezTo>
                        <a:pt x="109796" y="38848"/>
                        <a:pt x="125585" y="32641"/>
                        <a:pt x="146926" y="28611"/>
                      </a:cubicBezTo>
                      <a:cubicBezTo>
                        <a:pt x="179809" y="22295"/>
                        <a:pt x="189064" y="33403"/>
                        <a:pt x="191677" y="79"/>
                      </a:cubicBezTo>
                      <a:cubicBezTo>
                        <a:pt x="132227" y="-1772"/>
                        <a:pt x="83555" y="29374"/>
                        <a:pt x="54810" y="40591"/>
                      </a:cubicBezTo>
                      <a:cubicBezTo>
                        <a:pt x="28569" y="50827"/>
                        <a:pt x="-1265" y="80340"/>
                        <a:pt x="41" y="8818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A0ADFAB-656B-CCB9-AE3D-7CB9CABB4060}"/>
                    </a:ext>
                  </a:extLst>
                </p:cNvPr>
                <p:cNvSpPr/>
                <p:nvPr/>
              </p:nvSpPr>
              <p:spPr>
                <a:xfrm>
                  <a:off x="14405965" y="3333041"/>
                  <a:ext cx="110327" cy="88690"/>
                </a:xfrm>
                <a:custGeom>
                  <a:avLst/>
                  <a:gdLst>
                    <a:gd name="connsiteX0" fmla="*/ 1879 w 110327"/>
                    <a:gd name="connsiteY0" fmla="*/ 88691 h 88690"/>
                    <a:gd name="connsiteX1" fmla="*/ 87462 w 110327"/>
                    <a:gd name="connsiteY1" fmla="*/ 28141 h 88690"/>
                    <a:gd name="connsiteX2" fmla="*/ 110328 w 110327"/>
                    <a:gd name="connsiteY2" fmla="*/ 2005 h 88690"/>
                    <a:gd name="connsiteX3" fmla="*/ 41622 w 110327"/>
                    <a:gd name="connsiteY3" fmla="*/ 32388 h 88690"/>
                    <a:gd name="connsiteX4" fmla="*/ 1879 w 110327"/>
                    <a:gd name="connsiteY4" fmla="*/ 88691 h 8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327" h="88690">
                      <a:moveTo>
                        <a:pt x="1879" y="88691"/>
                      </a:moveTo>
                      <a:cubicBezTo>
                        <a:pt x="23438" y="78998"/>
                        <a:pt x="22023" y="53951"/>
                        <a:pt x="87462" y="28141"/>
                      </a:cubicBezTo>
                      <a:cubicBezTo>
                        <a:pt x="105210" y="21171"/>
                        <a:pt x="108694" y="24439"/>
                        <a:pt x="110328" y="2005"/>
                      </a:cubicBezTo>
                      <a:cubicBezTo>
                        <a:pt x="90184" y="-4638"/>
                        <a:pt x="84522" y="5163"/>
                        <a:pt x="41622" y="32388"/>
                      </a:cubicBezTo>
                      <a:cubicBezTo>
                        <a:pt x="25072" y="42843"/>
                        <a:pt x="-8247" y="65277"/>
                        <a:pt x="1879" y="8869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512E7A9-F22B-CB2C-0B79-B34A26CE5FFD}"/>
                    </a:ext>
                  </a:extLst>
                </p:cNvPr>
                <p:cNvSpPr/>
                <p:nvPr/>
              </p:nvSpPr>
              <p:spPr>
                <a:xfrm>
                  <a:off x="14711177" y="3314696"/>
                  <a:ext cx="77843" cy="41845"/>
                </a:xfrm>
                <a:custGeom>
                  <a:avLst/>
                  <a:gdLst>
                    <a:gd name="connsiteX0" fmla="*/ 7858 w 77843"/>
                    <a:gd name="connsiteY0" fmla="*/ 2273 h 41845"/>
                    <a:gd name="connsiteX1" fmla="*/ 34317 w 77843"/>
                    <a:gd name="connsiteY1" fmla="*/ 25687 h 41845"/>
                    <a:gd name="connsiteX2" fmla="*/ 75148 w 77843"/>
                    <a:gd name="connsiteY2" fmla="*/ 40279 h 41845"/>
                    <a:gd name="connsiteX3" fmla="*/ 7858 w 77843"/>
                    <a:gd name="connsiteY3" fmla="*/ 2273 h 41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43" h="41845">
                      <a:moveTo>
                        <a:pt x="7858" y="2273"/>
                      </a:moveTo>
                      <a:cubicBezTo>
                        <a:pt x="-1506" y="11420"/>
                        <a:pt x="-11197" y="5649"/>
                        <a:pt x="34317" y="25687"/>
                      </a:cubicBezTo>
                      <a:cubicBezTo>
                        <a:pt x="46947" y="31132"/>
                        <a:pt x="68398" y="46814"/>
                        <a:pt x="75148" y="40279"/>
                      </a:cubicBezTo>
                      <a:cubicBezTo>
                        <a:pt x="92679" y="23508"/>
                        <a:pt x="19400" y="-8835"/>
                        <a:pt x="7858" y="22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AFD71F2-675C-18D8-8CBC-182DF585B3A5}"/>
                    </a:ext>
                  </a:extLst>
                </p:cNvPr>
                <p:cNvSpPr/>
                <p:nvPr/>
              </p:nvSpPr>
              <p:spPr>
                <a:xfrm>
                  <a:off x="13695386" y="3197285"/>
                  <a:ext cx="56153" cy="37462"/>
                </a:xfrm>
                <a:custGeom>
                  <a:avLst/>
                  <a:gdLst>
                    <a:gd name="connsiteX0" fmla="*/ 576 w 56153"/>
                    <a:gd name="connsiteY0" fmla="*/ 35175 h 37462"/>
                    <a:gd name="connsiteX1" fmla="*/ 6565 w 56153"/>
                    <a:gd name="connsiteY1" fmla="*/ 37462 h 37462"/>
                    <a:gd name="connsiteX2" fmla="*/ 55780 w 56153"/>
                    <a:gd name="connsiteY2" fmla="*/ 1089 h 37462"/>
                    <a:gd name="connsiteX3" fmla="*/ 40101 w 56153"/>
                    <a:gd name="connsiteY3" fmla="*/ 0 h 37462"/>
                    <a:gd name="connsiteX4" fmla="*/ 576 w 56153"/>
                    <a:gd name="connsiteY4" fmla="*/ 35175 h 37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53" h="37462">
                      <a:moveTo>
                        <a:pt x="576" y="35175"/>
                      </a:moveTo>
                      <a:lnTo>
                        <a:pt x="6565" y="37462"/>
                      </a:lnTo>
                      <a:cubicBezTo>
                        <a:pt x="9722" y="37136"/>
                        <a:pt x="61007" y="18949"/>
                        <a:pt x="55780" y="1089"/>
                      </a:cubicBezTo>
                      <a:lnTo>
                        <a:pt x="40101" y="0"/>
                      </a:lnTo>
                      <a:cubicBezTo>
                        <a:pt x="25728" y="4574"/>
                        <a:pt x="-4541" y="18187"/>
                        <a:pt x="576" y="3517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C3AA448-5492-16E1-0FA0-A88497AA4060}"/>
                    </a:ext>
                  </a:extLst>
                </p:cNvPr>
                <p:cNvSpPr/>
                <p:nvPr/>
              </p:nvSpPr>
              <p:spPr>
                <a:xfrm>
                  <a:off x="13884214" y="3364479"/>
                  <a:ext cx="59279" cy="23322"/>
                </a:xfrm>
                <a:custGeom>
                  <a:avLst/>
                  <a:gdLst>
                    <a:gd name="connsiteX0" fmla="*/ 4255 w 59279"/>
                    <a:gd name="connsiteY0" fmla="*/ 4871 h 23322"/>
                    <a:gd name="connsiteX1" fmla="*/ 28427 w 59279"/>
                    <a:gd name="connsiteY1" fmla="*/ 23275 h 23322"/>
                    <a:gd name="connsiteX2" fmla="*/ 4255 w 59279"/>
                    <a:gd name="connsiteY2" fmla="*/ 4871 h 23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79" h="23322">
                      <a:moveTo>
                        <a:pt x="4255" y="4871"/>
                      </a:moveTo>
                      <a:cubicBezTo>
                        <a:pt x="117" y="12821"/>
                        <a:pt x="-9682" y="24147"/>
                        <a:pt x="28427" y="23275"/>
                      </a:cubicBezTo>
                      <a:cubicBezTo>
                        <a:pt x="87551" y="21860"/>
                        <a:pt x="51728" y="-12444"/>
                        <a:pt x="4255" y="487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23D53AB-EF8F-0F1D-74E2-AA250448737B}"/>
                    </a:ext>
                  </a:extLst>
                </p:cNvPr>
                <p:cNvSpPr/>
                <p:nvPr/>
              </p:nvSpPr>
              <p:spPr>
                <a:xfrm>
                  <a:off x="14018694" y="3387044"/>
                  <a:ext cx="55095" cy="32183"/>
                </a:xfrm>
                <a:custGeom>
                  <a:avLst/>
                  <a:gdLst>
                    <a:gd name="connsiteX0" fmla="*/ 0 w 55095"/>
                    <a:gd name="connsiteY0" fmla="*/ 7027 h 32183"/>
                    <a:gd name="connsiteX1" fmla="*/ 21123 w 55095"/>
                    <a:gd name="connsiteY1" fmla="*/ 21402 h 32183"/>
                    <a:gd name="connsiteX2" fmla="*/ 55095 w 55095"/>
                    <a:gd name="connsiteY2" fmla="*/ 32183 h 32183"/>
                    <a:gd name="connsiteX3" fmla="*/ 0 w 55095"/>
                    <a:gd name="connsiteY3" fmla="*/ 7027 h 32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095" h="32183">
                      <a:moveTo>
                        <a:pt x="0" y="7027"/>
                      </a:moveTo>
                      <a:cubicBezTo>
                        <a:pt x="7840" y="24669"/>
                        <a:pt x="1960" y="15630"/>
                        <a:pt x="21123" y="21402"/>
                      </a:cubicBezTo>
                      <a:cubicBezTo>
                        <a:pt x="38872" y="26847"/>
                        <a:pt x="32883" y="30659"/>
                        <a:pt x="55095" y="32183"/>
                      </a:cubicBezTo>
                      <a:cubicBezTo>
                        <a:pt x="51829" y="-3646"/>
                        <a:pt x="7077" y="-5497"/>
                        <a:pt x="0" y="7027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D259D3B-93F9-9162-B983-2E835EF193CD}"/>
                    </a:ext>
                  </a:extLst>
                </p:cNvPr>
                <p:cNvSpPr/>
                <p:nvPr/>
              </p:nvSpPr>
              <p:spPr>
                <a:xfrm>
                  <a:off x="13612883" y="3239030"/>
                  <a:ext cx="42251" cy="42218"/>
                </a:xfrm>
                <a:custGeom>
                  <a:avLst/>
                  <a:gdLst>
                    <a:gd name="connsiteX0" fmla="*/ 0 w 42251"/>
                    <a:gd name="connsiteY0" fmla="*/ 42219 h 42218"/>
                    <a:gd name="connsiteX1" fmla="*/ 27439 w 42251"/>
                    <a:gd name="connsiteY1" fmla="*/ 24794 h 42218"/>
                    <a:gd name="connsiteX2" fmla="*/ 40505 w 42251"/>
                    <a:gd name="connsiteY2" fmla="*/ 2034 h 42218"/>
                    <a:gd name="connsiteX3" fmla="*/ 0 w 42251"/>
                    <a:gd name="connsiteY3" fmla="*/ 42219 h 42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51" h="42218">
                      <a:moveTo>
                        <a:pt x="0" y="42219"/>
                      </a:moveTo>
                      <a:cubicBezTo>
                        <a:pt x="16441" y="36774"/>
                        <a:pt x="18184" y="34051"/>
                        <a:pt x="27439" y="24794"/>
                      </a:cubicBezTo>
                      <a:cubicBezTo>
                        <a:pt x="32121" y="20112"/>
                        <a:pt x="47365" y="8568"/>
                        <a:pt x="40505" y="2034"/>
                      </a:cubicBezTo>
                      <a:cubicBezTo>
                        <a:pt x="29834" y="-8094"/>
                        <a:pt x="2287" y="21854"/>
                        <a:pt x="0" y="4221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B546EA1-9C27-5BDA-6FEF-115EE637F2B0}"/>
                    </a:ext>
                  </a:extLst>
                </p:cNvPr>
                <p:cNvSpPr/>
                <p:nvPr/>
              </p:nvSpPr>
              <p:spPr>
                <a:xfrm>
                  <a:off x="14596867" y="3312363"/>
                  <a:ext cx="29507" cy="20970"/>
                </a:xfrm>
                <a:custGeom>
                  <a:avLst/>
                  <a:gdLst>
                    <a:gd name="connsiteX0" fmla="*/ 0 w 29507"/>
                    <a:gd name="connsiteY0" fmla="*/ 13099 h 20970"/>
                    <a:gd name="connsiteX1" fmla="*/ 17857 w 29507"/>
                    <a:gd name="connsiteY1" fmla="*/ 18327 h 20970"/>
                    <a:gd name="connsiteX2" fmla="*/ 29508 w 29507"/>
                    <a:gd name="connsiteY2" fmla="*/ 31 h 20970"/>
                    <a:gd name="connsiteX3" fmla="*/ 0 w 29507"/>
                    <a:gd name="connsiteY3" fmla="*/ 13099 h 2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07" h="20970">
                      <a:moveTo>
                        <a:pt x="0" y="13099"/>
                      </a:moveTo>
                      <a:cubicBezTo>
                        <a:pt x="5118" y="19307"/>
                        <a:pt x="4355" y="24207"/>
                        <a:pt x="17857" y="18327"/>
                      </a:cubicBezTo>
                      <a:cubicBezTo>
                        <a:pt x="26568" y="14515"/>
                        <a:pt x="28963" y="11575"/>
                        <a:pt x="29508" y="31"/>
                      </a:cubicBezTo>
                      <a:cubicBezTo>
                        <a:pt x="13828" y="-405"/>
                        <a:pt x="6533" y="3734"/>
                        <a:pt x="0" y="1309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2308081" y="482585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79FA1">
                    <a:alpha val="15000"/>
                  </a:srgbClr>
                </a:gs>
                <a:gs pos="100000">
                  <a:srgbClr val="FBCF5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A5F4EB-67D3-C11F-6F45-E6C55E1FA102}"/>
              </a:ext>
            </a:extLst>
          </p:cNvPr>
          <p:cNvGrpSpPr/>
          <p:nvPr/>
        </p:nvGrpSpPr>
        <p:grpSpPr>
          <a:xfrm>
            <a:off x="877588" y="562069"/>
            <a:ext cx="885451" cy="885451"/>
            <a:chOff x="904968" y="1452295"/>
            <a:chExt cx="762000" cy="762000"/>
          </a:xfrm>
          <a:gradFill>
            <a:gsLst>
              <a:gs pos="100000">
                <a:srgbClr val="EF393C"/>
              </a:gs>
              <a:gs pos="0">
                <a:srgbClr val="EF393C">
                  <a:alpha val="0"/>
                </a:srgbClr>
              </a:gs>
            </a:gsLst>
            <a:lin ang="162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710A19-0B40-E4A7-4AD6-EF575C921792}"/>
                </a:ext>
              </a:extLst>
            </p:cNvPr>
            <p:cNvSpPr/>
            <p:nvPr/>
          </p:nvSpPr>
          <p:spPr>
            <a:xfrm>
              <a:off x="930685" y="1452295"/>
              <a:ext cx="707707" cy="762000"/>
            </a:xfrm>
            <a:custGeom>
              <a:avLst/>
              <a:gdLst>
                <a:gd name="connsiteX0" fmla="*/ 355283 w 707707"/>
                <a:gd name="connsiteY0" fmla="*/ 114300 h 762000"/>
                <a:gd name="connsiteX1" fmla="*/ 374333 w 707707"/>
                <a:gd name="connsiteY1" fmla="*/ 133350 h 762000"/>
                <a:gd name="connsiteX2" fmla="*/ 355283 w 707707"/>
                <a:gd name="connsiteY2" fmla="*/ 152400 h 762000"/>
                <a:gd name="connsiteX3" fmla="*/ 336233 w 707707"/>
                <a:gd name="connsiteY3" fmla="*/ 133350 h 762000"/>
                <a:gd name="connsiteX4" fmla="*/ 355283 w 707707"/>
                <a:gd name="connsiteY4" fmla="*/ 114300 h 762000"/>
                <a:gd name="connsiteX5" fmla="*/ 469583 w 707707"/>
                <a:gd name="connsiteY5" fmla="*/ 685800 h 762000"/>
                <a:gd name="connsiteX6" fmla="*/ 450533 w 707707"/>
                <a:gd name="connsiteY6" fmla="*/ 666750 h 762000"/>
                <a:gd name="connsiteX7" fmla="*/ 383858 w 707707"/>
                <a:gd name="connsiteY7" fmla="*/ 666750 h 762000"/>
                <a:gd name="connsiteX8" fmla="*/ 383858 w 707707"/>
                <a:gd name="connsiteY8" fmla="*/ 182880 h 762000"/>
                <a:gd name="connsiteX9" fmla="*/ 404813 w 707707"/>
                <a:gd name="connsiteY9" fmla="*/ 161925 h 762000"/>
                <a:gd name="connsiteX10" fmla="*/ 587693 w 707707"/>
                <a:gd name="connsiteY10" fmla="*/ 161925 h 762000"/>
                <a:gd name="connsiteX11" fmla="*/ 534353 w 707707"/>
                <a:gd name="connsiteY11" fmla="*/ 438150 h 762000"/>
                <a:gd name="connsiteX12" fmla="*/ 573405 w 707707"/>
                <a:gd name="connsiteY12" fmla="*/ 438150 h 762000"/>
                <a:gd name="connsiteX13" fmla="*/ 615315 w 707707"/>
                <a:gd name="connsiteY13" fmla="*/ 220980 h 762000"/>
                <a:gd name="connsiteX14" fmla="*/ 668655 w 707707"/>
                <a:gd name="connsiteY14" fmla="*/ 438150 h 762000"/>
                <a:gd name="connsiteX15" fmla="*/ 707708 w 707707"/>
                <a:gd name="connsiteY15" fmla="*/ 438150 h 762000"/>
                <a:gd name="connsiteX16" fmla="*/ 638175 w 707707"/>
                <a:gd name="connsiteY16" fmla="*/ 161925 h 762000"/>
                <a:gd name="connsiteX17" fmla="*/ 650558 w 707707"/>
                <a:gd name="connsiteY17" fmla="*/ 161925 h 762000"/>
                <a:gd name="connsiteX18" fmla="*/ 679133 w 707707"/>
                <a:gd name="connsiteY18" fmla="*/ 133350 h 762000"/>
                <a:gd name="connsiteX19" fmla="*/ 650558 w 707707"/>
                <a:gd name="connsiteY19" fmla="*/ 104775 h 762000"/>
                <a:gd name="connsiteX20" fmla="*/ 404813 w 707707"/>
                <a:gd name="connsiteY20" fmla="*/ 104775 h 762000"/>
                <a:gd name="connsiteX21" fmla="*/ 383858 w 707707"/>
                <a:gd name="connsiteY21" fmla="*/ 83820 h 762000"/>
                <a:gd name="connsiteX22" fmla="*/ 383858 w 707707"/>
                <a:gd name="connsiteY22" fmla="*/ 28575 h 762000"/>
                <a:gd name="connsiteX23" fmla="*/ 355283 w 707707"/>
                <a:gd name="connsiteY23" fmla="*/ 0 h 762000"/>
                <a:gd name="connsiteX24" fmla="*/ 326708 w 707707"/>
                <a:gd name="connsiteY24" fmla="*/ 28575 h 762000"/>
                <a:gd name="connsiteX25" fmla="*/ 326708 w 707707"/>
                <a:gd name="connsiteY25" fmla="*/ 83820 h 762000"/>
                <a:gd name="connsiteX26" fmla="*/ 305753 w 707707"/>
                <a:gd name="connsiteY26" fmla="*/ 104775 h 762000"/>
                <a:gd name="connsiteX27" fmla="*/ 60008 w 707707"/>
                <a:gd name="connsiteY27" fmla="*/ 104775 h 762000"/>
                <a:gd name="connsiteX28" fmla="*/ 31433 w 707707"/>
                <a:gd name="connsiteY28" fmla="*/ 133350 h 762000"/>
                <a:gd name="connsiteX29" fmla="*/ 54293 w 707707"/>
                <a:gd name="connsiteY29" fmla="*/ 160973 h 762000"/>
                <a:gd name="connsiteX30" fmla="*/ 0 w 707707"/>
                <a:gd name="connsiteY30" fmla="*/ 438150 h 762000"/>
                <a:gd name="connsiteX31" fmla="*/ 39053 w 707707"/>
                <a:gd name="connsiteY31" fmla="*/ 438150 h 762000"/>
                <a:gd name="connsiteX32" fmla="*/ 80963 w 707707"/>
                <a:gd name="connsiteY32" fmla="*/ 220980 h 762000"/>
                <a:gd name="connsiteX33" fmla="*/ 135255 w 707707"/>
                <a:gd name="connsiteY33" fmla="*/ 438150 h 762000"/>
                <a:gd name="connsiteX34" fmla="*/ 174308 w 707707"/>
                <a:gd name="connsiteY34" fmla="*/ 438150 h 762000"/>
                <a:gd name="connsiteX35" fmla="*/ 104775 w 707707"/>
                <a:gd name="connsiteY35" fmla="*/ 161925 h 762000"/>
                <a:gd name="connsiteX36" fmla="*/ 304800 w 707707"/>
                <a:gd name="connsiteY36" fmla="*/ 161925 h 762000"/>
                <a:gd name="connsiteX37" fmla="*/ 325755 w 707707"/>
                <a:gd name="connsiteY37" fmla="*/ 182880 h 762000"/>
                <a:gd name="connsiteX38" fmla="*/ 325755 w 707707"/>
                <a:gd name="connsiteY38" fmla="*/ 666750 h 762000"/>
                <a:gd name="connsiteX39" fmla="*/ 259080 w 707707"/>
                <a:gd name="connsiteY39" fmla="*/ 666750 h 762000"/>
                <a:gd name="connsiteX40" fmla="*/ 240030 w 707707"/>
                <a:gd name="connsiteY40" fmla="*/ 685800 h 762000"/>
                <a:gd name="connsiteX41" fmla="*/ 240030 w 707707"/>
                <a:gd name="connsiteY41" fmla="*/ 704850 h 762000"/>
                <a:gd name="connsiteX42" fmla="*/ 126683 w 707707"/>
                <a:gd name="connsiteY42" fmla="*/ 704850 h 762000"/>
                <a:gd name="connsiteX43" fmla="*/ 126683 w 707707"/>
                <a:gd name="connsiteY43" fmla="*/ 762000 h 762000"/>
                <a:gd name="connsiteX44" fmla="*/ 583883 w 707707"/>
                <a:gd name="connsiteY44" fmla="*/ 762000 h 762000"/>
                <a:gd name="connsiteX45" fmla="*/ 583883 w 707707"/>
                <a:gd name="connsiteY45" fmla="*/ 704850 h 762000"/>
                <a:gd name="connsiteX46" fmla="*/ 469583 w 707707"/>
                <a:gd name="connsiteY46" fmla="*/ 704850 h 762000"/>
                <a:gd name="connsiteX47" fmla="*/ 469583 w 707707"/>
                <a:gd name="connsiteY47" fmla="*/ 685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7707" h="762000">
                  <a:moveTo>
                    <a:pt x="355283" y="114300"/>
                  </a:moveTo>
                  <a:cubicBezTo>
                    <a:pt x="365760" y="114300"/>
                    <a:pt x="374333" y="122873"/>
                    <a:pt x="374333" y="133350"/>
                  </a:cubicBezTo>
                  <a:cubicBezTo>
                    <a:pt x="374333" y="143828"/>
                    <a:pt x="365760" y="152400"/>
                    <a:pt x="355283" y="152400"/>
                  </a:cubicBezTo>
                  <a:cubicBezTo>
                    <a:pt x="344805" y="152400"/>
                    <a:pt x="336233" y="143828"/>
                    <a:pt x="336233" y="133350"/>
                  </a:cubicBezTo>
                  <a:cubicBezTo>
                    <a:pt x="336233" y="122873"/>
                    <a:pt x="344805" y="114300"/>
                    <a:pt x="355283" y="114300"/>
                  </a:cubicBezTo>
                  <a:close/>
                  <a:moveTo>
                    <a:pt x="469583" y="685800"/>
                  </a:moveTo>
                  <a:cubicBezTo>
                    <a:pt x="469583" y="675323"/>
                    <a:pt x="461010" y="666750"/>
                    <a:pt x="450533" y="666750"/>
                  </a:cubicBezTo>
                  <a:lnTo>
                    <a:pt x="383858" y="666750"/>
                  </a:lnTo>
                  <a:lnTo>
                    <a:pt x="383858" y="182880"/>
                  </a:lnTo>
                  <a:cubicBezTo>
                    <a:pt x="392430" y="178118"/>
                    <a:pt x="400050" y="170498"/>
                    <a:pt x="404813" y="161925"/>
                  </a:cubicBezTo>
                  <a:lnTo>
                    <a:pt x="587693" y="161925"/>
                  </a:lnTo>
                  <a:lnTo>
                    <a:pt x="534353" y="438150"/>
                  </a:lnTo>
                  <a:lnTo>
                    <a:pt x="573405" y="438150"/>
                  </a:lnTo>
                  <a:lnTo>
                    <a:pt x="615315" y="220980"/>
                  </a:lnTo>
                  <a:lnTo>
                    <a:pt x="668655" y="438150"/>
                  </a:lnTo>
                  <a:lnTo>
                    <a:pt x="707708" y="438150"/>
                  </a:lnTo>
                  <a:lnTo>
                    <a:pt x="638175" y="161925"/>
                  </a:lnTo>
                  <a:lnTo>
                    <a:pt x="650558" y="161925"/>
                  </a:lnTo>
                  <a:cubicBezTo>
                    <a:pt x="666750" y="161925"/>
                    <a:pt x="679133" y="149543"/>
                    <a:pt x="679133" y="133350"/>
                  </a:cubicBezTo>
                  <a:cubicBezTo>
                    <a:pt x="679133" y="117157"/>
                    <a:pt x="666750" y="104775"/>
                    <a:pt x="650558" y="104775"/>
                  </a:cubicBezTo>
                  <a:lnTo>
                    <a:pt x="404813" y="104775"/>
                  </a:lnTo>
                  <a:cubicBezTo>
                    <a:pt x="400050" y="96203"/>
                    <a:pt x="392430" y="88582"/>
                    <a:pt x="383858" y="83820"/>
                  </a:cubicBezTo>
                  <a:lnTo>
                    <a:pt x="383858" y="28575"/>
                  </a:lnTo>
                  <a:cubicBezTo>
                    <a:pt x="383858" y="12383"/>
                    <a:pt x="371475" y="0"/>
                    <a:pt x="355283" y="0"/>
                  </a:cubicBezTo>
                  <a:cubicBezTo>
                    <a:pt x="339090" y="0"/>
                    <a:pt x="326708" y="12383"/>
                    <a:pt x="326708" y="28575"/>
                  </a:cubicBezTo>
                  <a:lnTo>
                    <a:pt x="326708" y="83820"/>
                  </a:lnTo>
                  <a:cubicBezTo>
                    <a:pt x="318135" y="88582"/>
                    <a:pt x="310515" y="96203"/>
                    <a:pt x="305753" y="104775"/>
                  </a:cubicBezTo>
                  <a:lnTo>
                    <a:pt x="60008" y="104775"/>
                  </a:lnTo>
                  <a:cubicBezTo>
                    <a:pt x="43815" y="104775"/>
                    <a:pt x="31433" y="117157"/>
                    <a:pt x="31433" y="133350"/>
                  </a:cubicBezTo>
                  <a:cubicBezTo>
                    <a:pt x="31433" y="146685"/>
                    <a:pt x="40958" y="159068"/>
                    <a:pt x="54293" y="160973"/>
                  </a:cubicBezTo>
                  <a:lnTo>
                    <a:pt x="0" y="438150"/>
                  </a:lnTo>
                  <a:lnTo>
                    <a:pt x="39053" y="438150"/>
                  </a:lnTo>
                  <a:lnTo>
                    <a:pt x="80963" y="220980"/>
                  </a:lnTo>
                  <a:lnTo>
                    <a:pt x="135255" y="438150"/>
                  </a:lnTo>
                  <a:lnTo>
                    <a:pt x="174308" y="438150"/>
                  </a:lnTo>
                  <a:lnTo>
                    <a:pt x="104775" y="161925"/>
                  </a:lnTo>
                  <a:lnTo>
                    <a:pt x="304800" y="161925"/>
                  </a:lnTo>
                  <a:cubicBezTo>
                    <a:pt x="309563" y="170498"/>
                    <a:pt x="317183" y="178118"/>
                    <a:pt x="325755" y="182880"/>
                  </a:cubicBezTo>
                  <a:lnTo>
                    <a:pt x="325755" y="666750"/>
                  </a:lnTo>
                  <a:lnTo>
                    <a:pt x="259080" y="666750"/>
                  </a:lnTo>
                  <a:cubicBezTo>
                    <a:pt x="248603" y="666750"/>
                    <a:pt x="240030" y="675323"/>
                    <a:pt x="240030" y="685800"/>
                  </a:cubicBezTo>
                  <a:lnTo>
                    <a:pt x="240030" y="704850"/>
                  </a:lnTo>
                  <a:lnTo>
                    <a:pt x="126683" y="704850"/>
                  </a:lnTo>
                  <a:lnTo>
                    <a:pt x="126683" y="762000"/>
                  </a:lnTo>
                  <a:lnTo>
                    <a:pt x="583883" y="762000"/>
                  </a:lnTo>
                  <a:lnTo>
                    <a:pt x="583883" y="704850"/>
                  </a:lnTo>
                  <a:lnTo>
                    <a:pt x="469583" y="704850"/>
                  </a:lnTo>
                  <a:lnTo>
                    <a:pt x="469583" y="685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2FEBEC-51E8-32FA-34DB-C9CF638F4DC8}"/>
                </a:ext>
              </a:extLst>
            </p:cNvPr>
            <p:cNvSpPr/>
            <p:nvPr/>
          </p:nvSpPr>
          <p:spPr>
            <a:xfrm>
              <a:off x="904968" y="1919020"/>
              <a:ext cx="228600" cy="57150"/>
            </a:xfrm>
            <a:custGeom>
              <a:avLst/>
              <a:gdLst>
                <a:gd name="connsiteX0" fmla="*/ 228600 w 228600"/>
                <a:gd name="connsiteY0" fmla="*/ 0 h 57150"/>
                <a:gd name="connsiteX1" fmla="*/ 0 w 228600"/>
                <a:gd name="connsiteY1" fmla="*/ 0 h 57150"/>
                <a:gd name="connsiteX2" fmla="*/ 114300 w 228600"/>
                <a:gd name="connsiteY2" fmla="*/ 57150 h 57150"/>
                <a:gd name="connsiteX3" fmla="*/ 22860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228600" y="0"/>
                  </a:moveTo>
                  <a:lnTo>
                    <a:pt x="0" y="0"/>
                  </a:ln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F964F2-3A86-B9C1-3566-FE23BAF1BAC6}"/>
                </a:ext>
              </a:extLst>
            </p:cNvPr>
            <p:cNvSpPr/>
            <p:nvPr/>
          </p:nvSpPr>
          <p:spPr>
            <a:xfrm>
              <a:off x="1438368" y="1919020"/>
              <a:ext cx="228600" cy="57150"/>
            </a:xfrm>
            <a:custGeom>
              <a:avLst/>
              <a:gdLst>
                <a:gd name="connsiteX0" fmla="*/ 0 w 228600"/>
                <a:gd name="connsiteY0" fmla="*/ 0 h 57150"/>
                <a:gd name="connsiteX1" fmla="*/ 114300 w 228600"/>
                <a:gd name="connsiteY1" fmla="*/ 57150 h 57150"/>
                <a:gd name="connsiteX2" fmla="*/ 228600 w 228600"/>
                <a:gd name="connsiteY2" fmla="*/ 0 h 57150"/>
                <a:gd name="connsiteX3" fmla="*/ 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0" y="0"/>
                  </a:move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C5BE52-2A96-365D-ABAD-06B89A6B0F16}"/>
              </a:ext>
            </a:extLst>
          </p:cNvPr>
          <p:cNvGrpSpPr/>
          <p:nvPr/>
        </p:nvGrpSpPr>
        <p:grpSpPr>
          <a:xfrm>
            <a:off x="2465399" y="2170335"/>
            <a:ext cx="4188650" cy="532114"/>
            <a:chOff x="395294" y="1528635"/>
            <a:chExt cx="4188650" cy="53211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3F1CFD0-B689-50F8-B3BE-13D952362745}"/>
                </a:ext>
              </a:extLst>
            </p:cNvPr>
            <p:cNvSpPr/>
            <p:nvPr/>
          </p:nvSpPr>
          <p:spPr>
            <a:xfrm>
              <a:off x="395294" y="1528635"/>
              <a:ext cx="4188650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85660" y="1632156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33F6FB-43AA-C431-8228-538500BDCE75}"/>
              </a:ext>
            </a:extLst>
          </p:cNvPr>
          <p:cNvSpPr txBox="1"/>
          <p:nvPr/>
        </p:nvSpPr>
        <p:spPr>
          <a:xfrm>
            <a:off x="1745678" y="2835853"/>
            <a:ext cx="562809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305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FF8F6CA-0B1E-A512-6023-1B27255669DD}"/>
              </a:ext>
            </a:extLst>
          </p:cNvPr>
          <p:cNvGrpSpPr/>
          <p:nvPr/>
        </p:nvGrpSpPr>
        <p:grpSpPr>
          <a:xfrm>
            <a:off x="536193" y="2028639"/>
            <a:ext cx="7884875" cy="1246497"/>
            <a:chOff x="-1223381" y="3166398"/>
            <a:chExt cx="14258915" cy="2254150"/>
          </a:xfrm>
          <a:solidFill>
            <a:schemeClr val="bg1">
              <a:lumMod val="75000"/>
            </a:schemeClr>
          </a:solidFill>
        </p:grpSpPr>
        <p:sp>
          <p:nvSpPr>
            <p:cNvPr id="16" name="Oval 90">
              <a:extLst>
                <a:ext uri="{FF2B5EF4-FFF2-40B4-BE49-F238E27FC236}">
                  <a16:creationId xmlns:a16="http://schemas.microsoft.com/office/drawing/2014/main" id="{52968721-0E7A-5D13-A0C5-7B609BDEA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91">
              <a:extLst>
                <a:ext uri="{FF2B5EF4-FFF2-40B4-BE49-F238E27FC236}">
                  <a16:creationId xmlns:a16="http://schemas.microsoft.com/office/drawing/2014/main" id="{E08E3BFA-5672-10D8-8442-91B2F27C0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2DDB1D8-9444-B385-8931-A941DBC6EA4B}"/>
                </a:ext>
              </a:extLst>
            </p:cNvPr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9" name="Freeform 86">
                <a:extLst>
                  <a:ext uri="{FF2B5EF4-FFF2-40B4-BE49-F238E27FC236}">
                    <a16:creationId xmlns:a16="http://schemas.microsoft.com/office/drawing/2014/main" id="{CE704EC1-D0DA-260B-B780-70E7E8BB03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Oval 92">
                <a:extLst>
                  <a:ext uri="{FF2B5EF4-FFF2-40B4-BE49-F238E27FC236}">
                    <a16:creationId xmlns:a16="http://schemas.microsoft.com/office/drawing/2014/main" id="{5412C0B5-92CF-A3A6-5487-89E5146B1B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Rectangle 95">
                <a:extLst>
                  <a:ext uri="{FF2B5EF4-FFF2-40B4-BE49-F238E27FC236}">
                    <a16:creationId xmlns:a16="http://schemas.microsoft.com/office/drawing/2014/main" id="{784F1B4B-A21D-7EF0-28D4-C8AA6AF5BE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Rectangle 96">
                <a:extLst>
                  <a:ext uri="{FF2B5EF4-FFF2-40B4-BE49-F238E27FC236}">
                    <a16:creationId xmlns:a16="http://schemas.microsoft.com/office/drawing/2014/main" id="{A845D740-5A34-7B26-8161-258FC565A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2E6B6CB-D432-0B68-1F6E-AD1018D43FB2}"/>
              </a:ext>
            </a:extLst>
          </p:cNvPr>
          <p:cNvGrpSpPr/>
          <p:nvPr/>
        </p:nvGrpSpPr>
        <p:grpSpPr>
          <a:xfrm>
            <a:off x="3515131" y="2167304"/>
            <a:ext cx="967976" cy="967976"/>
            <a:chOff x="4686046" y="3181838"/>
            <a:chExt cx="1290635" cy="1290635"/>
          </a:xfrm>
        </p:grpSpPr>
        <p:sp>
          <p:nvSpPr>
            <p:cNvPr id="30" name="Oval 87">
              <a:extLst>
                <a:ext uri="{FF2B5EF4-FFF2-40B4-BE49-F238E27FC236}">
                  <a16:creationId xmlns:a16="http://schemas.microsoft.com/office/drawing/2014/main" id="{F287057D-025D-C526-8CA3-E2D4A0605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44">
              <a:extLst>
                <a:ext uri="{FF2B5EF4-FFF2-40B4-BE49-F238E27FC236}">
                  <a16:creationId xmlns:a16="http://schemas.microsoft.com/office/drawing/2014/main" id="{3E6D8D7F-B2CF-49AA-9C33-24E9CD38EE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7656139-CBA3-23F1-D131-426F5922F4B6}"/>
              </a:ext>
            </a:extLst>
          </p:cNvPr>
          <p:cNvGrpSpPr/>
          <p:nvPr/>
        </p:nvGrpSpPr>
        <p:grpSpPr>
          <a:xfrm>
            <a:off x="4715227" y="2167304"/>
            <a:ext cx="967976" cy="967976"/>
            <a:chOff x="6286175" y="3181838"/>
            <a:chExt cx="1290635" cy="1290635"/>
          </a:xfrm>
        </p:grpSpPr>
        <p:sp>
          <p:nvSpPr>
            <p:cNvPr id="33" name="Oval 88">
              <a:extLst>
                <a:ext uri="{FF2B5EF4-FFF2-40B4-BE49-F238E27FC236}">
                  <a16:creationId xmlns:a16="http://schemas.microsoft.com/office/drawing/2014/main" id="{E13E4633-E469-D13E-48E6-3E73A3C9E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rgbClr val="C00000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1D4DED82-8247-2A61-7756-E942A6622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57548A-82E3-0013-60B8-F5B0AE27B5E6}"/>
              </a:ext>
            </a:extLst>
          </p:cNvPr>
          <p:cNvGrpSpPr/>
          <p:nvPr/>
        </p:nvGrpSpPr>
        <p:grpSpPr>
          <a:xfrm>
            <a:off x="5940051" y="2167304"/>
            <a:ext cx="967976" cy="967976"/>
            <a:chOff x="7919273" y="3181838"/>
            <a:chExt cx="1290635" cy="1290635"/>
          </a:xfrm>
        </p:grpSpPr>
        <p:sp>
          <p:nvSpPr>
            <p:cNvPr id="36" name="Oval 89">
              <a:extLst>
                <a:ext uri="{FF2B5EF4-FFF2-40B4-BE49-F238E27FC236}">
                  <a16:creationId xmlns:a16="http://schemas.microsoft.com/office/drawing/2014/main" id="{BE82C9BC-2BA7-8F5F-B3EA-4B12B55DC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45">
              <a:extLst>
                <a:ext uri="{FF2B5EF4-FFF2-40B4-BE49-F238E27FC236}">
                  <a16:creationId xmlns:a16="http://schemas.microsoft.com/office/drawing/2014/main" id="{0BEA3758-3313-3E0E-B271-7494798FB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8C0942-9B49-61FF-F940-1C867EBAE5EA}"/>
              </a:ext>
            </a:extLst>
          </p:cNvPr>
          <p:cNvGrpSpPr/>
          <p:nvPr/>
        </p:nvGrpSpPr>
        <p:grpSpPr>
          <a:xfrm>
            <a:off x="2286611" y="2167304"/>
            <a:ext cx="977109" cy="967974"/>
            <a:chOff x="3048020" y="3181839"/>
            <a:chExt cx="1302812" cy="1290632"/>
          </a:xfrm>
        </p:grpSpPr>
        <p:sp>
          <p:nvSpPr>
            <p:cNvPr id="39" name="Oval 94">
              <a:extLst>
                <a:ext uri="{FF2B5EF4-FFF2-40B4-BE49-F238E27FC236}">
                  <a16:creationId xmlns:a16="http://schemas.microsoft.com/office/drawing/2014/main" id="{13CBC2F2-3D80-41F7-830B-2C1B47B2E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rgbClr val="C00000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3132E358-2B23-4F9A-8E61-7ABD40D771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61" tIns="30380" rIns="60761" bIns="3038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FD31280-B97D-6A03-5DBA-DC731C76A7F5}"/>
              </a:ext>
            </a:extLst>
          </p:cNvPr>
          <p:cNvGrpSpPr/>
          <p:nvPr/>
        </p:nvGrpSpPr>
        <p:grpSpPr>
          <a:xfrm>
            <a:off x="3438677" y="1210814"/>
            <a:ext cx="1019715" cy="387288"/>
            <a:chOff x="4714476" y="2211252"/>
            <a:chExt cx="1359620" cy="516384"/>
          </a:xfrm>
          <a:solidFill>
            <a:srgbClr val="C00000"/>
          </a:solidFill>
        </p:grpSpPr>
        <p:sp>
          <p:nvSpPr>
            <p:cNvPr id="44" name="等腰三角形 43">
              <a:extLst>
                <a:ext uri="{FF2B5EF4-FFF2-40B4-BE49-F238E27FC236}">
                  <a16:creationId xmlns:a16="http://schemas.microsoft.com/office/drawing/2014/main" id="{2E4C6926-B696-370F-2EB9-06B383C316F9}"/>
                </a:ext>
              </a:extLst>
            </p:cNvPr>
            <p:cNvSpPr/>
            <p:nvPr/>
          </p:nvSpPr>
          <p:spPr>
            <a:xfrm rot="10800000">
              <a:off x="5813900" y="2570625"/>
              <a:ext cx="224131" cy="1570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73">
              <a:extLst>
                <a:ext uri="{FF2B5EF4-FFF2-40B4-BE49-F238E27FC236}">
                  <a16:creationId xmlns:a16="http://schemas.microsoft.com/office/drawing/2014/main" id="{EB98F6D6-9170-73F3-955F-72279D8E1DF8}"/>
                </a:ext>
              </a:extLst>
            </p:cNvPr>
            <p:cNvSpPr txBox="1"/>
            <p:nvPr/>
          </p:nvSpPr>
          <p:spPr>
            <a:xfrm>
              <a:off x="4714476" y="2211252"/>
              <a:ext cx="1359620" cy="41549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just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dirty="0">
                <a:solidFill>
                  <a:srgbClr val="001B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F054112-0509-3217-76FF-E5E5152D83C4}"/>
              </a:ext>
            </a:extLst>
          </p:cNvPr>
          <p:cNvGrpSpPr/>
          <p:nvPr/>
        </p:nvGrpSpPr>
        <p:grpSpPr>
          <a:xfrm>
            <a:off x="6080354" y="1210813"/>
            <a:ext cx="1019715" cy="387288"/>
            <a:chOff x="4714476" y="2211252"/>
            <a:chExt cx="1359620" cy="516384"/>
          </a:xfrm>
          <a:solidFill>
            <a:srgbClr val="C00000"/>
          </a:solidFill>
        </p:grpSpPr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794A1480-0090-163B-26FE-38D1FC6A8517}"/>
                </a:ext>
              </a:extLst>
            </p:cNvPr>
            <p:cNvSpPr/>
            <p:nvPr/>
          </p:nvSpPr>
          <p:spPr>
            <a:xfrm rot="10800000">
              <a:off x="5813900" y="2570625"/>
              <a:ext cx="224131" cy="1570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78">
              <a:extLst>
                <a:ext uri="{FF2B5EF4-FFF2-40B4-BE49-F238E27FC236}">
                  <a16:creationId xmlns:a16="http://schemas.microsoft.com/office/drawing/2014/main" id="{09597494-9004-54DE-339A-58015613E513}"/>
                </a:ext>
              </a:extLst>
            </p:cNvPr>
            <p:cNvSpPr txBox="1"/>
            <p:nvPr/>
          </p:nvSpPr>
          <p:spPr>
            <a:xfrm>
              <a:off x="4714476" y="2211252"/>
              <a:ext cx="1359620" cy="41549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just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dirty="0">
                <a:solidFill>
                  <a:srgbClr val="001B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E230B1D-2755-BB24-CF12-F4519A6DA026}"/>
              </a:ext>
            </a:extLst>
          </p:cNvPr>
          <p:cNvGrpSpPr/>
          <p:nvPr/>
        </p:nvGrpSpPr>
        <p:grpSpPr>
          <a:xfrm rot="10800000">
            <a:off x="2169231" y="3276146"/>
            <a:ext cx="1021160" cy="414210"/>
            <a:chOff x="4714476" y="2211252"/>
            <a:chExt cx="1359620" cy="552280"/>
          </a:xfrm>
          <a:solidFill>
            <a:srgbClr val="C00000"/>
          </a:solidFill>
        </p:grpSpPr>
        <p:sp>
          <p:nvSpPr>
            <p:cNvPr id="56" name="等腰三角形 55">
              <a:extLst>
                <a:ext uri="{FF2B5EF4-FFF2-40B4-BE49-F238E27FC236}">
                  <a16:creationId xmlns:a16="http://schemas.microsoft.com/office/drawing/2014/main" id="{DFB3201D-22E8-D575-26EF-5767DB70E5C2}"/>
                </a:ext>
              </a:extLst>
            </p:cNvPr>
            <p:cNvSpPr/>
            <p:nvPr/>
          </p:nvSpPr>
          <p:spPr>
            <a:xfrm rot="10800000">
              <a:off x="5799124" y="2606521"/>
              <a:ext cx="224131" cy="1570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82">
              <a:extLst>
                <a:ext uri="{FF2B5EF4-FFF2-40B4-BE49-F238E27FC236}">
                  <a16:creationId xmlns:a16="http://schemas.microsoft.com/office/drawing/2014/main" id="{D04BE29F-BD22-8260-727A-91DCBD417323}"/>
                </a:ext>
              </a:extLst>
            </p:cNvPr>
            <p:cNvSpPr txBox="1"/>
            <p:nvPr/>
          </p:nvSpPr>
          <p:spPr>
            <a:xfrm>
              <a:off x="4714476" y="2211252"/>
              <a:ext cx="1359620" cy="41549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just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dirty="0">
                <a:solidFill>
                  <a:srgbClr val="001B3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4880EE4-E6E2-8240-CF12-2A8F0047EAB5}"/>
              </a:ext>
            </a:extLst>
          </p:cNvPr>
          <p:cNvGrpSpPr/>
          <p:nvPr/>
        </p:nvGrpSpPr>
        <p:grpSpPr>
          <a:xfrm rot="10800000">
            <a:off x="4879032" y="3293161"/>
            <a:ext cx="965618" cy="396813"/>
            <a:chOff x="4714476" y="2211252"/>
            <a:chExt cx="1359620" cy="529084"/>
          </a:xfrm>
          <a:solidFill>
            <a:srgbClr val="C00000"/>
          </a:solidFill>
        </p:grpSpPr>
        <p:sp>
          <p:nvSpPr>
            <p:cNvPr id="62" name="等腰三角形 61">
              <a:extLst>
                <a:ext uri="{FF2B5EF4-FFF2-40B4-BE49-F238E27FC236}">
                  <a16:creationId xmlns:a16="http://schemas.microsoft.com/office/drawing/2014/main" id="{F61B1B91-94D4-A346-404E-ADC98E13A427}"/>
                </a:ext>
              </a:extLst>
            </p:cNvPr>
            <p:cNvSpPr/>
            <p:nvPr/>
          </p:nvSpPr>
          <p:spPr>
            <a:xfrm rot="10800000">
              <a:off x="5813900" y="2583325"/>
              <a:ext cx="224131" cy="15701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87">
              <a:extLst>
                <a:ext uri="{FF2B5EF4-FFF2-40B4-BE49-F238E27FC236}">
                  <a16:creationId xmlns:a16="http://schemas.microsoft.com/office/drawing/2014/main" id="{D406B861-FC41-FE4E-DA51-2A6E48F6848D}"/>
                </a:ext>
              </a:extLst>
            </p:cNvPr>
            <p:cNvSpPr txBox="1"/>
            <p:nvPr/>
          </p:nvSpPr>
          <p:spPr>
            <a:xfrm>
              <a:off x="4714476" y="2211252"/>
              <a:ext cx="1359620" cy="41549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just"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dirty="0">
                <a:solidFill>
                  <a:srgbClr val="001B3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9172D493-2205-631F-B8D3-C1AC57C2DE31}"/>
              </a:ext>
            </a:extLst>
          </p:cNvPr>
          <p:cNvSpPr txBox="1"/>
          <p:nvPr/>
        </p:nvSpPr>
        <p:spPr>
          <a:xfrm>
            <a:off x="3494097" y="1225808"/>
            <a:ext cx="9088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0D39E74-E667-BCA0-0E5E-CA142BB4BF5E}"/>
              </a:ext>
            </a:extLst>
          </p:cNvPr>
          <p:cNvSpPr txBox="1"/>
          <p:nvPr/>
        </p:nvSpPr>
        <p:spPr>
          <a:xfrm>
            <a:off x="1952625" y="1624895"/>
            <a:ext cx="2625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8A0ED9C-8803-2A8F-CDE7-9689C36CF092}"/>
              </a:ext>
            </a:extLst>
          </p:cNvPr>
          <p:cNvSpPr txBox="1"/>
          <p:nvPr/>
        </p:nvSpPr>
        <p:spPr>
          <a:xfrm>
            <a:off x="6141310" y="1225808"/>
            <a:ext cx="9088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F248EB2-CF25-C042-3E5B-278E50200BA5}"/>
              </a:ext>
            </a:extLst>
          </p:cNvPr>
          <p:cNvSpPr txBox="1"/>
          <p:nvPr/>
        </p:nvSpPr>
        <p:spPr>
          <a:xfrm>
            <a:off x="4599838" y="1624895"/>
            <a:ext cx="2625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D0A9B05-12D6-0176-42E9-78E21F288A98}"/>
              </a:ext>
            </a:extLst>
          </p:cNvPr>
          <p:cNvSpPr txBox="1"/>
          <p:nvPr/>
        </p:nvSpPr>
        <p:spPr>
          <a:xfrm>
            <a:off x="4935775" y="3395716"/>
            <a:ext cx="9088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4698986-1BB8-322F-1E88-B78D2DED3644}"/>
              </a:ext>
            </a:extLst>
          </p:cNvPr>
          <p:cNvSpPr txBox="1"/>
          <p:nvPr/>
        </p:nvSpPr>
        <p:spPr>
          <a:xfrm>
            <a:off x="4767581" y="3775753"/>
            <a:ext cx="2625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D50CB47-65D5-07B7-35CE-6597DC440591}"/>
              </a:ext>
            </a:extLst>
          </p:cNvPr>
          <p:cNvSpPr txBox="1"/>
          <p:nvPr/>
        </p:nvSpPr>
        <p:spPr>
          <a:xfrm>
            <a:off x="2254951" y="3395716"/>
            <a:ext cx="9088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25DBFB8-97B1-7349-2330-BA31AB2E2B73}"/>
              </a:ext>
            </a:extLst>
          </p:cNvPr>
          <p:cNvSpPr txBox="1"/>
          <p:nvPr/>
        </p:nvSpPr>
        <p:spPr>
          <a:xfrm>
            <a:off x="2086757" y="3775753"/>
            <a:ext cx="26255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259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2">
            <a:extLst>
              <a:ext uri="{FF2B5EF4-FFF2-40B4-BE49-F238E27FC236}">
                <a16:creationId xmlns:a16="http://schemas.microsoft.com/office/drawing/2014/main" id="{8346FF00-6891-8DFD-E75D-06150781C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0583" y="1151781"/>
            <a:ext cx="790575" cy="1577975"/>
          </a:xfrm>
          <a:custGeom>
            <a:avLst/>
            <a:gdLst>
              <a:gd name="T0" fmla="*/ 0 w 498"/>
              <a:gd name="T1" fmla="*/ 0 h 994"/>
              <a:gd name="T2" fmla="*/ 498 w 498"/>
              <a:gd name="T3" fmla="*/ 498 h 994"/>
              <a:gd name="T4" fmla="*/ 0 w 498"/>
              <a:gd name="T5" fmla="*/ 994 h 994"/>
              <a:gd name="T6" fmla="*/ 0 w 498"/>
              <a:gd name="T7" fmla="*/ 0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8"/>
              <a:gd name="T13" fmla="*/ 0 h 994"/>
              <a:gd name="T14" fmla="*/ 498 w 498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8" h="994">
                <a:moveTo>
                  <a:pt x="0" y="0"/>
                </a:moveTo>
                <a:lnTo>
                  <a:pt x="498" y="498"/>
                </a:lnTo>
                <a:lnTo>
                  <a:pt x="0" y="99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9DFA6CE2-2BCA-8638-00BD-6D4B15AED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1583" y="2817068"/>
            <a:ext cx="787400" cy="1577975"/>
          </a:xfrm>
          <a:custGeom>
            <a:avLst/>
            <a:gdLst>
              <a:gd name="T0" fmla="*/ 496 w 496"/>
              <a:gd name="T1" fmla="*/ 994 h 994"/>
              <a:gd name="T2" fmla="*/ 0 w 496"/>
              <a:gd name="T3" fmla="*/ 498 h 994"/>
              <a:gd name="T4" fmla="*/ 496 w 496"/>
              <a:gd name="T5" fmla="*/ 0 h 994"/>
              <a:gd name="T6" fmla="*/ 496 w 496"/>
              <a:gd name="T7" fmla="*/ 994 h 994"/>
              <a:gd name="T8" fmla="*/ 0 60000 65536"/>
              <a:gd name="T9" fmla="*/ 0 60000 65536"/>
              <a:gd name="T10" fmla="*/ 0 60000 65536"/>
              <a:gd name="T11" fmla="*/ 0 60000 65536"/>
              <a:gd name="T12" fmla="*/ 0 w 496"/>
              <a:gd name="T13" fmla="*/ 0 h 994"/>
              <a:gd name="T14" fmla="*/ 496 w 496"/>
              <a:gd name="T15" fmla="*/ 994 h 9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96" h="994">
                <a:moveTo>
                  <a:pt x="496" y="994"/>
                </a:moveTo>
                <a:lnTo>
                  <a:pt x="0" y="498"/>
                </a:lnTo>
                <a:lnTo>
                  <a:pt x="496" y="0"/>
                </a:lnTo>
                <a:lnTo>
                  <a:pt x="496" y="99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682">
            <a:extLst>
              <a:ext uri="{FF2B5EF4-FFF2-40B4-BE49-F238E27FC236}">
                <a16:creationId xmlns:a16="http://schemas.microsoft.com/office/drawing/2014/main" id="{113F0E8D-79DD-C5A9-1F83-9ECCF2178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942" y="1753443"/>
            <a:ext cx="6735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60%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82">
            <a:extLst>
              <a:ext uri="{FF2B5EF4-FFF2-40B4-BE49-F238E27FC236}">
                <a16:creationId xmlns:a16="http://schemas.microsoft.com/office/drawing/2014/main" id="{C77B7383-98F5-632D-FFB0-BDE5B7F32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6592" y="3398093"/>
            <a:ext cx="6735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30%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227BC8B-370F-79B7-1930-9576C06207EC}"/>
              </a:ext>
            </a:extLst>
          </p:cNvPr>
          <p:cNvSpPr/>
          <p:nvPr/>
        </p:nvSpPr>
        <p:spPr>
          <a:xfrm>
            <a:off x="1137649" y="1156173"/>
            <a:ext cx="3452934" cy="1569190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7D5DCF8-1D7B-449A-DD68-8B19A99B249A}"/>
              </a:ext>
            </a:extLst>
          </p:cNvPr>
          <p:cNvSpPr/>
          <p:nvPr/>
        </p:nvSpPr>
        <p:spPr>
          <a:xfrm>
            <a:off x="4488983" y="2813553"/>
            <a:ext cx="3452934" cy="1569190"/>
          </a:xfrm>
          <a:prstGeom prst="roundRect">
            <a:avLst>
              <a:gd name="adj" fmla="val 0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82B1080-F09D-E4BD-B3BC-DC535D923DF0}"/>
              </a:ext>
            </a:extLst>
          </p:cNvPr>
          <p:cNvGrpSpPr/>
          <p:nvPr/>
        </p:nvGrpSpPr>
        <p:grpSpPr>
          <a:xfrm>
            <a:off x="5501987" y="1582422"/>
            <a:ext cx="2625545" cy="716692"/>
            <a:chOff x="5540087" y="1628844"/>
            <a:chExt cx="2625545" cy="71669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089DC63-495A-B409-2707-48484C3951E0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202507D-7813-B52F-68B5-0458AF0BDBC6}"/>
                </a:ext>
              </a:extLst>
            </p:cNvPr>
            <p:cNvSpPr txBox="1"/>
            <p:nvPr/>
          </p:nvSpPr>
          <p:spPr>
            <a:xfrm>
              <a:off x="5540087" y="1857133"/>
              <a:ext cx="26255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EBE6D3-341A-AC82-19BC-F6F709008B39}"/>
              </a:ext>
            </a:extLst>
          </p:cNvPr>
          <p:cNvGrpSpPr/>
          <p:nvPr/>
        </p:nvGrpSpPr>
        <p:grpSpPr>
          <a:xfrm>
            <a:off x="1038179" y="3335169"/>
            <a:ext cx="2625545" cy="716692"/>
            <a:chOff x="5540087" y="1628844"/>
            <a:chExt cx="2625545" cy="71669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D6CB5B5-DFFA-82B3-C577-DD2D6A1BB4EF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81B5F65-6D6B-E26B-E4AF-D4613F01D6DD}"/>
                </a:ext>
              </a:extLst>
            </p:cNvPr>
            <p:cNvSpPr txBox="1"/>
            <p:nvPr/>
          </p:nvSpPr>
          <p:spPr>
            <a:xfrm>
              <a:off x="5540087" y="1857133"/>
              <a:ext cx="26255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198EE5CA-67F2-357A-4C1F-93EF0382D4B5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4012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75">
            <a:extLst>
              <a:ext uri="{FF2B5EF4-FFF2-40B4-BE49-F238E27FC236}">
                <a16:creationId xmlns:a16="http://schemas.microsoft.com/office/drawing/2014/main" id="{4B7BDEDC-1148-7DB3-C1BC-08B075811DD3}"/>
              </a:ext>
            </a:extLst>
          </p:cNvPr>
          <p:cNvSpPr/>
          <p:nvPr/>
        </p:nvSpPr>
        <p:spPr>
          <a:xfrm>
            <a:off x="3396970" y="1274834"/>
            <a:ext cx="1425662" cy="1433908"/>
          </a:xfrm>
          <a:custGeom>
            <a:avLst/>
            <a:gdLst/>
            <a:ahLst/>
            <a:cxnLst/>
            <a:rect l="l" t="t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B4F193-6D9B-29ED-97BC-016501502A68}"/>
              </a:ext>
            </a:extLst>
          </p:cNvPr>
          <p:cNvSpPr/>
          <p:nvPr/>
        </p:nvSpPr>
        <p:spPr>
          <a:xfrm>
            <a:off x="3631704" y="1844699"/>
            <a:ext cx="711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65">
            <a:extLst>
              <a:ext uri="{FF2B5EF4-FFF2-40B4-BE49-F238E27FC236}">
                <a16:creationId xmlns:a16="http://schemas.microsoft.com/office/drawing/2014/main" id="{25301054-60C0-96B9-535A-E8057DEB6C07}"/>
              </a:ext>
            </a:extLst>
          </p:cNvPr>
          <p:cNvSpPr/>
          <p:nvPr/>
        </p:nvSpPr>
        <p:spPr>
          <a:xfrm>
            <a:off x="3159336" y="2498970"/>
            <a:ext cx="1406366" cy="1392560"/>
          </a:xfrm>
          <a:custGeom>
            <a:avLst/>
            <a:gdLst/>
            <a:ahLst/>
            <a:cxnLst/>
            <a:rect l="l" t="t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椭圆 76">
            <a:extLst>
              <a:ext uri="{FF2B5EF4-FFF2-40B4-BE49-F238E27FC236}">
                <a16:creationId xmlns:a16="http://schemas.microsoft.com/office/drawing/2014/main" id="{B321925C-5EE6-C628-8D1F-09D4252D2A1F}"/>
              </a:ext>
            </a:extLst>
          </p:cNvPr>
          <p:cNvSpPr/>
          <p:nvPr/>
        </p:nvSpPr>
        <p:spPr>
          <a:xfrm>
            <a:off x="4582892" y="1540010"/>
            <a:ext cx="1384756" cy="1408472"/>
          </a:xfrm>
          <a:custGeom>
            <a:avLst/>
            <a:gdLst/>
            <a:ahLst/>
            <a:cxnLst/>
            <a:rect l="l" t="t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68">
            <a:extLst>
              <a:ext uri="{FF2B5EF4-FFF2-40B4-BE49-F238E27FC236}">
                <a16:creationId xmlns:a16="http://schemas.microsoft.com/office/drawing/2014/main" id="{8383F5E9-3D41-AE07-1D89-F29E4274BE8B}"/>
              </a:ext>
            </a:extLst>
          </p:cNvPr>
          <p:cNvSpPr/>
          <p:nvPr/>
        </p:nvSpPr>
        <p:spPr>
          <a:xfrm>
            <a:off x="4343152" y="2722798"/>
            <a:ext cx="1401767" cy="1386644"/>
          </a:xfrm>
          <a:custGeom>
            <a:avLst/>
            <a:gdLst/>
            <a:ahLst/>
            <a:cxnLst/>
            <a:rect l="l" t="t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EF59027-B4EF-01CA-B566-7FF3A915D643}"/>
              </a:ext>
            </a:extLst>
          </p:cNvPr>
          <p:cNvSpPr/>
          <p:nvPr/>
        </p:nvSpPr>
        <p:spPr>
          <a:xfrm>
            <a:off x="4919546" y="1844699"/>
            <a:ext cx="711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F931D5B-3649-C5E2-61E7-B5D851119EBA}"/>
              </a:ext>
            </a:extLst>
          </p:cNvPr>
          <p:cNvSpPr/>
          <p:nvPr/>
        </p:nvSpPr>
        <p:spPr>
          <a:xfrm>
            <a:off x="3534790" y="3069303"/>
            <a:ext cx="711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6B4819-28B9-DC3F-3227-678D00B9219D}"/>
              </a:ext>
            </a:extLst>
          </p:cNvPr>
          <p:cNvSpPr/>
          <p:nvPr/>
        </p:nvSpPr>
        <p:spPr>
          <a:xfrm>
            <a:off x="4822632" y="3069303"/>
            <a:ext cx="711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添加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文本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E8FF53-585D-7734-9819-0D8F85C404B2}"/>
              </a:ext>
            </a:extLst>
          </p:cNvPr>
          <p:cNvSpPr txBox="1"/>
          <p:nvPr/>
        </p:nvSpPr>
        <p:spPr>
          <a:xfrm>
            <a:off x="6008554" y="1844699"/>
            <a:ext cx="26255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2BF831-EA91-DE5E-257C-CEBD9B2CA4DE}"/>
              </a:ext>
            </a:extLst>
          </p:cNvPr>
          <p:cNvSpPr txBox="1"/>
          <p:nvPr/>
        </p:nvSpPr>
        <p:spPr>
          <a:xfrm>
            <a:off x="730519" y="1844699"/>
            <a:ext cx="26255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29BDE5D-D82B-352B-58B8-11C8CC6736E3}"/>
              </a:ext>
            </a:extLst>
          </p:cNvPr>
          <p:cNvSpPr txBox="1"/>
          <p:nvPr/>
        </p:nvSpPr>
        <p:spPr>
          <a:xfrm>
            <a:off x="5826305" y="3087600"/>
            <a:ext cx="26255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830C8BB-FAD3-B3EA-AE4B-12C0A8342B89}"/>
              </a:ext>
            </a:extLst>
          </p:cNvPr>
          <p:cNvSpPr txBox="1"/>
          <p:nvPr/>
        </p:nvSpPr>
        <p:spPr>
          <a:xfrm>
            <a:off x="548270" y="3087600"/>
            <a:ext cx="262554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D58A1A-F629-0C49-B680-E03FBF5F544C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473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CDB4E17-B6FC-3066-187D-C23C4FD115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10610" y="897042"/>
            <a:ext cx="2030852" cy="3578879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48951883-A1C3-DD71-DE63-C306E7C3DB9C}"/>
              </a:ext>
            </a:extLst>
          </p:cNvPr>
          <p:cNvSpPr/>
          <p:nvPr/>
        </p:nvSpPr>
        <p:spPr>
          <a:xfrm>
            <a:off x="4381057" y="1226495"/>
            <a:ext cx="612068" cy="6120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D435676-E85F-D073-0BFB-BECCD77E1C39}"/>
              </a:ext>
            </a:extLst>
          </p:cNvPr>
          <p:cNvSpPr/>
          <p:nvPr/>
        </p:nvSpPr>
        <p:spPr>
          <a:xfrm>
            <a:off x="4381057" y="2281697"/>
            <a:ext cx="612068" cy="6120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38FC572-F4A3-22C9-C2B1-70EE6AD73ED1}"/>
              </a:ext>
            </a:extLst>
          </p:cNvPr>
          <p:cNvSpPr/>
          <p:nvPr/>
        </p:nvSpPr>
        <p:spPr>
          <a:xfrm>
            <a:off x="4381057" y="3323882"/>
            <a:ext cx="612068" cy="6120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weight-balance_66236">
            <a:extLst>
              <a:ext uri="{FF2B5EF4-FFF2-40B4-BE49-F238E27FC236}">
                <a16:creationId xmlns:a16="http://schemas.microsoft.com/office/drawing/2014/main" id="{048D2886-82A1-102A-93AE-E7F6DFB95597}"/>
              </a:ext>
            </a:extLst>
          </p:cNvPr>
          <p:cNvSpPr/>
          <p:nvPr/>
        </p:nvSpPr>
        <p:spPr>
          <a:xfrm>
            <a:off x="4504925" y="2409682"/>
            <a:ext cx="374389" cy="317415"/>
          </a:xfrm>
          <a:custGeom>
            <a:avLst/>
            <a:gdLst>
              <a:gd name="connsiteX0" fmla="*/ 419502 w 608838"/>
              <a:gd name="connsiteY0" fmla="*/ 249308 h 516186"/>
              <a:gd name="connsiteX1" fmla="*/ 602285 w 608838"/>
              <a:gd name="connsiteY1" fmla="*/ 249308 h 516186"/>
              <a:gd name="connsiteX2" fmla="*/ 608838 w 608838"/>
              <a:gd name="connsiteY2" fmla="*/ 255951 h 516186"/>
              <a:gd name="connsiteX3" fmla="*/ 510844 w 608838"/>
              <a:gd name="connsiteY3" fmla="*/ 353815 h 516186"/>
              <a:gd name="connsiteX4" fmla="*/ 412949 w 608838"/>
              <a:gd name="connsiteY4" fmla="*/ 255951 h 516186"/>
              <a:gd name="connsiteX5" fmla="*/ 419502 w 608838"/>
              <a:gd name="connsiteY5" fmla="*/ 249308 h 516186"/>
              <a:gd name="connsiteX6" fmla="*/ 6651 w 608838"/>
              <a:gd name="connsiteY6" fmla="*/ 249308 h 516186"/>
              <a:gd name="connsiteX7" fmla="*/ 189309 w 608838"/>
              <a:gd name="connsiteY7" fmla="*/ 249308 h 516186"/>
              <a:gd name="connsiteX8" fmla="*/ 195960 w 608838"/>
              <a:gd name="connsiteY8" fmla="*/ 255951 h 516186"/>
              <a:gd name="connsiteX9" fmla="*/ 97980 w 608838"/>
              <a:gd name="connsiteY9" fmla="*/ 353815 h 516186"/>
              <a:gd name="connsiteX10" fmla="*/ 0 w 608838"/>
              <a:gd name="connsiteY10" fmla="*/ 255951 h 516186"/>
              <a:gd name="connsiteX11" fmla="*/ 6651 w 608838"/>
              <a:gd name="connsiteY11" fmla="*/ 249308 h 516186"/>
              <a:gd name="connsiteX12" fmla="*/ 304455 w 608838"/>
              <a:gd name="connsiteY12" fmla="*/ 0 h 516186"/>
              <a:gd name="connsiteX13" fmla="*/ 348037 w 608838"/>
              <a:gd name="connsiteY13" fmla="*/ 39851 h 516186"/>
              <a:gd name="connsiteX14" fmla="*/ 381691 w 608838"/>
              <a:gd name="connsiteY14" fmla="*/ 64436 h 516186"/>
              <a:gd name="connsiteX15" fmla="*/ 523259 w 608838"/>
              <a:gd name="connsiteY15" fmla="*/ 64436 h 516186"/>
              <a:gd name="connsiteX16" fmla="*/ 542519 w 608838"/>
              <a:gd name="connsiteY16" fmla="*/ 83668 h 516186"/>
              <a:gd name="connsiteX17" fmla="*/ 523259 w 608838"/>
              <a:gd name="connsiteY17" fmla="*/ 102900 h 516186"/>
              <a:gd name="connsiteX18" fmla="*/ 522366 w 608838"/>
              <a:gd name="connsiteY18" fmla="*/ 102900 h 516186"/>
              <a:gd name="connsiteX19" fmla="*/ 594440 w 608838"/>
              <a:gd name="connsiteY19" fmla="*/ 217101 h 516186"/>
              <a:gd name="connsiteX20" fmla="*/ 590568 w 608838"/>
              <a:gd name="connsiteY20" fmla="*/ 234251 h 516186"/>
              <a:gd name="connsiteX21" fmla="*/ 573394 w 608838"/>
              <a:gd name="connsiteY21" fmla="*/ 230385 h 516186"/>
              <a:gd name="connsiteX22" fmla="*/ 510850 w 608838"/>
              <a:gd name="connsiteY22" fmla="*/ 131252 h 516186"/>
              <a:gd name="connsiteX23" fmla="*/ 448405 w 608838"/>
              <a:gd name="connsiteY23" fmla="*/ 230385 h 516186"/>
              <a:gd name="connsiteX24" fmla="*/ 437882 w 608838"/>
              <a:gd name="connsiteY24" fmla="*/ 236135 h 516186"/>
              <a:gd name="connsiteX25" fmla="*/ 431231 w 608838"/>
              <a:gd name="connsiteY25" fmla="*/ 234251 h 516186"/>
              <a:gd name="connsiteX26" fmla="*/ 427359 w 608838"/>
              <a:gd name="connsiteY26" fmla="*/ 217101 h 516186"/>
              <a:gd name="connsiteX27" fmla="*/ 499433 w 608838"/>
              <a:gd name="connsiteY27" fmla="*/ 102900 h 516186"/>
              <a:gd name="connsiteX28" fmla="*/ 329274 w 608838"/>
              <a:gd name="connsiteY28" fmla="*/ 102900 h 516186"/>
              <a:gd name="connsiteX29" fmla="*/ 329274 w 608838"/>
              <a:gd name="connsiteY29" fmla="*/ 472469 h 516186"/>
              <a:gd name="connsiteX30" fmla="*/ 369679 w 608838"/>
              <a:gd name="connsiteY30" fmla="*/ 472469 h 516186"/>
              <a:gd name="connsiteX31" fmla="*/ 413361 w 608838"/>
              <a:gd name="connsiteY31" fmla="*/ 516186 h 516186"/>
              <a:gd name="connsiteX32" fmla="*/ 195450 w 608838"/>
              <a:gd name="connsiteY32" fmla="*/ 516186 h 516186"/>
              <a:gd name="connsiteX33" fmla="*/ 239231 w 608838"/>
              <a:gd name="connsiteY33" fmla="*/ 472469 h 516186"/>
              <a:gd name="connsiteX34" fmla="*/ 279636 w 608838"/>
              <a:gd name="connsiteY34" fmla="*/ 472469 h 516186"/>
              <a:gd name="connsiteX35" fmla="*/ 279636 w 608838"/>
              <a:gd name="connsiteY35" fmla="*/ 102900 h 516186"/>
              <a:gd name="connsiteX36" fmla="*/ 109378 w 608838"/>
              <a:gd name="connsiteY36" fmla="*/ 102900 h 516186"/>
              <a:gd name="connsiteX37" fmla="*/ 181452 w 608838"/>
              <a:gd name="connsiteY37" fmla="*/ 217101 h 516186"/>
              <a:gd name="connsiteX38" fmla="*/ 177580 w 608838"/>
              <a:gd name="connsiteY38" fmla="*/ 234251 h 516186"/>
              <a:gd name="connsiteX39" fmla="*/ 160505 w 608838"/>
              <a:gd name="connsiteY39" fmla="*/ 230385 h 516186"/>
              <a:gd name="connsiteX40" fmla="*/ 97961 w 608838"/>
              <a:gd name="connsiteY40" fmla="*/ 131252 h 516186"/>
              <a:gd name="connsiteX41" fmla="*/ 35417 w 608838"/>
              <a:gd name="connsiteY41" fmla="*/ 230385 h 516186"/>
              <a:gd name="connsiteX42" fmla="*/ 24894 w 608838"/>
              <a:gd name="connsiteY42" fmla="*/ 236135 h 516186"/>
              <a:gd name="connsiteX43" fmla="*/ 18342 w 608838"/>
              <a:gd name="connsiteY43" fmla="*/ 234251 h 516186"/>
              <a:gd name="connsiteX44" fmla="*/ 14371 w 608838"/>
              <a:gd name="connsiteY44" fmla="*/ 217101 h 516186"/>
              <a:gd name="connsiteX45" fmla="*/ 86544 w 608838"/>
              <a:gd name="connsiteY45" fmla="*/ 102900 h 516186"/>
              <a:gd name="connsiteX46" fmla="*/ 85651 w 608838"/>
              <a:gd name="connsiteY46" fmla="*/ 102900 h 516186"/>
              <a:gd name="connsiteX47" fmla="*/ 66391 w 608838"/>
              <a:gd name="connsiteY47" fmla="*/ 83668 h 516186"/>
              <a:gd name="connsiteX48" fmla="*/ 85651 w 608838"/>
              <a:gd name="connsiteY48" fmla="*/ 64436 h 516186"/>
              <a:gd name="connsiteX49" fmla="*/ 227218 w 608838"/>
              <a:gd name="connsiteY49" fmla="*/ 64436 h 516186"/>
              <a:gd name="connsiteX50" fmla="*/ 260773 w 608838"/>
              <a:gd name="connsiteY50" fmla="*/ 39851 h 516186"/>
              <a:gd name="connsiteX51" fmla="*/ 304455 w 608838"/>
              <a:gd name="connsiteY51" fmla="*/ 0 h 5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8838" h="516186">
                <a:moveTo>
                  <a:pt x="419502" y="249308"/>
                </a:moveTo>
                <a:lnTo>
                  <a:pt x="602285" y="249308"/>
                </a:lnTo>
                <a:cubicBezTo>
                  <a:pt x="605860" y="249308"/>
                  <a:pt x="608838" y="252283"/>
                  <a:pt x="608838" y="255951"/>
                </a:cubicBezTo>
                <a:cubicBezTo>
                  <a:pt x="608838" y="309891"/>
                  <a:pt x="564954" y="353815"/>
                  <a:pt x="510844" y="353815"/>
                </a:cubicBezTo>
                <a:cubicBezTo>
                  <a:pt x="456833" y="353815"/>
                  <a:pt x="412949" y="309891"/>
                  <a:pt x="412949" y="255951"/>
                </a:cubicBezTo>
                <a:cubicBezTo>
                  <a:pt x="412949" y="252283"/>
                  <a:pt x="415829" y="249308"/>
                  <a:pt x="419502" y="249308"/>
                </a:cubicBezTo>
                <a:close/>
                <a:moveTo>
                  <a:pt x="6651" y="249308"/>
                </a:moveTo>
                <a:lnTo>
                  <a:pt x="189309" y="249308"/>
                </a:lnTo>
                <a:cubicBezTo>
                  <a:pt x="192982" y="249308"/>
                  <a:pt x="195960" y="252283"/>
                  <a:pt x="195960" y="255951"/>
                </a:cubicBezTo>
                <a:cubicBezTo>
                  <a:pt x="195960" y="309891"/>
                  <a:pt x="151983" y="353815"/>
                  <a:pt x="97980" y="353815"/>
                </a:cubicBezTo>
                <a:cubicBezTo>
                  <a:pt x="43977" y="353815"/>
                  <a:pt x="0" y="309891"/>
                  <a:pt x="0" y="255951"/>
                </a:cubicBezTo>
                <a:cubicBezTo>
                  <a:pt x="0" y="252283"/>
                  <a:pt x="2978" y="249308"/>
                  <a:pt x="6651" y="249308"/>
                </a:cubicBezTo>
                <a:close/>
                <a:moveTo>
                  <a:pt x="304455" y="0"/>
                </a:moveTo>
                <a:cubicBezTo>
                  <a:pt x="327288" y="0"/>
                  <a:pt x="346051" y="17546"/>
                  <a:pt x="348037" y="39851"/>
                </a:cubicBezTo>
                <a:cubicBezTo>
                  <a:pt x="361836" y="44114"/>
                  <a:pt x="373650" y="52838"/>
                  <a:pt x="381691" y="64436"/>
                </a:cubicBezTo>
                <a:lnTo>
                  <a:pt x="523259" y="64436"/>
                </a:lnTo>
                <a:cubicBezTo>
                  <a:pt x="533882" y="64436"/>
                  <a:pt x="542519" y="73061"/>
                  <a:pt x="542519" y="83668"/>
                </a:cubicBezTo>
                <a:cubicBezTo>
                  <a:pt x="542519" y="94275"/>
                  <a:pt x="533882" y="102900"/>
                  <a:pt x="523259" y="102900"/>
                </a:cubicBezTo>
                <a:lnTo>
                  <a:pt x="522366" y="102900"/>
                </a:lnTo>
                <a:lnTo>
                  <a:pt x="594440" y="217101"/>
                </a:lnTo>
                <a:cubicBezTo>
                  <a:pt x="598113" y="222950"/>
                  <a:pt x="596326" y="230583"/>
                  <a:pt x="590568" y="234251"/>
                </a:cubicBezTo>
                <a:cubicBezTo>
                  <a:pt x="584711" y="237919"/>
                  <a:pt x="577067" y="236135"/>
                  <a:pt x="573394" y="230385"/>
                </a:cubicBezTo>
                <a:lnTo>
                  <a:pt x="510850" y="131252"/>
                </a:lnTo>
                <a:lnTo>
                  <a:pt x="448405" y="230385"/>
                </a:lnTo>
                <a:cubicBezTo>
                  <a:pt x="446023" y="234053"/>
                  <a:pt x="441952" y="236135"/>
                  <a:pt x="437882" y="236135"/>
                </a:cubicBezTo>
                <a:cubicBezTo>
                  <a:pt x="435599" y="236135"/>
                  <a:pt x="433315" y="235540"/>
                  <a:pt x="431231" y="234251"/>
                </a:cubicBezTo>
                <a:cubicBezTo>
                  <a:pt x="425473" y="230583"/>
                  <a:pt x="423686" y="222950"/>
                  <a:pt x="427359" y="217101"/>
                </a:cubicBezTo>
                <a:lnTo>
                  <a:pt x="499433" y="102900"/>
                </a:lnTo>
                <a:lnTo>
                  <a:pt x="329274" y="102900"/>
                </a:lnTo>
                <a:lnTo>
                  <a:pt x="329274" y="472469"/>
                </a:lnTo>
                <a:lnTo>
                  <a:pt x="369679" y="472469"/>
                </a:lnTo>
                <a:cubicBezTo>
                  <a:pt x="393803" y="472469"/>
                  <a:pt x="413361" y="492097"/>
                  <a:pt x="413361" y="516186"/>
                </a:cubicBezTo>
                <a:lnTo>
                  <a:pt x="195450" y="516186"/>
                </a:lnTo>
                <a:cubicBezTo>
                  <a:pt x="195450" y="492097"/>
                  <a:pt x="215007" y="472469"/>
                  <a:pt x="239231" y="472469"/>
                </a:cubicBezTo>
                <a:lnTo>
                  <a:pt x="279636" y="472469"/>
                </a:lnTo>
                <a:lnTo>
                  <a:pt x="279636" y="102900"/>
                </a:lnTo>
                <a:lnTo>
                  <a:pt x="109378" y="102900"/>
                </a:lnTo>
                <a:lnTo>
                  <a:pt x="181452" y="217101"/>
                </a:lnTo>
                <a:cubicBezTo>
                  <a:pt x="185125" y="222950"/>
                  <a:pt x="183437" y="230583"/>
                  <a:pt x="177580" y="234251"/>
                </a:cubicBezTo>
                <a:cubicBezTo>
                  <a:pt x="171822" y="237919"/>
                  <a:pt x="164178" y="236135"/>
                  <a:pt x="160505" y="230385"/>
                </a:cubicBezTo>
                <a:lnTo>
                  <a:pt x="97961" y="131252"/>
                </a:lnTo>
                <a:lnTo>
                  <a:pt x="35417" y="230385"/>
                </a:lnTo>
                <a:cubicBezTo>
                  <a:pt x="33035" y="234053"/>
                  <a:pt x="29064" y="236135"/>
                  <a:pt x="24894" y="236135"/>
                </a:cubicBezTo>
                <a:cubicBezTo>
                  <a:pt x="22611" y="236135"/>
                  <a:pt x="20327" y="235540"/>
                  <a:pt x="18342" y="234251"/>
                </a:cubicBezTo>
                <a:cubicBezTo>
                  <a:pt x="12484" y="230583"/>
                  <a:pt x="10797" y="222950"/>
                  <a:pt x="14371" y="217101"/>
                </a:cubicBezTo>
                <a:lnTo>
                  <a:pt x="86544" y="102900"/>
                </a:lnTo>
                <a:lnTo>
                  <a:pt x="85651" y="102900"/>
                </a:lnTo>
                <a:cubicBezTo>
                  <a:pt x="74929" y="102900"/>
                  <a:pt x="66391" y="94275"/>
                  <a:pt x="66391" y="83668"/>
                </a:cubicBezTo>
                <a:cubicBezTo>
                  <a:pt x="66391" y="73061"/>
                  <a:pt x="74929" y="64436"/>
                  <a:pt x="85651" y="64436"/>
                </a:cubicBezTo>
                <a:lnTo>
                  <a:pt x="227218" y="64436"/>
                </a:lnTo>
                <a:cubicBezTo>
                  <a:pt x="235160" y="52838"/>
                  <a:pt x="246974" y="44114"/>
                  <a:pt x="260773" y="39851"/>
                </a:cubicBezTo>
                <a:cubicBezTo>
                  <a:pt x="262759" y="17546"/>
                  <a:pt x="281522" y="0"/>
                  <a:pt x="3044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aw-book_308569">
            <a:extLst>
              <a:ext uri="{FF2B5EF4-FFF2-40B4-BE49-F238E27FC236}">
                <a16:creationId xmlns:a16="http://schemas.microsoft.com/office/drawing/2014/main" id="{371B831C-FD5A-1CB2-4833-C02BBB6FFC54}"/>
              </a:ext>
            </a:extLst>
          </p:cNvPr>
          <p:cNvSpPr/>
          <p:nvPr/>
        </p:nvSpPr>
        <p:spPr>
          <a:xfrm>
            <a:off x="4558660" y="3461918"/>
            <a:ext cx="256861" cy="335995"/>
          </a:xfrm>
          <a:custGeom>
            <a:avLst/>
            <a:gdLst>
              <a:gd name="connsiteX0" fmla="*/ 69044 w 463826"/>
              <a:gd name="connsiteY0" fmla="*/ 544272 h 606722"/>
              <a:gd name="connsiteX1" fmla="*/ 317866 w 463826"/>
              <a:gd name="connsiteY1" fmla="*/ 544272 h 606722"/>
              <a:gd name="connsiteX2" fmla="*/ 328905 w 463826"/>
              <a:gd name="connsiteY2" fmla="*/ 555271 h 606722"/>
              <a:gd name="connsiteX3" fmla="*/ 317866 w 463826"/>
              <a:gd name="connsiteY3" fmla="*/ 566359 h 606722"/>
              <a:gd name="connsiteX4" fmla="*/ 69044 w 463826"/>
              <a:gd name="connsiteY4" fmla="*/ 566359 h 606722"/>
              <a:gd name="connsiteX5" fmla="*/ 58005 w 463826"/>
              <a:gd name="connsiteY5" fmla="*/ 555271 h 606722"/>
              <a:gd name="connsiteX6" fmla="*/ 69044 w 463826"/>
              <a:gd name="connsiteY6" fmla="*/ 544272 h 606722"/>
              <a:gd name="connsiteX7" fmla="*/ 70673 w 463826"/>
              <a:gd name="connsiteY7" fmla="*/ 487546 h 606722"/>
              <a:gd name="connsiteX8" fmla="*/ 36315 w 463826"/>
              <a:gd name="connsiteY8" fmla="*/ 501765 h 606722"/>
              <a:gd name="connsiteX9" fmla="*/ 22074 w 463826"/>
              <a:gd name="connsiteY9" fmla="*/ 536070 h 606722"/>
              <a:gd name="connsiteX10" fmla="*/ 70673 w 463826"/>
              <a:gd name="connsiteY10" fmla="*/ 584682 h 606722"/>
              <a:gd name="connsiteX11" fmla="*/ 441752 w 463826"/>
              <a:gd name="connsiteY11" fmla="*/ 584682 h 606722"/>
              <a:gd name="connsiteX12" fmla="*/ 441752 w 463826"/>
              <a:gd name="connsiteY12" fmla="*/ 566375 h 606722"/>
              <a:gd name="connsiteX13" fmla="*/ 350251 w 463826"/>
              <a:gd name="connsiteY13" fmla="*/ 566375 h 606722"/>
              <a:gd name="connsiteX14" fmla="*/ 339214 w 463826"/>
              <a:gd name="connsiteY14" fmla="*/ 555266 h 606722"/>
              <a:gd name="connsiteX15" fmla="*/ 350251 w 463826"/>
              <a:gd name="connsiteY15" fmla="*/ 544246 h 606722"/>
              <a:gd name="connsiteX16" fmla="*/ 441752 w 463826"/>
              <a:gd name="connsiteY16" fmla="*/ 544246 h 606722"/>
              <a:gd name="connsiteX17" fmla="*/ 441752 w 463826"/>
              <a:gd name="connsiteY17" fmla="*/ 527893 h 606722"/>
              <a:gd name="connsiteX18" fmla="*/ 173567 w 463826"/>
              <a:gd name="connsiteY18" fmla="*/ 527893 h 606722"/>
              <a:gd name="connsiteX19" fmla="*/ 162530 w 463826"/>
              <a:gd name="connsiteY19" fmla="*/ 516873 h 606722"/>
              <a:gd name="connsiteX20" fmla="*/ 173567 w 463826"/>
              <a:gd name="connsiteY20" fmla="*/ 505853 h 606722"/>
              <a:gd name="connsiteX21" fmla="*/ 441752 w 463826"/>
              <a:gd name="connsiteY21" fmla="*/ 505853 h 606722"/>
              <a:gd name="connsiteX22" fmla="*/ 441752 w 463826"/>
              <a:gd name="connsiteY22" fmla="*/ 487546 h 606722"/>
              <a:gd name="connsiteX23" fmla="*/ 173197 w 463826"/>
              <a:gd name="connsiteY23" fmla="*/ 378160 h 606722"/>
              <a:gd name="connsiteX24" fmla="*/ 350256 w 463826"/>
              <a:gd name="connsiteY24" fmla="*/ 378160 h 606722"/>
              <a:gd name="connsiteX25" fmla="*/ 361294 w 463826"/>
              <a:gd name="connsiteY25" fmla="*/ 389168 h 606722"/>
              <a:gd name="connsiteX26" fmla="*/ 350256 w 463826"/>
              <a:gd name="connsiteY26" fmla="*/ 400176 h 606722"/>
              <a:gd name="connsiteX27" fmla="*/ 173197 w 463826"/>
              <a:gd name="connsiteY27" fmla="*/ 400176 h 606722"/>
              <a:gd name="connsiteX28" fmla="*/ 162159 w 463826"/>
              <a:gd name="connsiteY28" fmla="*/ 389168 h 606722"/>
              <a:gd name="connsiteX29" fmla="*/ 173197 w 463826"/>
              <a:gd name="connsiteY29" fmla="*/ 378160 h 606722"/>
              <a:gd name="connsiteX30" fmla="*/ 228586 w 463826"/>
              <a:gd name="connsiteY30" fmla="*/ 209086 h 606722"/>
              <a:gd name="connsiteX31" fmla="*/ 294869 w 463826"/>
              <a:gd name="connsiteY31" fmla="*/ 209086 h 606722"/>
              <a:gd name="connsiteX32" fmla="*/ 305901 w 463826"/>
              <a:gd name="connsiteY32" fmla="*/ 220129 h 606722"/>
              <a:gd name="connsiteX33" fmla="*/ 294869 w 463826"/>
              <a:gd name="connsiteY33" fmla="*/ 231173 h 606722"/>
              <a:gd name="connsiteX34" fmla="*/ 228586 w 463826"/>
              <a:gd name="connsiteY34" fmla="*/ 231173 h 606722"/>
              <a:gd name="connsiteX35" fmla="*/ 217553 w 463826"/>
              <a:gd name="connsiteY35" fmla="*/ 220129 h 606722"/>
              <a:gd name="connsiteX36" fmla="*/ 228586 w 463826"/>
              <a:gd name="connsiteY36" fmla="*/ 209086 h 606722"/>
              <a:gd name="connsiteX37" fmla="*/ 228586 w 463826"/>
              <a:gd name="connsiteY37" fmla="*/ 173803 h 606722"/>
              <a:gd name="connsiteX38" fmla="*/ 294869 w 463826"/>
              <a:gd name="connsiteY38" fmla="*/ 173803 h 606722"/>
              <a:gd name="connsiteX39" fmla="*/ 305901 w 463826"/>
              <a:gd name="connsiteY39" fmla="*/ 184847 h 606722"/>
              <a:gd name="connsiteX40" fmla="*/ 294869 w 463826"/>
              <a:gd name="connsiteY40" fmla="*/ 195890 h 606722"/>
              <a:gd name="connsiteX41" fmla="*/ 228586 w 463826"/>
              <a:gd name="connsiteY41" fmla="*/ 195890 h 606722"/>
              <a:gd name="connsiteX42" fmla="*/ 217553 w 463826"/>
              <a:gd name="connsiteY42" fmla="*/ 184847 h 606722"/>
              <a:gd name="connsiteX43" fmla="*/ 228586 w 463826"/>
              <a:gd name="connsiteY43" fmla="*/ 173803 h 606722"/>
              <a:gd name="connsiteX44" fmla="*/ 201607 w 463826"/>
              <a:gd name="connsiteY44" fmla="*/ 113421 h 606722"/>
              <a:gd name="connsiteX45" fmla="*/ 180603 w 463826"/>
              <a:gd name="connsiteY45" fmla="*/ 134662 h 606722"/>
              <a:gd name="connsiteX46" fmla="*/ 193775 w 463826"/>
              <a:gd name="connsiteY46" fmla="*/ 175810 h 606722"/>
              <a:gd name="connsiteX47" fmla="*/ 187367 w 463826"/>
              <a:gd name="connsiteY47" fmla="*/ 205228 h 606722"/>
              <a:gd name="connsiteX48" fmla="*/ 179535 w 463826"/>
              <a:gd name="connsiteY48" fmla="*/ 222380 h 606722"/>
              <a:gd name="connsiteX49" fmla="*/ 179624 w 463826"/>
              <a:gd name="connsiteY49" fmla="*/ 269927 h 606722"/>
              <a:gd name="connsiteX50" fmla="*/ 215936 w 463826"/>
              <a:gd name="connsiteY50" fmla="*/ 301033 h 606722"/>
              <a:gd name="connsiteX51" fmla="*/ 218251 w 463826"/>
              <a:gd name="connsiteY51" fmla="*/ 301478 h 606722"/>
              <a:gd name="connsiteX52" fmla="*/ 261771 w 463826"/>
              <a:gd name="connsiteY52" fmla="*/ 323429 h 606722"/>
              <a:gd name="connsiteX53" fmla="*/ 305114 w 463826"/>
              <a:gd name="connsiteY53" fmla="*/ 301566 h 606722"/>
              <a:gd name="connsiteX54" fmla="*/ 307428 w 463826"/>
              <a:gd name="connsiteY54" fmla="*/ 301033 h 606722"/>
              <a:gd name="connsiteX55" fmla="*/ 307517 w 463826"/>
              <a:gd name="connsiteY55" fmla="*/ 301033 h 606722"/>
              <a:gd name="connsiteX56" fmla="*/ 343829 w 463826"/>
              <a:gd name="connsiteY56" fmla="*/ 269927 h 606722"/>
              <a:gd name="connsiteX57" fmla="*/ 343918 w 463826"/>
              <a:gd name="connsiteY57" fmla="*/ 222380 h 606722"/>
              <a:gd name="connsiteX58" fmla="*/ 336086 w 463826"/>
              <a:gd name="connsiteY58" fmla="*/ 205228 h 606722"/>
              <a:gd name="connsiteX59" fmla="*/ 329678 w 463826"/>
              <a:gd name="connsiteY59" fmla="*/ 175810 h 606722"/>
              <a:gd name="connsiteX60" fmla="*/ 342850 w 463826"/>
              <a:gd name="connsiteY60" fmla="*/ 134662 h 606722"/>
              <a:gd name="connsiteX61" fmla="*/ 321846 w 463826"/>
              <a:gd name="connsiteY61" fmla="*/ 113421 h 606722"/>
              <a:gd name="connsiteX62" fmla="*/ 291764 w 463826"/>
              <a:gd name="connsiteY62" fmla="*/ 121687 h 606722"/>
              <a:gd name="connsiteX63" fmla="*/ 261682 w 463826"/>
              <a:gd name="connsiteY63" fmla="*/ 113421 h 606722"/>
              <a:gd name="connsiteX64" fmla="*/ 231690 w 463826"/>
              <a:gd name="connsiteY64" fmla="*/ 121687 h 606722"/>
              <a:gd name="connsiteX65" fmla="*/ 201607 w 463826"/>
              <a:gd name="connsiteY65" fmla="*/ 113421 h 606722"/>
              <a:gd name="connsiteX66" fmla="*/ 207659 w 463826"/>
              <a:gd name="connsiteY66" fmla="*/ 90670 h 606722"/>
              <a:gd name="connsiteX67" fmla="*/ 231690 w 463826"/>
              <a:gd name="connsiteY67" fmla="*/ 99646 h 606722"/>
              <a:gd name="connsiteX68" fmla="*/ 254829 w 463826"/>
              <a:gd name="connsiteY68" fmla="*/ 91470 h 606722"/>
              <a:gd name="connsiteX69" fmla="*/ 268624 w 463826"/>
              <a:gd name="connsiteY69" fmla="*/ 91470 h 606722"/>
              <a:gd name="connsiteX70" fmla="*/ 291764 w 463826"/>
              <a:gd name="connsiteY70" fmla="*/ 99646 h 606722"/>
              <a:gd name="connsiteX71" fmla="*/ 315883 w 463826"/>
              <a:gd name="connsiteY71" fmla="*/ 90670 h 606722"/>
              <a:gd name="connsiteX72" fmla="*/ 330924 w 463826"/>
              <a:gd name="connsiteY72" fmla="*/ 91292 h 606722"/>
              <a:gd name="connsiteX73" fmla="*/ 365633 w 463826"/>
              <a:gd name="connsiteY73" fmla="*/ 126308 h 606722"/>
              <a:gd name="connsiteX74" fmla="*/ 365633 w 463826"/>
              <a:gd name="connsiteY74" fmla="*/ 141683 h 606722"/>
              <a:gd name="connsiteX75" fmla="*/ 351749 w 463826"/>
              <a:gd name="connsiteY75" fmla="*/ 175810 h 606722"/>
              <a:gd name="connsiteX76" fmla="*/ 356199 w 463826"/>
              <a:gd name="connsiteY76" fmla="*/ 196074 h 606722"/>
              <a:gd name="connsiteX77" fmla="*/ 364031 w 463826"/>
              <a:gd name="connsiteY77" fmla="*/ 213137 h 606722"/>
              <a:gd name="connsiteX78" fmla="*/ 363853 w 463826"/>
              <a:gd name="connsiteY78" fmla="*/ 279259 h 606722"/>
              <a:gd name="connsiteX79" fmla="*/ 313480 w 463826"/>
              <a:gd name="connsiteY79" fmla="*/ 322274 h 606722"/>
              <a:gd name="connsiteX80" fmla="*/ 309297 w 463826"/>
              <a:gd name="connsiteY80" fmla="*/ 323163 h 606722"/>
              <a:gd name="connsiteX81" fmla="*/ 270226 w 463826"/>
              <a:gd name="connsiteY81" fmla="*/ 346359 h 606722"/>
              <a:gd name="connsiteX82" fmla="*/ 261682 w 463826"/>
              <a:gd name="connsiteY82" fmla="*/ 350358 h 606722"/>
              <a:gd name="connsiteX83" fmla="*/ 253227 w 463826"/>
              <a:gd name="connsiteY83" fmla="*/ 346359 h 606722"/>
              <a:gd name="connsiteX84" fmla="*/ 214156 w 463826"/>
              <a:gd name="connsiteY84" fmla="*/ 323163 h 606722"/>
              <a:gd name="connsiteX85" fmla="*/ 209884 w 463826"/>
              <a:gd name="connsiteY85" fmla="*/ 322185 h 606722"/>
              <a:gd name="connsiteX86" fmla="*/ 159600 w 463826"/>
              <a:gd name="connsiteY86" fmla="*/ 279259 h 606722"/>
              <a:gd name="connsiteX87" fmla="*/ 159422 w 463826"/>
              <a:gd name="connsiteY87" fmla="*/ 213137 h 606722"/>
              <a:gd name="connsiteX88" fmla="*/ 167254 w 463826"/>
              <a:gd name="connsiteY88" fmla="*/ 196074 h 606722"/>
              <a:gd name="connsiteX89" fmla="*/ 171704 w 463826"/>
              <a:gd name="connsiteY89" fmla="*/ 175810 h 606722"/>
              <a:gd name="connsiteX90" fmla="*/ 157820 w 463826"/>
              <a:gd name="connsiteY90" fmla="*/ 141683 h 606722"/>
              <a:gd name="connsiteX91" fmla="*/ 157909 w 463826"/>
              <a:gd name="connsiteY91" fmla="*/ 126308 h 606722"/>
              <a:gd name="connsiteX92" fmla="*/ 192529 w 463826"/>
              <a:gd name="connsiteY92" fmla="*/ 91292 h 606722"/>
              <a:gd name="connsiteX93" fmla="*/ 207659 w 463826"/>
              <a:gd name="connsiteY93" fmla="*/ 90670 h 606722"/>
              <a:gd name="connsiteX94" fmla="*/ 70673 w 463826"/>
              <a:gd name="connsiteY94" fmla="*/ 0 h 606722"/>
              <a:gd name="connsiteX95" fmla="*/ 452789 w 463826"/>
              <a:gd name="connsiteY95" fmla="*/ 0 h 606722"/>
              <a:gd name="connsiteX96" fmla="*/ 463826 w 463826"/>
              <a:gd name="connsiteY96" fmla="*/ 11020 h 606722"/>
              <a:gd name="connsiteX97" fmla="*/ 463826 w 463826"/>
              <a:gd name="connsiteY97" fmla="*/ 77051 h 606722"/>
              <a:gd name="connsiteX98" fmla="*/ 452789 w 463826"/>
              <a:gd name="connsiteY98" fmla="*/ 88071 h 606722"/>
              <a:gd name="connsiteX99" fmla="*/ 441752 w 463826"/>
              <a:gd name="connsiteY99" fmla="*/ 77051 h 606722"/>
              <a:gd name="connsiteX100" fmla="*/ 441752 w 463826"/>
              <a:gd name="connsiteY100" fmla="*/ 22040 h 606722"/>
              <a:gd name="connsiteX101" fmla="*/ 81710 w 463826"/>
              <a:gd name="connsiteY101" fmla="*/ 22040 h 606722"/>
              <a:gd name="connsiteX102" fmla="*/ 81710 w 463826"/>
              <a:gd name="connsiteY102" fmla="*/ 367304 h 606722"/>
              <a:gd name="connsiteX103" fmla="*/ 70673 w 463826"/>
              <a:gd name="connsiteY103" fmla="*/ 378324 h 606722"/>
              <a:gd name="connsiteX104" fmla="*/ 59636 w 463826"/>
              <a:gd name="connsiteY104" fmla="*/ 367304 h 606722"/>
              <a:gd name="connsiteX105" fmla="*/ 59636 w 463826"/>
              <a:gd name="connsiteY105" fmla="*/ 23284 h 606722"/>
              <a:gd name="connsiteX106" fmla="*/ 22074 w 463826"/>
              <a:gd name="connsiteY106" fmla="*/ 70564 h 606722"/>
              <a:gd name="connsiteX107" fmla="*/ 22074 w 463826"/>
              <a:gd name="connsiteY107" fmla="*/ 484880 h 606722"/>
              <a:gd name="connsiteX108" fmla="*/ 59636 w 463826"/>
              <a:gd name="connsiteY108" fmla="*/ 466395 h 606722"/>
              <a:gd name="connsiteX109" fmla="*/ 59636 w 463826"/>
              <a:gd name="connsiteY109" fmla="*/ 403296 h 606722"/>
              <a:gd name="connsiteX110" fmla="*/ 70673 w 463826"/>
              <a:gd name="connsiteY110" fmla="*/ 392276 h 606722"/>
              <a:gd name="connsiteX111" fmla="*/ 81710 w 463826"/>
              <a:gd name="connsiteY111" fmla="*/ 403296 h 606722"/>
              <a:gd name="connsiteX112" fmla="*/ 81710 w 463826"/>
              <a:gd name="connsiteY112" fmla="*/ 465506 h 606722"/>
              <a:gd name="connsiteX113" fmla="*/ 441752 w 463826"/>
              <a:gd name="connsiteY113" fmla="*/ 465506 h 606722"/>
              <a:gd name="connsiteX114" fmla="*/ 441752 w 463826"/>
              <a:gd name="connsiteY114" fmla="*/ 113044 h 606722"/>
              <a:gd name="connsiteX115" fmla="*/ 452789 w 463826"/>
              <a:gd name="connsiteY115" fmla="*/ 102024 h 606722"/>
              <a:gd name="connsiteX116" fmla="*/ 463826 w 463826"/>
              <a:gd name="connsiteY116" fmla="*/ 113044 h 606722"/>
              <a:gd name="connsiteX117" fmla="*/ 463826 w 463826"/>
              <a:gd name="connsiteY117" fmla="*/ 595702 h 606722"/>
              <a:gd name="connsiteX118" fmla="*/ 452789 w 463826"/>
              <a:gd name="connsiteY118" fmla="*/ 606722 h 606722"/>
              <a:gd name="connsiteX119" fmla="*/ 70673 w 463826"/>
              <a:gd name="connsiteY119" fmla="*/ 606722 h 606722"/>
              <a:gd name="connsiteX120" fmla="*/ 0 w 463826"/>
              <a:gd name="connsiteY120" fmla="*/ 536070 h 606722"/>
              <a:gd name="connsiteX121" fmla="*/ 0 w 463826"/>
              <a:gd name="connsiteY121" fmla="*/ 70564 h 606722"/>
              <a:gd name="connsiteX122" fmla="*/ 70673 w 463826"/>
              <a:gd name="connsiteY12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463826" h="606722">
                <a:moveTo>
                  <a:pt x="69044" y="544272"/>
                </a:moveTo>
                <a:lnTo>
                  <a:pt x="317866" y="544272"/>
                </a:lnTo>
                <a:cubicBezTo>
                  <a:pt x="324009" y="544272"/>
                  <a:pt x="328905" y="549239"/>
                  <a:pt x="328905" y="555271"/>
                </a:cubicBezTo>
                <a:cubicBezTo>
                  <a:pt x="328905" y="561392"/>
                  <a:pt x="324009" y="566359"/>
                  <a:pt x="317866" y="566359"/>
                </a:cubicBezTo>
                <a:lnTo>
                  <a:pt x="69044" y="566359"/>
                </a:lnTo>
                <a:cubicBezTo>
                  <a:pt x="62990" y="566359"/>
                  <a:pt x="58005" y="561392"/>
                  <a:pt x="58005" y="555271"/>
                </a:cubicBezTo>
                <a:cubicBezTo>
                  <a:pt x="58005" y="549239"/>
                  <a:pt x="62990" y="544272"/>
                  <a:pt x="69044" y="544272"/>
                </a:cubicBezTo>
                <a:close/>
                <a:moveTo>
                  <a:pt x="70673" y="487546"/>
                </a:moveTo>
                <a:cubicBezTo>
                  <a:pt x="57767" y="487546"/>
                  <a:pt x="45483" y="492612"/>
                  <a:pt x="36315" y="501765"/>
                </a:cubicBezTo>
                <a:cubicBezTo>
                  <a:pt x="27148" y="510919"/>
                  <a:pt x="22074" y="523094"/>
                  <a:pt x="22074" y="536070"/>
                </a:cubicBezTo>
                <a:cubicBezTo>
                  <a:pt x="22074" y="562909"/>
                  <a:pt x="43881" y="584682"/>
                  <a:pt x="70673" y="584682"/>
                </a:cubicBezTo>
                <a:lnTo>
                  <a:pt x="441752" y="584682"/>
                </a:lnTo>
                <a:lnTo>
                  <a:pt x="441752" y="566375"/>
                </a:lnTo>
                <a:lnTo>
                  <a:pt x="350251" y="566375"/>
                </a:lnTo>
                <a:cubicBezTo>
                  <a:pt x="344109" y="566375"/>
                  <a:pt x="339214" y="561398"/>
                  <a:pt x="339214" y="555266"/>
                </a:cubicBezTo>
                <a:cubicBezTo>
                  <a:pt x="339214" y="549223"/>
                  <a:pt x="344109" y="544246"/>
                  <a:pt x="350251" y="544246"/>
                </a:cubicBezTo>
                <a:lnTo>
                  <a:pt x="441752" y="544246"/>
                </a:lnTo>
                <a:lnTo>
                  <a:pt x="441752" y="527893"/>
                </a:lnTo>
                <a:lnTo>
                  <a:pt x="173567" y="527893"/>
                </a:lnTo>
                <a:cubicBezTo>
                  <a:pt x="167515" y="527893"/>
                  <a:pt x="162530" y="523006"/>
                  <a:pt x="162530" y="516873"/>
                </a:cubicBezTo>
                <a:cubicBezTo>
                  <a:pt x="162530" y="510830"/>
                  <a:pt x="167515" y="505853"/>
                  <a:pt x="173567" y="505853"/>
                </a:cubicBezTo>
                <a:lnTo>
                  <a:pt x="441752" y="505853"/>
                </a:lnTo>
                <a:lnTo>
                  <a:pt x="441752" y="487546"/>
                </a:lnTo>
                <a:close/>
                <a:moveTo>
                  <a:pt x="173197" y="378160"/>
                </a:moveTo>
                <a:lnTo>
                  <a:pt x="350256" y="378160"/>
                </a:lnTo>
                <a:cubicBezTo>
                  <a:pt x="356309" y="378160"/>
                  <a:pt x="361294" y="383043"/>
                  <a:pt x="361294" y="389168"/>
                </a:cubicBezTo>
                <a:cubicBezTo>
                  <a:pt x="361294" y="395205"/>
                  <a:pt x="356309" y="400176"/>
                  <a:pt x="350256" y="400176"/>
                </a:cubicBezTo>
                <a:lnTo>
                  <a:pt x="173197" y="400176"/>
                </a:lnTo>
                <a:cubicBezTo>
                  <a:pt x="167144" y="400176"/>
                  <a:pt x="162159" y="395205"/>
                  <a:pt x="162159" y="389168"/>
                </a:cubicBezTo>
                <a:cubicBezTo>
                  <a:pt x="162159" y="383043"/>
                  <a:pt x="167144" y="378160"/>
                  <a:pt x="173197" y="378160"/>
                </a:cubicBezTo>
                <a:close/>
                <a:moveTo>
                  <a:pt x="228586" y="209086"/>
                </a:moveTo>
                <a:lnTo>
                  <a:pt x="294869" y="209086"/>
                </a:lnTo>
                <a:cubicBezTo>
                  <a:pt x="300919" y="209086"/>
                  <a:pt x="305901" y="213984"/>
                  <a:pt x="305901" y="220129"/>
                </a:cubicBezTo>
                <a:cubicBezTo>
                  <a:pt x="305901" y="226186"/>
                  <a:pt x="300919" y="231173"/>
                  <a:pt x="294869" y="231173"/>
                </a:cubicBezTo>
                <a:lnTo>
                  <a:pt x="228586" y="231173"/>
                </a:lnTo>
                <a:cubicBezTo>
                  <a:pt x="222536" y="231173"/>
                  <a:pt x="217553" y="226186"/>
                  <a:pt x="217553" y="220129"/>
                </a:cubicBezTo>
                <a:cubicBezTo>
                  <a:pt x="217553" y="213984"/>
                  <a:pt x="222536" y="209086"/>
                  <a:pt x="228586" y="209086"/>
                </a:cubicBezTo>
                <a:close/>
                <a:moveTo>
                  <a:pt x="228586" y="173803"/>
                </a:moveTo>
                <a:lnTo>
                  <a:pt x="294869" y="173803"/>
                </a:lnTo>
                <a:cubicBezTo>
                  <a:pt x="300919" y="173803"/>
                  <a:pt x="305901" y="178790"/>
                  <a:pt x="305901" y="184847"/>
                </a:cubicBezTo>
                <a:cubicBezTo>
                  <a:pt x="305901" y="190992"/>
                  <a:pt x="300919" y="195890"/>
                  <a:pt x="294869" y="195890"/>
                </a:cubicBezTo>
                <a:lnTo>
                  <a:pt x="228586" y="195890"/>
                </a:lnTo>
                <a:cubicBezTo>
                  <a:pt x="222536" y="195890"/>
                  <a:pt x="217553" y="190992"/>
                  <a:pt x="217553" y="184847"/>
                </a:cubicBezTo>
                <a:cubicBezTo>
                  <a:pt x="217553" y="178790"/>
                  <a:pt x="222536" y="173803"/>
                  <a:pt x="228586" y="173803"/>
                </a:cubicBezTo>
                <a:close/>
                <a:moveTo>
                  <a:pt x="201607" y="113421"/>
                </a:moveTo>
                <a:lnTo>
                  <a:pt x="180603" y="134662"/>
                </a:lnTo>
                <a:cubicBezTo>
                  <a:pt x="189147" y="146571"/>
                  <a:pt x="193775" y="160880"/>
                  <a:pt x="193775" y="175810"/>
                </a:cubicBezTo>
                <a:cubicBezTo>
                  <a:pt x="193775" y="186031"/>
                  <a:pt x="191550" y="195896"/>
                  <a:pt x="187367" y="205228"/>
                </a:cubicBezTo>
                <a:lnTo>
                  <a:pt x="179535" y="222380"/>
                </a:lnTo>
                <a:cubicBezTo>
                  <a:pt x="172416" y="237755"/>
                  <a:pt x="172505" y="254730"/>
                  <a:pt x="179624" y="269927"/>
                </a:cubicBezTo>
                <a:cubicBezTo>
                  <a:pt x="186744" y="285214"/>
                  <a:pt x="200005" y="296590"/>
                  <a:pt x="215936" y="301033"/>
                </a:cubicBezTo>
                <a:cubicBezTo>
                  <a:pt x="216203" y="301122"/>
                  <a:pt x="216826" y="301211"/>
                  <a:pt x="218251" y="301478"/>
                </a:cubicBezTo>
                <a:cubicBezTo>
                  <a:pt x="234626" y="304677"/>
                  <a:pt x="249667" y="312320"/>
                  <a:pt x="261771" y="323429"/>
                </a:cubicBezTo>
                <a:cubicBezTo>
                  <a:pt x="273786" y="312320"/>
                  <a:pt x="288827" y="304677"/>
                  <a:pt x="305114" y="301566"/>
                </a:cubicBezTo>
                <a:cubicBezTo>
                  <a:pt x="306538" y="301300"/>
                  <a:pt x="307250" y="301122"/>
                  <a:pt x="307428" y="301033"/>
                </a:cubicBezTo>
                <a:cubicBezTo>
                  <a:pt x="307517" y="301033"/>
                  <a:pt x="307517" y="301033"/>
                  <a:pt x="307517" y="301033"/>
                </a:cubicBezTo>
                <a:cubicBezTo>
                  <a:pt x="323537" y="296590"/>
                  <a:pt x="336709" y="285214"/>
                  <a:pt x="343829" y="269927"/>
                </a:cubicBezTo>
                <a:cubicBezTo>
                  <a:pt x="350948" y="254730"/>
                  <a:pt x="351037" y="237755"/>
                  <a:pt x="343918" y="222380"/>
                </a:cubicBezTo>
                <a:lnTo>
                  <a:pt x="336086" y="205228"/>
                </a:lnTo>
                <a:cubicBezTo>
                  <a:pt x="331903" y="195896"/>
                  <a:pt x="329678" y="186031"/>
                  <a:pt x="329678" y="175810"/>
                </a:cubicBezTo>
                <a:cubicBezTo>
                  <a:pt x="329678" y="160880"/>
                  <a:pt x="334306" y="146571"/>
                  <a:pt x="342850" y="134662"/>
                </a:cubicBezTo>
                <a:lnTo>
                  <a:pt x="321846" y="113421"/>
                </a:lnTo>
                <a:cubicBezTo>
                  <a:pt x="312768" y="118754"/>
                  <a:pt x="302444" y="121687"/>
                  <a:pt x="291764" y="121687"/>
                </a:cubicBezTo>
                <a:cubicBezTo>
                  <a:pt x="281173" y="121687"/>
                  <a:pt x="270760" y="118754"/>
                  <a:pt x="261682" y="113421"/>
                </a:cubicBezTo>
                <a:cubicBezTo>
                  <a:pt x="252693" y="118754"/>
                  <a:pt x="242280" y="121687"/>
                  <a:pt x="231690" y="121687"/>
                </a:cubicBezTo>
                <a:cubicBezTo>
                  <a:pt x="221010" y="121687"/>
                  <a:pt x="210685" y="118754"/>
                  <a:pt x="201607" y="113421"/>
                </a:cubicBezTo>
                <a:close/>
                <a:moveTo>
                  <a:pt x="207659" y="90670"/>
                </a:moveTo>
                <a:cubicBezTo>
                  <a:pt x="214334" y="96446"/>
                  <a:pt x="222879" y="99646"/>
                  <a:pt x="231690" y="99646"/>
                </a:cubicBezTo>
                <a:cubicBezTo>
                  <a:pt x="240233" y="99646"/>
                  <a:pt x="248154" y="96802"/>
                  <a:pt x="254829" y="91470"/>
                </a:cubicBezTo>
                <a:cubicBezTo>
                  <a:pt x="258834" y="88181"/>
                  <a:pt x="264619" y="88181"/>
                  <a:pt x="268624" y="91470"/>
                </a:cubicBezTo>
                <a:cubicBezTo>
                  <a:pt x="275299" y="96802"/>
                  <a:pt x="283220" y="99646"/>
                  <a:pt x="291764" y="99646"/>
                </a:cubicBezTo>
                <a:cubicBezTo>
                  <a:pt x="300575" y="99646"/>
                  <a:pt x="309208" y="96446"/>
                  <a:pt x="315883" y="90670"/>
                </a:cubicBezTo>
                <a:cubicBezTo>
                  <a:pt x="320244" y="86937"/>
                  <a:pt x="326830" y="87115"/>
                  <a:pt x="330924" y="91292"/>
                </a:cubicBezTo>
                <a:lnTo>
                  <a:pt x="365633" y="126308"/>
                </a:lnTo>
                <a:cubicBezTo>
                  <a:pt x="369816" y="130574"/>
                  <a:pt x="369816" y="137417"/>
                  <a:pt x="365633" y="141683"/>
                </a:cubicBezTo>
                <a:cubicBezTo>
                  <a:pt x="356733" y="150926"/>
                  <a:pt x="351749" y="163013"/>
                  <a:pt x="351749" y="175810"/>
                </a:cubicBezTo>
                <a:cubicBezTo>
                  <a:pt x="351749" y="182831"/>
                  <a:pt x="353262" y="189675"/>
                  <a:pt x="356199" y="196074"/>
                </a:cubicBezTo>
                <a:lnTo>
                  <a:pt x="364031" y="213137"/>
                </a:lnTo>
                <a:cubicBezTo>
                  <a:pt x="373643" y="234289"/>
                  <a:pt x="373643" y="258374"/>
                  <a:pt x="363853" y="279259"/>
                </a:cubicBezTo>
                <a:cubicBezTo>
                  <a:pt x="354063" y="300411"/>
                  <a:pt x="335641" y="316053"/>
                  <a:pt x="313480" y="322274"/>
                </a:cubicBezTo>
                <a:cubicBezTo>
                  <a:pt x="312323" y="322541"/>
                  <a:pt x="310988" y="322896"/>
                  <a:pt x="309297" y="323163"/>
                </a:cubicBezTo>
                <a:cubicBezTo>
                  <a:pt x="293989" y="326184"/>
                  <a:pt x="280105" y="334450"/>
                  <a:pt x="270226" y="346359"/>
                </a:cubicBezTo>
                <a:cubicBezTo>
                  <a:pt x="268179" y="348936"/>
                  <a:pt x="265064" y="350358"/>
                  <a:pt x="261682" y="350358"/>
                </a:cubicBezTo>
                <a:cubicBezTo>
                  <a:pt x="258389" y="350358"/>
                  <a:pt x="255274" y="348936"/>
                  <a:pt x="253227" y="346359"/>
                </a:cubicBezTo>
                <a:cubicBezTo>
                  <a:pt x="243348" y="334450"/>
                  <a:pt x="229465" y="326184"/>
                  <a:pt x="214156" y="323163"/>
                </a:cubicBezTo>
                <a:cubicBezTo>
                  <a:pt x="212465" y="322896"/>
                  <a:pt x="211041" y="322541"/>
                  <a:pt x="209884" y="322185"/>
                </a:cubicBezTo>
                <a:cubicBezTo>
                  <a:pt x="187812" y="316053"/>
                  <a:pt x="169390" y="300411"/>
                  <a:pt x="159600" y="279259"/>
                </a:cubicBezTo>
                <a:cubicBezTo>
                  <a:pt x="149810" y="258374"/>
                  <a:pt x="149810" y="234289"/>
                  <a:pt x="159422" y="213137"/>
                </a:cubicBezTo>
                <a:lnTo>
                  <a:pt x="167254" y="196074"/>
                </a:lnTo>
                <a:cubicBezTo>
                  <a:pt x="170191" y="189675"/>
                  <a:pt x="171704" y="182831"/>
                  <a:pt x="171704" y="175810"/>
                </a:cubicBezTo>
                <a:cubicBezTo>
                  <a:pt x="171704" y="163013"/>
                  <a:pt x="166720" y="150837"/>
                  <a:pt x="157820" y="141683"/>
                </a:cubicBezTo>
                <a:cubicBezTo>
                  <a:pt x="153637" y="137417"/>
                  <a:pt x="153637" y="130574"/>
                  <a:pt x="157909" y="126308"/>
                </a:cubicBezTo>
                <a:lnTo>
                  <a:pt x="192529" y="91292"/>
                </a:lnTo>
                <a:cubicBezTo>
                  <a:pt x="196623" y="87115"/>
                  <a:pt x="203209" y="86937"/>
                  <a:pt x="207659" y="90670"/>
                </a:cubicBezTo>
                <a:close/>
                <a:moveTo>
                  <a:pt x="70673" y="0"/>
                </a:moveTo>
                <a:lnTo>
                  <a:pt x="452789" y="0"/>
                </a:lnTo>
                <a:cubicBezTo>
                  <a:pt x="458842" y="0"/>
                  <a:pt x="463826" y="4977"/>
                  <a:pt x="463826" y="11020"/>
                </a:cubicBezTo>
                <a:lnTo>
                  <a:pt x="463826" y="77051"/>
                </a:lnTo>
                <a:cubicBezTo>
                  <a:pt x="463826" y="83183"/>
                  <a:pt x="458842" y="88071"/>
                  <a:pt x="452789" y="88071"/>
                </a:cubicBezTo>
                <a:cubicBezTo>
                  <a:pt x="446647" y="88071"/>
                  <a:pt x="441752" y="83183"/>
                  <a:pt x="441752" y="77051"/>
                </a:cubicBezTo>
                <a:lnTo>
                  <a:pt x="441752" y="22040"/>
                </a:lnTo>
                <a:lnTo>
                  <a:pt x="81710" y="22040"/>
                </a:lnTo>
                <a:lnTo>
                  <a:pt x="81710" y="367304"/>
                </a:lnTo>
                <a:cubicBezTo>
                  <a:pt x="81710" y="373436"/>
                  <a:pt x="76815" y="378324"/>
                  <a:pt x="70673" y="378324"/>
                </a:cubicBezTo>
                <a:cubicBezTo>
                  <a:pt x="64620" y="378324"/>
                  <a:pt x="59636" y="373436"/>
                  <a:pt x="59636" y="367304"/>
                </a:cubicBezTo>
                <a:lnTo>
                  <a:pt x="59636" y="23284"/>
                </a:lnTo>
                <a:cubicBezTo>
                  <a:pt x="38185" y="28350"/>
                  <a:pt x="22074" y="47635"/>
                  <a:pt x="22074" y="70564"/>
                </a:cubicBezTo>
                <a:lnTo>
                  <a:pt x="22074" y="484880"/>
                </a:lnTo>
                <a:cubicBezTo>
                  <a:pt x="32577" y="474926"/>
                  <a:pt x="45572" y="468528"/>
                  <a:pt x="59636" y="466395"/>
                </a:cubicBezTo>
                <a:lnTo>
                  <a:pt x="59636" y="403296"/>
                </a:lnTo>
                <a:cubicBezTo>
                  <a:pt x="59636" y="397253"/>
                  <a:pt x="64620" y="392276"/>
                  <a:pt x="70673" y="392276"/>
                </a:cubicBezTo>
                <a:cubicBezTo>
                  <a:pt x="76815" y="392276"/>
                  <a:pt x="81710" y="397253"/>
                  <a:pt x="81710" y="403296"/>
                </a:cubicBezTo>
                <a:lnTo>
                  <a:pt x="81710" y="465506"/>
                </a:lnTo>
                <a:lnTo>
                  <a:pt x="441752" y="465506"/>
                </a:lnTo>
                <a:lnTo>
                  <a:pt x="441752" y="113044"/>
                </a:lnTo>
                <a:cubicBezTo>
                  <a:pt x="441752" y="107001"/>
                  <a:pt x="446647" y="102024"/>
                  <a:pt x="452789" y="102024"/>
                </a:cubicBezTo>
                <a:cubicBezTo>
                  <a:pt x="458842" y="102024"/>
                  <a:pt x="463826" y="107001"/>
                  <a:pt x="463826" y="113044"/>
                </a:cubicBezTo>
                <a:lnTo>
                  <a:pt x="463826" y="595702"/>
                </a:lnTo>
                <a:cubicBezTo>
                  <a:pt x="463826" y="601745"/>
                  <a:pt x="458842" y="606722"/>
                  <a:pt x="452789" y="606722"/>
                </a:cubicBezTo>
                <a:lnTo>
                  <a:pt x="70673" y="606722"/>
                </a:lnTo>
                <a:cubicBezTo>
                  <a:pt x="31687" y="606722"/>
                  <a:pt x="0" y="574995"/>
                  <a:pt x="0" y="536070"/>
                </a:cubicBezTo>
                <a:lnTo>
                  <a:pt x="0" y="70564"/>
                </a:lnTo>
                <a:cubicBezTo>
                  <a:pt x="0" y="31638"/>
                  <a:pt x="31687" y="0"/>
                  <a:pt x="706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loud-with-justice-hammer_33101">
            <a:extLst>
              <a:ext uri="{FF2B5EF4-FFF2-40B4-BE49-F238E27FC236}">
                <a16:creationId xmlns:a16="http://schemas.microsoft.com/office/drawing/2014/main" id="{6CAE81A9-C5FD-5F76-9C87-F54B1F2D80CF}"/>
              </a:ext>
            </a:extLst>
          </p:cNvPr>
          <p:cNvSpPr/>
          <p:nvPr/>
        </p:nvSpPr>
        <p:spPr>
          <a:xfrm>
            <a:off x="4518683" y="1389221"/>
            <a:ext cx="336816" cy="225313"/>
          </a:xfrm>
          <a:custGeom>
            <a:avLst/>
            <a:gdLst>
              <a:gd name="T0" fmla="*/ 469 w 515"/>
              <a:gd name="T1" fmla="*/ 178 h 345"/>
              <a:gd name="T2" fmla="*/ 470 w 515"/>
              <a:gd name="T3" fmla="*/ 163 h 345"/>
              <a:gd name="T4" fmla="*/ 308 w 515"/>
              <a:gd name="T5" fmla="*/ 0 h 345"/>
              <a:gd name="T6" fmla="*/ 171 w 515"/>
              <a:gd name="T7" fmla="*/ 76 h 345"/>
              <a:gd name="T8" fmla="*/ 126 w 515"/>
              <a:gd name="T9" fmla="*/ 61 h 345"/>
              <a:gd name="T10" fmla="*/ 48 w 515"/>
              <a:gd name="T11" fmla="*/ 139 h 345"/>
              <a:gd name="T12" fmla="*/ 56 w 515"/>
              <a:gd name="T13" fmla="*/ 173 h 345"/>
              <a:gd name="T14" fmla="*/ 0 w 515"/>
              <a:gd name="T15" fmla="*/ 256 h 345"/>
              <a:gd name="T16" fmla="*/ 89 w 515"/>
              <a:gd name="T17" fmla="*/ 345 h 345"/>
              <a:gd name="T18" fmla="*/ 351 w 515"/>
              <a:gd name="T19" fmla="*/ 345 h 345"/>
              <a:gd name="T20" fmla="*/ 292 w 515"/>
              <a:gd name="T21" fmla="*/ 242 h 345"/>
              <a:gd name="T22" fmla="*/ 264 w 515"/>
              <a:gd name="T23" fmla="*/ 258 h 345"/>
              <a:gd name="T24" fmla="*/ 247 w 515"/>
              <a:gd name="T25" fmla="*/ 261 h 345"/>
              <a:gd name="T26" fmla="*/ 239 w 515"/>
              <a:gd name="T27" fmla="*/ 276 h 345"/>
              <a:gd name="T28" fmla="*/ 218 w 515"/>
              <a:gd name="T29" fmla="*/ 270 h 345"/>
              <a:gd name="T30" fmla="*/ 179 w 515"/>
              <a:gd name="T31" fmla="*/ 202 h 345"/>
              <a:gd name="T32" fmla="*/ 185 w 515"/>
              <a:gd name="T33" fmla="*/ 181 h 345"/>
              <a:gd name="T34" fmla="*/ 201 w 515"/>
              <a:gd name="T35" fmla="*/ 182 h 345"/>
              <a:gd name="T36" fmla="*/ 213 w 515"/>
              <a:gd name="T37" fmla="*/ 168 h 345"/>
              <a:gd name="T38" fmla="*/ 312 w 515"/>
              <a:gd name="T39" fmla="*/ 112 h 345"/>
              <a:gd name="T40" fmla="*/ 329 w 515"/>
              <a:gd name="T41" fmla="*/ 108 h 345"/>
              <a:gd name="T42" fmla="*/ 337 w 515"/>
              <a:gd name="T43" fmla="*/ 94 h 345"/>
              <a:gd name="T44" fmla="*/ 358 w 515"/>
              <a:gd name="T45" fmla="*/ 99 h 345"/>
              <a:gd name="T46" fmla="*/ 397 w 515"/>
              <a:gd name="T47" fmla="*/ 167 h 345"/>
              <a:gd name="T48" fmla="*/ 391 w 515"/>
              <a:gd name="T49" fmla="*/ 188 h 345"/>
              <a:gd name="T50" fmla="*/ 375 w 515"/>
              <a:gd name="T51" fmla="*/ 188 h 345"/>
              <a:gd name="T52" fmla="*/ 363 w 515"/>
              <a:gd name="T53" fmla="*/ 201 h 345"/>
              <a:gd name="T54" fmla="*/ 335 w 515"/>
              <a:gd name="T55" fmla="*/ 217 h 345"/>
              <a:gd name="T56" fmla="*/ 409 w 515"/>
              <a:gd name="T57" fmla="*/ 345 h 345"/>
              <a:gd name="T58" fmla="*/ 426 w 515"/>
              <a:gd name="T59" fmla="*/ 345 h 345"/>
              <a:gd name="T60" fmla="*/ 515 w 515"/>
              <a:gd name="T61" fmla="*/ 256 h 345"/>
              <a:gd name="T62" fmla="*/ 469 w 515"/>
              <a:gd name="T63" fmla="*/ 178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5" h="345">
                <a:moveTo>
                  <a:pt x="469" y="178"/>
                </a:moveTo>
                <a:cubicBezTo>
                  <a:pt x="470" y="173"/>
                  <a:pt x="470" y="168"/>
                  <a:pt x="470" y="163"/>
                </a:cubicBezTo>
                <a:cubicBezTo>
                  <a:pt x="470" y="73"/>
                  <a:pt x="398" y="0"/>
                  <a:pt x="308" y="0"/>
                </a:cubicBezTo>
                <a:cubicBezTo>
                  <a:pt x="250" y="0"/>
                  <a:pt x="200" y="31"/>
                  <a:pt x="171" y="76"/>
                </a:cubicBezTo>
                <a:cubicBezTo>
                  <a:pt x="158" y="66"/>
                  <a:pt x="143" y="61"/>
                  <a:pt x="126" y="61"/>
                </a:cubicBezTo>
                <a:cubicBezTo>
                  <a:pt x="83" y="61"/>
                  <a:pt x="48" y="96"/>
                  <a:pt x="48" y="139"/>
                </a:cubicBezTo>
                <a:cubicBezTo>
                  <a:pt x="48" y="151"/>
                  <a:pt x="51" y="163"/>
                  <a:pt x="56" y="173"/>
                </a:cubicBezTo>
                <a:cubicBezTo>
                  <a:pt x="23" y="186"/>
                  <a:pt x="0" y="218"/>
                  <a:pt x="0" y="256"/>
                </a:cubicBezTo>
                <a:cubicBezTo>
                  <a:pt x="0" y="305"/>
                  <a:pt x="40" y="345"/>
                  <a:pt x="89" y="345"/>
                </a:cubicBezTo>
                <a:lnTo>
                  <a:pt x="351" y="345"/>
                </a:lnTo>
                <a:lnTo>
                  <a:pt x="292" y="242"/>
                </a:lnTo>
                <a:lnTo>
                  <a:pt x="264" y="258"/>
                </a:lnTo>
                <a:cubicBezTo>
                  <a:pt x="259" y="261"/>
                  <a:pt x="253" y="262"/>
                  <a:pt x="247" y="261"/>
                </a:cubicBezTo>
                <a:cubicBezTo>
                  <a:pt x="247" y="267"/>
                  <a:pt x="244" y="273"/>
                  <a:pt x="239" y="276"/>
                </a:cubicBezTo>
                <a:cubicBezTo>
                  <a:pt x="232" y="280"/>
                  <a:pt x="222" y="277"/>
                  <a:pt x="218" y="270"/>
                </a:cubicBezTo>
                <a:lnTo>
                  <a:pt x="179" y="202"/>
                </a:lnTo>
                <a:cubicBezTo>
                  <a:pt x="175" y="195"/>
                  <a:pt x="177" y="185"/>
                  <a:pt x="185" y="181"/>
                </a:cubicBezTo>
                <a:cubicBezTo>
                  <a:pt x="190" y="178"/>
                  <a:pt x="196" y="179"/>
                  <a:pt x="201" y="182"/>
                </a:cubicBezTo>
                <a:cubicBezTo>
                  <a:pt x="204" y="176"/>
                  <a:pt x="208" y="172"/>
                  <a:pt x="213" y="168"/>
                </a:cubicBezTo>
                <a:lnTo>
                  <a:pt x="312" y="112"/>
                </a:lnTo>
                <a:cubicBezTo>
                  <a:pt x="317" y="108"/>
                  <a:pt x="324" y="107"/>
                  <a:pt x="329" y="108"/>
                </a:cubicBezTo>
                <a:cubicBezTo>
                  <a:pt x="329" y="102"/>
                  <a:pt x="332" y="97"/>
                  <a:pt x="337" y="94"/>
                </a:cubicBezTo>
                <a:cubicBezTo>
                  <a:pt x="344" y="89"/>
                  <a:pt x="354" y="92"/>
                  <a:pt x="358" y="99"/>
                </a:cubicBezTo>
                <a:lnTo>
                  <a:pt x="397" y="167"/>
                </a:lnTo>
                <a:cubicBezTo>
                  <a:pt x="401" y="175"/>
                  <a:pt x="399" y="184"/>
                  <a:pt x="391" y="188"/>
                </a:cubicBezTo>
                <a:cubicBezTo>
                  <a:pt x="386" y="191"/>
                  <a:pt x="380" y="191"/>
                  <a:pt x="375" y="188"/>
                </a:cubicBezTo>
                <a:cubicBezTo>
                  <a:pt x="373" y="193"/>
                  <a:pt x="369" y="198"/>
                  <a:pt x="363" y="201"/>
                </a:cubicBezTo>
                <a:lnTo>
                  <a:pt x="335" y="217"/>
                </a:lnTo>
                <a:lnTo>
                  <a:pt x="409" y="345"/>
                </a:lnTo>
                <a:lnTo>
                  <a:pt x="426" y="345"/>
                </a:lnTo>
                <a:cubicBezTo>
                  <a:pt x="475" y="345"/>
                  <a:pt x="515" y="305"/>
                  <a:pt x="515" y="256"/>
                </a:cubicBezTo>
                <a:cubicBezTo>
                  <a:pt x="515" y="222"/>
                  <a:pt x="497" y="193"/>
                  <a:pt x="469" y="1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C9DA9E2-2B71-CD47-F160-1C1B850D420A}"/>
              </a:ext>
            </a:extLst>
          </p:cNvPr>
          <p:cNvGrpSpPr/>
          <p:nvPr/>
        </p:nvGrpSpPr>
        <p:grpSpPr>
          <a:xfrm>
            <a:off x="5120307" y="1226495"/>
            <a:ext cx="2625545" cy="688117"/>
            <a:chOff x="5540087" y="1628844"/>
            <a:chExt cx="2625545" cy="68811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6726BB1-8FC0-1541-A85E-D93B41412F7B}"/>
                </a:ext>
              </a:extLst>
            </p:cNvPr>
            <p:cNvSpPr txBox="1"/>
            <p:nvPr/>
          </p:nvSpPr>
          <p:spPr>
            <a:xfrm>
              <a:off x="5540087" y="1628844"/>
              <a:ext cx="18859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276B480-5094-5D05-C883-C103AF77FF0D}"/>
                </a:ext>
              </a:extLst>
            </p:cNvPr>
            <p:cNvSpPr txBox="1"/>
            <p:nvPr/>
          </p:nvSpPr>
          <p:spPr>
            <a:xfrm>
              <a:off x="5540087" y="1828558"/>
              <a:ext cx="26255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7E30B4-0B55-1C66-4652-A19742E23696}"/>
              </a:ext>
            </a:extLst>
          </p:cNvPr>
          <p:cNvGrpSpPr/>
          <p:nvPr/>
        </p:nvGrpSpPr>
        <p:grpSpPr>
          <a:xfrm>
            <a:off x="5120307" y="2242567"/>
            <a:ext cx="2625545" cy="688117"/>
            <a:chOff x="5540087" y="1628844"/>
            <a:chExt cx="2625545" cy="68811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3DBCBFC-3630-BF9B-A0AB-4C9B20F85443}"/>
                </a:ext>
              </a:extLst>
            </p:cNvPr>
            <p:cNvSpPr txBox="1"/>
            <p:nvPr/>
          </p:nvSpPr>
          <p:spPr>
            <a:xfrm>
              <a:off x="5540087" y="1628844"/>
              <a:ext cx="18859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8DD890-7E20-7AFB-1B6E-EC3FCB73F556}"/>
                </a:ext>
              </a:extLst>
            </p:cNvPr>
            <p:cNvSpPr txBox="1"/>
            <p:nvPr/>
          </p:nvSpPr>
          <p:spPr>
            <a:xfrm>
              <a:off x="5540087" y="1828558"/>
              <a:ext cx="26255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CBE258F-65E6-CD5A-F861-8FE7C24C7C33}"/>
              </a:ext>
            </a:extLst>
          </p:cNvPr>
          <p:cNvGrpSpPr/>
          <p:nvPr/>
        </p:nvGrpSpPr>
        <p:grpSpPr>
          <a:xfrm>
            <a:off x="5120307" y="3258639"/>
            <a:ext cx="2625545" cy="688117"/>
            <a:chOff x="5540087" y="1628844"/>
            <a:chExt cx="2625545" cy="68811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5D9E173-EF73-81DA-4E6A-A570AF2A61B3}"/>
                </a:ext>
              </a:extLst>
            </p:cNvPr>
            <p:cNvSpPr txBox="1"/>
            <p:nvPr/>
          </p:nvSpPr>
          <p:spPr>
            <a:xfrm>
              <a:off x="5540087" y="1628844"/>
              <a:ext cx="188595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6ED3430-5B6E-6A48-EBCB-555CBE891370}"/>
                </a:ext>
              </a:extLst>
            </p:cNvPr>
            <p:cNvSpPr txBox="1"/>
            <p:nvPr/>
          </p:nvSpPr>
          <p:spPr>
            <a:xfrm>
              <a:off x="5540087" y="1828558"/>
              <a:ext cx="26255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A4E042-EB16-67B3-C4FC-B0AD8E14EF54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2712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8BE8B35-A645-E7F5-B6AF-436884A922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E760CB4-C50B-614E-F3FE-25C2AF5B7E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5267" y="-17698"/>
            <a:ext cx="5778733" cy="243097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B35AF7-1E26-D146-35BA-1577928339B2}"/>
              </a:ext>
            </a:extLst>
          </p:cNvPr>
          <p:cNvSpPr txBox="1"/>
          <p:nvPr/>
        </p:nvSpPr>
        <p:spPr>
          <a:xfrm>
            <a:off x="3489247" y="484904"/>
            <a:ext cx="195758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</a:defRPr>
            </a:lvl1pPr>
          </a:lstStyle>
          <a:p>
            <a:r>
              <a:rPr lang="en-US" altLang="zh-CN" sz="11500" b="1" dirty="0">
                <a:latin typeface="+mj-lt"/>
                <a:sym typeface="+mn-lt"/>
              </a:rPr>
              <a:t>02</a:t>
            </a:r>
            <a:endParaRPr lang="zh-CN" altLang="en-US" sz="11500" b="1" dirty="0">
              <a:latin typeface="+mj-lt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0B0093F2-639C-B3E0-7B73-9C4F18762C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08689"/>
            <a:ext cx="5617147" cy="2338944"/>
          </a:xfrm>
          <a:prstGeom prst="rect">
            <a:avLst/>
          </a:prstGeom>
          <a:effectLst>
            <a:reflection blurRad="6350" endPos="35000" dir="5400000" sy="-100000" algn="bl" rotWithShape="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E53CCFD-DF5E-C893-0B70-1D37DB08314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4402"/>
            <a:ext cx="9144000" cy="1009098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0135C1D-9FCC-546A-6F65-CA9636536D2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0975" y="266265"/>
            <a:ext cx="1881136" cy="1226828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BD967FA0-CCAC-C048-A377-C606E75B0AE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9990" y="2571750"/>
            <a:ext cx="1877010" cy="201198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EDDF7BD-04B5-FE0B-B610-F20B3951F3B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3087" y="3893320"/>
            <a:ext cx="2200806" cy="1153283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0A0AE6-9A36-FBF0-8EBD-15EE443F5889}"/>
              </a:ext>
            </a:extLst>
          </p:cNvPr>
          <p:cNvGrpSpPr/>
          <p:nvPr/>
        </p:nvGrpSpPr>
        <p:grpSpPr>
          <a:xfrm>
            <a:off x="-1142680" y="-128731"/>
            <a:ext cx="4069137" cy="2062106"/>
            <a:chOff x="-1577797" y="-128731"/>
            <a:chExt cx="4069137" cy="206210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1734348-CB8A-4631-58D0-D9E774C0E5B7}"/>
                </a:ext>
              </a:extLst>
            </p:cNvPr>
            <p:cNvGrpSpPr/>
            <p:nvPr/>
          </p:nvGrpSpPr>
          <p:grpSpPr>
            <a:xfrm>
              <a:off x="-1577797" y="-128731"/>
              <a:ext cx="3575943" cy="2062106"/>
              <a:chOff x="-1577797" y="-128731"/>
              <a:chExt cx="3575943" cy="2062106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F8AEEDA1-07D8-8EA0-BF94-2DEFCFFE65A0}"/>
                  </a:ext>
                </a:extLst>
              </p:cNvPr>
              <p:cNvSpPr/>
              <p:nvPr/>
            </p:nvSpPr>
            <p:spPr>
              <a:xfrm rot="764401">
                <a:off x="-1577797" y="76215"/>
                <a:ext cx="2972038" cy="1857160"/>
              </a:xfrm>
              <a:custGeom>
                <a:avLst/>
                <a:gdLst>
                  <a:gd name="connsiteX0" fmla="*/ 1395349 w 2140521"/>
                  <a:gd name="connsiteY0" fmla="*/ 1206246 h 1337564"/>
                  <a:gd name="connsiteX1" fmla="*/ 1395349 w 2140521"/>
                  <a:gd name="connsiteY1" fmla="*/ 1209104 h 1337564"/>
                  <a:gd name="connsiteX2" fmla="*/ 1387475 w 2140521"/>
                  <a:gd name="connsiteY2" fmla="*/ 1204849 h 1337564"/>
                  <a:gd name="connsiteX3" fmla="*/ 1391793 w 2140521"/>
                  <a:gd name="connsiteY3" fmla="*/ 1204087 h 1337564"/>
                  <a:gd name="connsiteX4" fmla="*/ 1395349 w 2140521"/>
                  <a:gd name="connsiteY4" fmla="*/ 1206246 h 1337564"/>
                  <a:gd name="connsiteX5" fmla="*/ 1263333 w 2140521"/>
                  <a:gd name="connsiteY5" fmla="*/ 1147763 h 1337564"/>
                  <a:gd name="connsiteX6" fmla="*/ 1298258 w 2140521"/>
                  <a:gd name="connsiteY6" fmla="*/ 1161987 h 1337564"/>
                  <a:gd name="connsiteX7" fmla="*/ 1351090 w 2140521"/>
                  <a:gd name="connsiteY7" fmla="*/ 1176973 h 1337564"/>
                  <a:gd name="connsiteX8" fmla="*/ 1407478 w 2140521"/>
                  <a:gd name="connsiteY8" fmla="*/ 1186244 h 1337564"/>
                  <a:gd name="connsiteX9" fmla="*/ 1448181 w 2140521"/>
                  <a:gd name="connsiteY9" fmla="*/ 1201293 h 1337564"/>
                  <a:gd name="connsiteX10" fmla="*/ 1520952 w 2140521"/>
                  <a:gd name="connsiteY10" fmla="*/ 1224788 h 1337564"/>
                  <a:gd name="connsiteX11" fmla="*/ 1540954 w 2140521"/>
                  <a:gd name="connsiteY11" fmla="*/ 1232662 h 1337564"/>
                  <a:gd name="connsiteX12" fmla="*/ 1550225 w 2140521"/>
                  <a:gd name="connsiteY12" fmla="*/ 1231265 h 1337564"/>
                  <a:gd name="connsiteX13" fmla="*/ 1596644 w 2140521"/>
                  <a:gd name="connsiteY13" fmla="*/ 1263333 h 1337564"/>
                  <a:gd name="connsiteX14" fmla="*/ 1592326 w 2140521"/>
                  <a:gd name="connsiteY14" fmla="*/ 1263333 h 1337564"/>
                  <a:gd name="connsiteX15" fmla="*/ 1544511 w 2140521"/>
                  <a:gd name="connsiteY15" fmla="*/ 1249109 h 1337564"/>
                  <a:gd name="connsiteX16" fmla="*/ 1484566 w 2140521"/>
                  <a:gd name="connsiteY16" fmla="*/ 1224788 h 1337564"/>
                  <a:gd name="connsiteX17" fmla="*/ 1477454 w 2140521"/>
                  <a:gd name="connsiteY17" fmla="*/ 1221931 h 1337564"/>
                  <a:gd name="connsiteX18" fmla="*/ 1457452 w 2140521"/>
                  <a:gd name="connsiteY18" fmla="*/ 1218375 h 1337564"/>
                  <a:gd name="connsiteX19" fmla="*/ 1414653 w 2140521"/>
                  <a:gd name="connsiteY19" fmla="*/ 1209802 h 1337564"/>
                  <a:gd name="connsiteX20" fmla="*/ 1388935 w 2140521"/>
                  <a:gd name="connsiteY20" fmla="*/ 1196975 h 1337564"/>
                  <a:gd name="connsiteX21" fmla="*/ 1369632 w 2140521"/>
                  <a:gd name="connsiteY21" fmla="*/ 1196975 h 1337564"/>
                  <a:gd name="connsiteX22" fmla="*/ 1306830 w 2140521"/>
                  <a:gd name="connsiteY22" fmla="*/ 1183450 h 1337564"/>
                  <a:gd name="connsiteX23" fmla="*/ 1287590 w 2140521"/>
                  <a:gd name="connsiteY23" fmla="*/ 1176973 h 1337564"/>
                  <a:gd name="connsiteX24" fmla="*/ 1229042 w 2140521"/>
                  <a:gd name="connsiteY24" fmla="*/ 1157732 h 1337564"/>
                  <a:gd name="connsiteX25" fmla="*/ 1207643 w 2140521"/>
                  <a:gd name="connsiteY25" fmla="*/ 1149160 h 1337564"/>
                  <a:gd name="connsiteX26" fmla="*/ 1217613 w 2140521"/>
                  <a:gd name="connsiteY26" fmla="*/ 1147001 h 1337564"/>
                  <a:gd name="connsiteX27" fmla="*/ 1241870 w 2140521"/>
                  <a:gd name="connsiteY27" fmla="*/ 1146302 h 1337564"/>
                  <a:gd name="connsiteX28" fmla="*/ 1263333 w 2140521"/>
                  <a:gd name="connsiteY28" fmla="*/ 1147763 h 1337564"/>
                  <a:gd name="connsiteX29" fmla="*/ 1558100 w 2140521"/>
                  <a:gd name="connsiteY29" fmla="*/ 1141286 h 1337564"/>
                  <a:gd name="connsiteX30" fmla="*/ 1540954 w 2140521"/>
                  <a:gd name="connsiteY30" fmla="*/ 1169861 h 1337564"/>
                  <a:gd name="connsiteX31" fmla="*/ 1538097 w 2140521"/>
                  <a:gd name="connsiteY31" fmla="*/ 1165606 h 1337564"/>
                  <a:gd name="connsiteX32" fmla="*/ 1557401 w 2140521"/>
                  <a:gd name="connsiteY32" fmla="*/ 1139889 h 1337564"/>
                  <a:gd name="connsiteX33" fmla="*/ 1558100 w 2140521"/>
                  <a:gd name="connsiteY33" fmla="*/ 1141286 h 1337564"/>
                  <a:gd name="connsiteX34" fmla="*/ 902145 w 2140521"/>
                  <a:gd name="connsiteY34" fmla="*/ 1134173 h 1337564"/>
                  <a:gd name="connsiteX35" fmla="*/ 902843 w 2140521"/>
                  <a:gd name="connsiteY35" fmla="*/ 1136333 h 1337564"/>
                  <a:gd name="connsiteX36" fmla="*/ 899287 w 2140521"/>
                  <a:gd name="connsiteY36" fmla="*/ 1141286 h 1337564"/>
                  <a:gd name="connsiteX37" fmla="*/ 897128 w 2140521"/>
                  <a:gd name="connsiteY37" fmla="*/ 1141286 h 1337564"/>
                  <a:gd name="connsiteX38" fmla="*/ 895731 w 2140521"/>
                  <a:gd name="connsiteY38" fmla="*/ 1138428 h 1337564"/>
                  <a:gd name="connsiteX39" fmla="*/ 899287 w 2140521"/>
                  <a:gd name="connsiteY39" fmla="*/ 1134173 h 1337564"/>
                  <a:gd name="connsiteX40" fmla="*/ 902145 w 2140521"/>
                  <a:gd name="connsiteY40" fmla="*/ 1134173 h 1337564"/>
                  <a:gd name="connsiteX41" fmla="*/ 1222629 w 2140521"/>
                  <a:gd name="connsiteY41" fmla="*/ 1132713 h 1337564"/>
                  <a:gd name="connsiteX42" fmla="*/ 1214057 w 2140521"/>
                  <a:gd name="connsiteY42" fmla="*/ 1135571 h 1337564"/>
                  <a:gd name="connsiteX43" fmla="*/ 1177671 w 2140521"/>
                  <a:gd name="connsiteY43" fmla="*/ 1121347 h 1337564"/>
                  <a:gd name="connsiteX44" fmla="*/ 1184085 w 2140521"/>
                  <a:gd name="connsiteY44" fmla="*/ 1118489 h 1337564"/>
                  <a:gd name="connsiteX45" fmla="*/ 1222629 w 2140521"/>
                  <a:gd name="connsiteY45" fmla="*/ 1132713 h 1337564"/>
                  <a:gd name="connsiteX46" fmla="*/ 1094867 w 2140521"/>
                  <a:gd name="connsiteY46" fmla="*/ 1108456 h 1337564"/>
                  <a:gd name="connsiteX47" fmla="*/ 1137666 w 2140521"/>
                  <a:gd name="connsiteY47" fmla="*/ 1127062 h 1337564"/>
                  <a:gd name="connsiteX48" fmla="*/ 1178370 w 2140521"/>
                  <a:gd name="connsiteY48" fmla="*/ 1139889 h 1337564"/>
                  <a:gd name="connsiteX49" fmla="*/ 1176210 w 2140521"/>
                  <a:gd name="connsiteY49" fmla="*/ 1142048 h 1337564"/>
                  <a:gd name="connsiteX50" fmla="*/ 1162685 w 2140521"/>
                  <a:gd name="connsiteY50" fmla="*/ 1142048 h 1337564"/>
                  <a:gd name="connsiteX51" fmla="*/ 1142683 w 2140521"/>
                  <a:gd name="connsiteY51" fmla="*/ 1136333 h 1337564"/>
                  <a:gd name="connsiteX52" fmla="*/ 1130554 w 2140521"/>
                  <a:gd name="connsiteY52" fmla="*/ 1130617 h 1337564"/>
                  <a:gd name="connsiteX53" fmla="*/ 1070610 w 2140521"/>
                  <a:gd name="connsiteY53" fmla="*/ 1107758 h 1337564"/>
                  <a:gd name="connsiteX54" fmla="*/ 1080579 w 2140521"/>
                  <a:gd name="connsiteY54" fmla="*/ 1105598 h 1337564"/>
                  <a:gd name="connsiteX55" fmla="*/ 1094867 w 2140521"/>
                  <a:gd name="connsiteY55" fmla="*/ 1108456 h 1337564"/>
                  <a:gd name="connsiteX56" fmla="*/ 1577340 w 2140521"/>
                  <a:gd name="connsiteY56" fmla="*/ 1101344 h 1337564"/>
                  <a:gd name="connsiteX57" fmla="*/ 1569529 w 2140521"/>
                  <a:gd name="connsiteY57" fmla="*/ 1112774 h 1337564"/>
                  <a:gd name="connsiteX58" fmla="*/ 1569529 w 2140521"/>
                  <a:gd name="connsiteY58" fmla="*/ 1109917 h 1337564"/>
                  <a:gd name="connsiteX59" fmla="*/ 1577340 w 2140521"/>
                  <a:gd name="connsiteY59" fmla="*/ 1099884 h 1337564"/>
                  <a:gd name="connsiteX60" fmla="*/ 1577340 w 2140521"/>
                  <a:gd name="connsiteY60" fmla="*/ 1101344 h 1337564"/>
                  <a:gd name="connsiteX61" fmla="*/ 717995 w 2140521"/>
                  <a:gd name="connsiteY61" fmla="*/ 1108456 h 1337564"/>
                  <a:gd name="connsiteX62" fmla="*/ 713740 w 2140521"/>
                  <a:gd name="connsiteY62" fmla="*/ 1113473 h 1337564"/>
                  <a:gd name="connsiteX63" fmla="*/ 690182 w 2140521"/>
                  <a:gd name="connsiteY63" fmla="*/ 1099185 h 1337564"/>
                  <a:gd name="connsiteX64" fmla="*/ 700151 w 2140521"/>
                  <a:gd name="connsiteY64" fmla="*/ 1095629 h 1337564"/>
                  <a:gd name="connsiteX65" fmla="*/ 717995 w 2140521"/>
                  <a:gd name="connsiteY65" fmla="*/ 1108456 h 1337564"/>
                  <a:gd name="connsiteX66" fmla="*/ 906463 w 2140521"/>
                  <a:gd name="connsiteY66" fmla="*/ 1093470 h 1337564"/>
                  <a:gd name="connsiteX67" fmla="*/ 919988 w 2140521"/>
                  <a:gd name="connsiteY67" fmla="*/ 1093470 h 1337564"/>
                  <a:gd name="connsiteX68" fmla="*/ 906463 w 2140521"/>
                  <a:gd name="connsiteY68" fmla="*/ 1093470 h 1337564"/>
                  <a:gd name="connsiteX69" fmla="*/ 1580896 w 2140521"/>
                  <a:gd name="connsiteY69" fmla="*/ 1091375 h 1337564"/>
                  <a:gd name="connsiteX70" fmla="*/ 1579499 w 2140521"/>
                  <a:gd name="connsiteY70" fmla="*/ 1094169 h 1337564"/>
                  <a:gd name="connsiteX71" fmla="*/ 1576641 w 2140521"/>
                  <a:gd name="connsiteY71" fmla="*/ 1094169 h 1337564"/>
                  <a:gd name="connsiteX72" fmla="*/ 1580198 w 2140521"/>
                  <a:gd name="connsiteY72" fmla="*/ 1089216 h 1337564"/>
                  <a:gd name="connsiteX73" fmla="*/ 1580896 w 2140521"/>
                  <a:gd name="connsiteY73" fmla="*/ 1091375 h 1337564"/>
                  <a:gd name="connsiteX74" fmla="*/ 1599501 w 2140521"/>
                  <a:gd name="connsiteY74" fmla="*/ 1061339 h 1337564"/>
                  <a:gd name="connsiteX75" fmla="*/ 1595946 w 2140521"/>
                  <a:gd name="connsiteY75" fmla="*/ 1064959 h 1337564"/>
                  <a:gd name="connsiteX76" fmla="*/ 1599501 w 2140521"/>
                  <a:gd name="connsiteY76" fmla="*/ 1058482 h 1337564"/>
                  <a:gd name="connsiteX77" fmla="*/ 1599501 w 2140521"/>
                  <a:gd name="connsiteY77" fmla="*/ 1061339 h 1337564"/>
                  <a:gd name="connsiteX78" fmla="*/ 938530 w 2140521"/>
                  <a:gd name="connsiteY78" fmla="*/ 1063498 h 1337564"/>
                  <a:gd name="connsiteX79" fmla="*/ 962089 w 2140521"/>
                  <a:gd name="connsiteY79" fmla="*/ 1067816 h 1337564"/>
                  <a:gd name="connsiteX80" fmla="*/ 997776 w 2140521"/>
                  <a:gd name="connsiteY80" fmla="*/ 1082802 h 1337564"/>
                  <a:gd name="connsiteX81" fmla="*/ 1050608 w 2140521"/>
                  <a:gd name="connsiteY81" fmla="*/ 1102042 h 1337564"/>
                  <a:gd name="connsiteX82" fmla="*/ 1053465 w 2140521"/>
                  <a:gd name="connsiteY82" fmla="*/ 1106361 h 1337564"/>
                  <a:gd name="connsiteX83" fmla="*/ 1049909 w 2140521"/>
                  <a:gd name="connsiteY83" fmla="*/ 1107059 h 1337564"/>
                  <a:gd name="connsiteX84" fmla="*/ 1027049 w 2140521"/>
                  <a:gd name="connsiteY84" fmla="*/ 1101344 h 1337564"/>
                  <a:gd name="connsiteX85" fmla="*/ 996378 w 2140521"/>
                  <a:gd name="connsiteY85" fmla="*/ 1094931 h 1337564"/>
                  <a:gd name="connsiteX86" fmla="*/ 968502 w 2140521"/>
                  <a:gd name="connsiteY86" fmla="*/ 1088517 h 1337564"/>
                  <a:gd name="connsiteX87" fmla="*/ 917829 w 2140521"/>
                  <a:gd name="connsiteY87" fmla="*/ 1074229 h 1337564"/>
                  <a:gd name="connsiteX88" fmla="*/ 905002 w 2140521"/>
                  <a:gd name="connsiteY88" fmla="*/ 1074229 h 1337564"/>
                  <a:gd name="connsiteX89" fmla="*/ 885761 w 2140521"/>
                  <a:gd name="connsiteY89" fmla="*/ 1068515 h 1337564"/>
                  <a:gd name="connsiteX90" fmla="*/ 914972 w 2140521"/>
                  <a:gd name="connsiteY90" fmla="*/ 1055688 h 1337564"/>
                  <a:gd name="connsiteX91" fmla="*/ 938530 w 2140521"/>
                  <a:gd name="connsiteY91" fmla="*/ 1063498 h 1337564"/>
                  <a:gd name="connsiteX92" fmla="*/ 661607 w 2140521"/>
                  <a:gd name="connsiteY92" fmla="*/ 1048512 h 1337564"/>
                  <a:gd name="connsiteX93" fmla="*/ 651637 w 2140521"/>
                  <a:gd name="connsiteY93" fmla="*/ 1049211 h 1337564"/>
                  <a:gd name="connsiteX94" fmla="*/ 656653 w 2140521"/>
                  <a:gd name="connsiteY94" fmla="*/ 1047814 h 1337564"/>
                  <a:gd name="connsiteX95" fmla="*/ 661607 w 2140521"/>
                  <a:gd name="connsiteY95" fmla="*/ 1048512 h 1337564"/>
                  <a:gd name="connsiteX96" fmla="*/ 962851 w 2140521"/>
                  <a:gd name="connsiteY96" fmla="*/ 1041400 h 1337564"/>
                  <a:gd name="connsiteX97" fmla="*/ 1064895 w 2140521"/>
                  <a:gd name="connsiteY97" fmla="*/ 1079945 h 1337564"/>
                  <a:gd name="connsiteX98" fmla="*/ 1097026 w 2140521"/>
                  <a:gd name="connsiteY98" fmla="*/ 1088517 h 1337564"/>
                  <a:gd name="connsiteX99" fmla="*/ 1141285 w 2140521"/>
                  <a:gd name="connsiteY99" fmla="*/ 1099884 h 1337564"/>
                  <a:gd name="connsiteX100" fmla="*/ 1161225 w 2140521"/>
                  <a:gd name="connsiteY100" fmla="*/ 1099884 h 1337564"/>
                  <a:gd name="connsiteX101" fmla="*/ 1190498 w 2140521"/>
                  <a:gd name="connsiteY101" fmla="*/ 1111314 h 1337564"/>
                  <a:gd name="connsiteX102" fmla="*/ 1179830 w 2140521"/>
                  <a:gd name="connsiteY102" fmla="*/ 1114870 h 1337564"/>
                  <a:gd name="connsiteX103" fmla="*/ 1157669 w 2140521"/>
                  <a:gd name="connsiteY103" fmla="*/ 1107758 h 1337564"/>
                  <a:gd name="connsiteX104" fmla="*/ 1154811 w 2140521"/>
                  <a:gd name="connsiteY104" fmla="*/ 1107758 h 1337564"/>
                  <a:gd name="connsiteX105" fmla="*/ 1154113 w 2140521"/>
                  <a:gd name="connsiteY105" fmla="*/ 1109218 h 1337564"/>
                  <a:gd name="connsiteX106" fmla="*/ 1161225 w 2140521"/>
                  <a:gd name="connsiteY106" fmla="*/ 1119886 h 1337564"/>
                  <a:gd name="connsiteX107" fmla="*/ 1151255 w 2140521"/>
                  <a:gd name="connsiteY107" fmla="*/ 1119886 h 1337564"/>
                  <a:gd name="connsiteX108" fmla="*/ 1086295 w 2140521"/>
                  <a:gd name="connsiteY108" fmla="*/ 1094931 h 1337564"/>
                  <a:gd name="connsiteX109" fmla="*/ 997776 w 2140521"/>
                  <a:gd name="connsiteY109" fmla="*/ 1071372 h 1337564"/>
                  <a:gd name="connsiteX110" fmla="*/ 966407 w 2140521"/>
                  <a:gd name="connsiteY110" fmla="*/ 1056386 h 1337564"/>
                  <a:gd name="connsiteX111" fmla="*/ 945007 w 2140521"/>
                  <a:gd name="connsiteY111" fmla="*/ 1053529 h 1337564"/>
                  <a:gd name="connsiteX112" fmla="*/ 917829 w 2140521"/>
                  <a:gd name="connsiteY112" fmla="*/ 1047115 h 1337564"/>
                  <a:gd name="connsiteX113" fmla="*/ 877888 w 2140521"/>
                  <a:gd name="connsiteY113" fmla="*/ 1058482 h 1337564"/>
                  <a:gd name="connsiteX114" fmla="*/ 875728 w 2140521"/>
                  <a:gd name="connsiteY114" fmla="*/ 1057783 h 1337564"/>
                  <a:gd name="connsiteX115" fmla="*/ 875728 w 2140521"/>
                  <a:gd name="connsiteY115" fmla="*/ 1054926 h 1337564"/>
                  <a:gd name="connsiteX116" fmla="*/ 898589 w 2140521"/>
                  <a:gd name="connsiteY116" fmla="*/ 1037082 h 1337564"/>
                  <a:gd name="connsiteX117" fmla="*/ 922846 w 2140521"/>
                  <a:gd name="connsiteY117" fmla="*/ 1028510 h 1337564"/>
                  <a:gd name="connsiteX118" fmla="*/ 962851 w 2140521"/>
                  <a:gd name="connsiteY118" fmla="*/ 1041400 h 1337564"/>
                  <a:gd name="connsiteX119" fmla="*/ 1628775 w 2140521"/>
                  <a:gd name="connsiteY119" fmla="*/ 1002855 h 1337564"/>
                  <a:gd name="connsiteX120" fmla="*/ 1613027 w 2140521"/>
                  <a:gd name="connsiteY120" fmla="*/ 1027113 h 1337564"/>
                  <a:gd name="connsiteX121" fmla="*/ 1613027 w 2140521"/>
                  <a:gd name="connsiteY121" fmla="*/ 1022795 h 1337564"/>
                  <a:gd name="connsiteX122" fmla="*/ 1628775 w 2140521"/>
                  <a:gd name="connsiteY122" fmla="*/ 997839 h 1337564"/>
                  <a:gd name="connsiteX123" fmla="*/ 1628775 w 2140521"/>
                  <a:gd name="connsiteY123" fmla="*/ 1002855 h 1337564"/>
                  <a:gd name="connsiteX124" fmla="*/ 953516 w 2140521"/>
                  <a:gd name="connsiteY124" fmla="*/ 971423 h 1337564"/>
                  <a:gd name="connsiteX125" fmla="*/ 1015619 w 2140521"/>
                  <a:gd name="connsiteY125" fmla="*/ 1003554 h 1337564"/>
                  <a:gd name="connsiteX126" fmla="*/ 1044194 w 2140521"/>
                  <a:gd name="connsiteY126" fmla="*/ 1014984 h 1337564"/>
                  <a:gd name="connsiteX127" fmla="*/ 1086295 w 2140521"/>
                  <a:gd name="connsiteY127" fmla="*/ 1023557 h 1337564"/>
                  <a:gd name="connsiteX128" fmla="*/ 1113409 w 2140521"/>
                  <a:gd name="connsiteY128" fmla="*/ 1030669 h 1337564"/>
                  <a:gd name="connsiteX129" fmla="*/ 1126998 w 2140521"/>
                  <a:gd name="connsiteY129" fmla="*/ 1038542 h 1337564"/>
                  <a:gd name="connsiteX130" fmla="*/ 1154113 w 2140521"/>
                  <a:gd name="connsiteY130" fmla="*/ 1049211 h 1337564"/>
                  <a:gd name="connsiteX131" fmla="*/ 1170496 w 2140521"/>
                  <a:gd name="connsiteY131" fmla="*/ 1052830 h 1337564"/>
                  <a:gd name="connsiteX132" fmla="*/ 1243330 w 2140521"/>
                  <a:gd name="connsiteY132" fmla="*/ 1077087 h 1337564"/>
                  <a:gd name="connsiteX133" fmla="*/ 1251204 w 2140521"/>
                  <a:gd name="connsiteY133" fmla="*/ 1082040 h 1337564"/>
                  <a:gd name="connsiteX134" fmla="*/ 1240472 w 2140521"/>
                  <a:gd name="connsiteY134" fmla="*/ 1084898 h 1337564"/>
                  <a:gd name="connsiteX135" fmla="*/ 1169098 w 2140521"/>
                  <a:gd name="connsiteY135" fmla="*/ 1068515 h 1337564"/>
                  <a:gd name="connsiteX136" fmla="*/ 1138428 w 2140521"/>
                  <a:gd name="connsiteY136" fmla="*/ 1056386 h 1337564"/>
                  <a:gd name="connsiteX137" fmla="*/ 1123442 w 2140521"/>
                  <a:gd name="connsiteY137" fmla="*/ 1054227 h 1337564"/>
                  <a:gd name="connsiteX138" fmla="*/ 1057720 w 2140521"/>
                  <a:gd name="connsiteY138" fmla="*/ 1027811 h 1337564"/>
                  <a:gd name="connsiteX139" fmla="*/ 1022033 w 2140521"/>
                  <a:gd name="connsiteY139" fmla="*/ 1020001 h 1337564"/>
                  <a:gd name="connsiteX140" fmla="*/ 1004951 w 2140521"/>
                  <a:gd name="connsiteY140" fmla="*/ 1015683 h 1337564"/>
                  <a:gd name="connsiteX141" fmla="*/ 983552 w 2140521"/>
                  <a:gd name="connsiteY141" fmla="*/ 1006411 h 1337564"/>
                  <a:gd name="connsiteX142" fmla="*/ 973519 w 2140521"/>
                  <a:gd name="connsiteY142" fmla="*/ 1000697 h 1337564"/>
                  <a:gd name="connsiteX143" fmla="*/ 949960 w 2140521"/>
                  <a:gd name="connsiteY143" fmla="*/ 985711 h 1337564"/>
                  <a:gd name="connsiteX144" fmla="*/ 907860 w 2140521"/>
                  <a:gd name="connsiteY144" fmla="*/ 996442 h 1337564"/>
                  <a:gd name="connsiteX145" fmla="*/ 888619 w 2140521"/>
                  <a:gd name="connsiteY145" fmla="*/ 999300 h 1337564"/>
                  <a:gd name="connsiteX146" fmla="*/ 857885 w 2140521"/>
                  <a:gd name="connsiteY146" fmla="*/ 1032828 h 1337564"/>
                  <a:gd name="connsiteX147" fmla="*/ 845757 w 2140521"/>
                  <a:gd name="connsiteY147" fmla="*/ 1049211 h 1337564"/>
                  <a:gd name="connsiteX148" fmla="*/ 840041 w 2140521"/>
                  <a:gd name="connsiteY148" fmla="*/ 1035685 h 1337564"/>
                  <a:gd name="connsiteX149" fmla="*/ 840041 w 2140521"/>
                  <a:gd name="connsiteY149" fmla="*/ 1032129 h 1337564"/>
                  <a:gd name="connsiteX150" fmla="*/ 852170 w 2140521"/>
                  <a:gd name="connsiteY150" fmla="*/ 1019239 h 1337564"/>
                  <a:gd name="connsiteX151" fmla="*/ 887159 w 2140521"/>
                  <a:gd name="connsiteY151" fmla="*/ 982154 h 1337564"/>
                  <a:gd name="connsiteX152" fmla="*/ 926402 w 2140521"/>
                  <a:gd name="connsiteY152" fmla="*/ 964311 h 1337564"/>
                  <a:gd name="connsiteX153" fmla="*/ 953516 w 2140521"/>
                  <a:gd name="connsiteY153" fmla="*/ 971423 h 1337564"/>
                  <a:gd name="connsiteX154" fmla="*/ 822897 w 2140521"/>
                  <a:gd name="connsiteY154" fmla="*/ 992124 h 1337564"/>
                  <a:gd name="connsiteX155" fmla="*/ 820801 w 2140521"/>
                  <a:gd name="connsiteY155" fmla="*/ 992124 h 1337564"/>
                  <a:gd name="connsiteX156" fmla="*/ 795084 w 2140521"/>
                  <a:gd name="connsiteY156" fmla="*/ 967867 h 1337564"/>
                  <a:gd name="connsiteX157" fmla="*/ 797242 w 2140521"/>
                  <a:gd name="connsiteY157" fmla="*/ 964311 h 1337564"/>
                  <a:gd name="connsiteX158" fmla="*/ 822897 w 2140521"/>
                  <a:gd name="connsiteY158" fmla="*/ 992124 h 1337564"/>
                  <a:gd name="connsiteX159" fmla="*/ 817944 w 2140521"/>
                  <a:gd name="connsiteY159" fmla="*/ 952183 h 1337564"/>
                  <a:gd name="connsiteX160" fmla="*/ 826516 w 2140521"/>
                  <a:gd name="connsiteY160" fmla="*/ 957898 h 1337564"/>
                  <a:gd name="connsiteX161" fmla="*/ 834327 w 2140521"/>
                  <a:gd name="connsiteY161" fmla="*/ 961454 h 1337564"/>
                  <a:gd name="connsiteX162" fmla="*/ 836485 w 2140521"/>
                  <a:gd name="connsiteY162" fmla="*/ 965708 h 1337564"/>
                  <a:gd name="connsiteX163" fmla="*/ 832929 w 2140521"/>
                  <a:gd name="connsiteY163" fmla="*/ 970026 h 1337564"/>
                  <a:gd name="connsiteX164" fmla="*/ 815086 w 2140521"/>
                  <a:gd name="connsiteY164" fmla="*/ 953579 h 1337564"/>
                  <a:gd name="connsiteX165" fmla="*/ 815785 w 2140521"/>
                  <a:gd name="connsiteY165" fmla="*/ 952183 h 1337564"/>
                  <a:gd name="connsiteX166" fmla="*/ 817944 w 2140521"/>
                  <a:gd name="connsiteY166" fmla="*/ 952183 h 1337564"/>
                  <a:gd name="connsiteX167" fmla="*/ 183388 w 2140521"/>
                  <a:gd name="connsiteY167" fmla="*/ 931482 h 1337564"/>
                  <a:gd name="connsiteX168" fmla="*/ 246952 w 2140521"/>
                  <a:gd name="connsiteY168" fmla="*/ 942911 h 1337564"/>
                  <a:gd name="connsiteX169" fmla="*/ 358267 w 2140521"/>
                  <a:gd name="connsiteY169" fmla="*/ 941451 h 1337564"/>
                  <a:gd name="connsiteX170" fmla="*/ 507428 w 2140521"/>
                  <a:gd name="connsiteY170" fmla="*/ 942911 h 1337564"/>
                  <a:gd name="connsiteX171" fmla="*/ 697992 w 2140521"/>
                  <a:gd name="connsiteY171" fmla="*/ 936435 h 1337564"/>
                  <a:gd name="connsiteX172" fmla="*/ 720852 w 2140521"/>
                  <a:gd name="connsiteY172" fmla="*/ 954278 h 1337564"/>
                  <a:gd name="connsiteX173" fmla="*/ 732282 w 2140521"/>
                  <a:gd name="connsiteY173" fmla="*/ 962152 h 1337564"/>
                  <a:gd name="connsiteX174" fmla="*/ 735838 w 2140521"/>
                  <a:gd name="connsiteY174" fmla="*/ 968566 h 1337564"/>
                  <a:gd name="connsiteX175" fmla="*/ 788670 w 2140521"/>
                  <a:gd name="connsiteY175" fmla="*/ 1001395 h 1337564"/>
                  <a:gd name="connsiteX176" fmla="*/ 805053 w 2140521"/>
                  <a:gd name="connsiteY176" fmla="*/ 1020699 h 1337564"/>
                  <a:gd name="connsiteX177" fmla="*/ 811530 w 2140521"/>
                  <a:gd name="connsiteY177" fmla="*/ 1039241 h 1337564"/>
                  <a:gd name="connsiteX178" fmla="*/ 807910 w 2140521"/>
                  <a:gd name="connsiteY178" fmla="*/ 1044956 h 1337564"/>
                  <a:gd name="connsiteX179" fmla="*/ 791528 w 2140521"/>
                  <a:gd name="connsiteY179" fmla="*/ 1032828 h 1337564"/>
                  <a:gd name="connsiteX180" fmla="*/ 782257 w 2140521"/>
                  <a:gd name="connsiteY180" fmla="*/ 1025652 h 1337564"/>
                  <a:gd name="connsiteX181" fmla="*/ 741553 w 2140521"/>
                  <a:gd name="connsiteY181" fmla="*/ 1001395 h 1337564"/>
                  <a:gd name="connsiteX182" fmla="*/ 697992 w 2140521"/>
                  <a:gd name="connsiteY182" fmla="*/ 973582 h 1337564"/>
                  <a:gd name="connsiteX183" fmla="*/ 675894 w 2140521"/>
                  <a:gd name="connsiteY183" fmla="*/ 965708 h 1337564"/>
                  <a:gd name="connsiteX184" fmla="*/ 637350 w 2140521"/>
                  <a:gd name="connsiteY184" fmla="*/ 959295 h 1337564"/>
                  <a:gd name="connsiteX185" fmla="*/ 598107 w 2140521"/>
                  <a:gd name="connsiteY185" fmla="*/ 959295 h 1337564"/>
                  <a:gd name="connsiteX186" fmla="*/ 513905 w 2140521"/>
                  <a:gd name="connsiteY186" fmla="*/ 965708 h 1337564"/>
                  <a:gd name="connsiteX187" fmla="*/ 503174 w 2140521"/>
                  <a:gd name="connsiteY187" fmla="*/ 965708 h 1337564"/>
                  <a:gd name="connsiteX188" fmla="*/ 418973 w 2140521"/>
                  <a:gd name="connsiteY188" fmla="*/ 974280 h 1337564"/>
                  <a:gd name="connsiteX189" fmla="*/ 371856 w 2140521"/>
                  <a:gd name="connsiteY189" fmla="*/ 975741 h 1337564"/>
                  <a:gd name="connsiteX190" fmla="*/ 264033 w 2140521"/>
                  <a:gd name="connsiteY190" fmla="*/ 984314 h 1337564"/>
                  <a:gd name="connsiteX191" fmla="*/ 226949 w 2140521"/>
                  <a:gd name="connsiteY191" fmla="*/ 985711 h 1337564"/>
                  <a:gd name="connsiteX192" fmla="*/ 129159 w 2140521"/>
                  <a:gd name="connsiteY192" fmla="*/ 986409 h 1337564"/>
                  <a:gd name="connsiteX193" fmla="*/ 122746 w 2140521"/>
                  <a:gd name="connsiteY193" fmla="*/ 980694 h 1337564"/>
                  <a:gd name="connsiteX194" fmla="*/ 134874 w 2140521"/>
                  <a:gd name="connsiteY194" fmla="*/ 955040 h 1337564"/>
                  <a:gd name="connsiteX195" fmla="*/ 134176 w 2140521"/>
                  <a:gd name="connsiteY195" fmla="*/ 948627 h 1337564"/>
                  <a:gd name="connsiteX196" fmla="*/ 137033 w 2140521"/>
                  <a:gd name="connsiteY196" fmla="*/ 943610 h 1337564"/>
                  <a:gd name="connsiteX197" fmla="*/ 147003 w 2140521"/>
                  <a:gd name="connsiteY197" fmla="*/ 936435 h 1337564"/>
                  <a:gd name="connsiteX198" fmla="*/ 161290 w 2140521"/>
                  <a:gd name="connsiteY198" fmla="*/ 922211 h 1337564"/>
                  <a:gd name="connsiteX199" fmla="*/ 183388 w 2140521"/>
                  <a:gd name="connsiteY199" fmla="*/ 931482 h 1337564"/>
                  <a:gd name="connsiteX200" fmla="*/ 849313 w 2140521"/>
                  <a:gd name="connsiteY200" fmla="*/ 939292 h 1337564"/>
                  <a:gd name="connsiteX201" fmla="*/ 845058 w 2140521"/>
                  <a:gd name="connsiteY201" fmla="*/ 944309 h 1337564"/>
                  <a:gd name="connsiteX202" fmla="*/ 832929 w 2140521"/>
                  <a:gd name="connsiteY202" fmla="*/ 924306 h 1337564"/>
                  <a:gd name="connsiteX203" fmla="*/ 835787 w 2140521"/>
                  <a:gd name="connsiteY203" fmla="*/ 920052 h 1337564"/>
                  <a:gd name="connsiteX204" fmla="*/ 849313 w 2140521"/>
                  <a:gd name="connsiteY204" fmla="*/ 939292 h 1337564"/>
                  <a:gd name="connsiteX205" fmla="*/ 1783651 w 2140521"/>
                  <a:gd name="connsiteY205" fmla="*/ 907923 h 1337564"/>
                  <a:gd name="connsiteX206" fmla="*/ 1724406 w 2140521"/>
                  <a:gd name="connsiteY206" fmla="*/ 1037844 h 1337564"/>
                  <a:gd name="connsiteX207" fmla="*/ 1705864 w 2140521"/>
                  <a:gd name="connsiteY207" fmla="*/ 1085660 h 1337564"/>
                  <a:gd name="connsiteX208" fmla="*/ 1688719 w 2140521"/>
                  <a:gd name="connsiteY208" fmla="*/ 1121347 h 1337564"/>
                  <a:gd name="connsiteX209" fmla="*/ 1671574 w 2140521"/>
                  <a:gd name="connsiteY209" fmla="*/ 1152716 h 1337564"/>
                  <a:gd name="connsiteX210" fmla="*/ 1668018 w 2140521"/>
                  <a:gd name="connsiteY210" fmla="*/ 1151319 h 1337564"/>
                  <a:gd name="connsiteX211" fmla="*/ 1668018 w 2140521"/>
                  <a:gd name="connsiteY211" fmla="*/ 1149160 h 1337564"/>
                  <a:gd name="connsiteX212" fmla="*/ 1697990 w 2140521"/>
                  <a:gd name="connsiteY212" fmla="*/ 1083501 h 1337564"/>
                  <a:gd name="connsiteX213" fmla="*/ 1775079 w 2140521"/>
                  <a:gd name="connsiteY213" fmla="*/ 915734 h 1337564"/>
                  <a:gd name="connsiteX214" fmla="*/ 1782889 w 2140521"/>
                  <a:gd name="connsiteY214" fmla="*/ 906463 h 1337564"/>
                  <a:gd name="connsiteX215" fmla="*/ 1783651 w 2140521"/>
                  <a:gd name="connsiteY215" fmla="*/ 907923 h 1337564"/>
                  <a:gd name="connsiteX216" fmla="*/ 862203 w 2140521"/>
                  <a:gd name="connsiteY216" fmla="*/ 910082 h 1337564"/>
                  <a:gd name="connsiteX217" fmla="*/ 861441 w 2140521"/>
                  <a:gd name="connsiteY217" fmla="*/ 912178 h 1337564"/>
                  <a:gd name="connsiteX218" fmla="*/ 857186 w 2140521"/>
                  <a:gd name="connsiteY218" fmla="*/ 912940 h 1337564"/>
                  <a:gd name="connsiteX219" fmla="*/ 850773 w 2140521"/>
                  <a:gd name="connsiteY219" fmla="*/ 907923 h 1337564"/>
                  <a:gd name="connsiteX220" fmla="*/ 854329 w 2140521"/>
                  <a:gd name="connsiteY220" fmla="*/ 902208 h 1337564"/>
                  <a:gd name="connsiteX221" fmla="*/ 862203 w 2140521"/>
                  <a:gd name="connsiteY221" fmla="*/ 910082 h 1337564"/>
                  <a:gd name="connsiteX222" fmla="*/ 875030 w 2140521"/>
                  <a:gd name="connsiteY222" fmla="*/ 888619 h 1337564"/>
                  <a:gd name="connsiteX223" fmla="*/ 870014 w 2140521"/>
                  <a:gd name="connsiteY223" fmla="*/ 893636 h 1337564"/>
                  <a:gd name="connsiteX224" fmla="*/ 866458 w 2140521"/>
                  <a:gd name="connsiteY224" fmla="*/ 891477 h 1337564"/>
                  <a:gd name="connsiteX225" fmla="*/ 862902 w 2140521"/>
                  <a:gd name="connsiteY225" fmla="*/ 877253 h 1337564"/>
                  <a:gd name="connsiteX226" fmla="*/ 865759 w 2140521"/>
                  <a:gd name="connsiteY226" fmla="*/ 874395 h 1337564"/>
                  <a:gd name="connsiteX227" fmla="*/ 875030 w 2140521"/>
                  <a:gd name="connsiteY227" fmla="*/ 888619 h 1337564"/>
                  <a:gd name="connsiteX228" fmla="*/ 893572 w 2140521"/>
                  <a:gd name="connsiteY228" fmla="*/ 857948 h 1337564"/>
                  <a:gd name="connsiteX229" fmla="*/ 893572 w 2140521"/>
                  <a:gd name="connsiteY229" fmla="*/ 863664 h 1337564"/>
                  <a:gd name="connsiteX230" fmla="*/ 891477 w 2140521"/>
                  <a:gd name="connsiteY230" fmla="*/ 864362 h 1337564"/>
                  <a:gd name="connsiteX231" fmla="*/ 881444 w 2140521"/>
                  <a:gd name="connsiteY231" fmla="*/ 850836 h 1337564"/>
                  <a:gd name="connsiteX232" fmla="*/ 882142 w 2140521"/>
                  <a:gd name="connsiteY232" fmla="*/ 849376 h 1337564"/>
                  <a:gd name="connsiteX233" fmla="*/ 885000 w 2140521"/>
                  <a:gd name="connsiteY233" fmla="*/ 849376 h 1337564"/>
                  <a:gd name="connsiteX234" fmla="*/ 893572 w 2140521"/>
                  <a:gd name="connsiteY234" fmla="*/ 857948 h 1337564"/>
                  <a:gd name="connsiteX235" fmla="*/ 1716532 w 2140521"/>
                  <a:gd name="connsiteY235" fmla="*/ 845122 h 1337564"/>
                  <a:gd name="connsiteX236" fmla="*/ 1710119 w 2140521"/>
                  <a:gd name="connsiteY236" fmla="*/ 859409 h 1337564"/>
                  <a:gd name="connsiteX237" fmla="*/ 1707261 w 2140521"/>
                  <a:gd name="connsiteY237" fmla="*/ 870077 h 1337564"/>
                  <a:gd name="connsiteX238" fmla="*/ 1686560 w 2140521"/>
                  <a:gd name="connsiteY238" fmla="*/ 895795 h 1337564"/>
                  <a:gd name="connsiteX239" fmla="*/ 1686560 w 2140521"/>
                  <a:gd name="connsiteY239" fmla="*/ 890778 h 1337564"/>
                  <a:gd name="connsiteX240" fmla="*/ 1716532 w 2140521"/>
                  <a:gd name="connsiteY240" fmla="*/ 842963 h 1337564"/>
                  <a:gd name="connsiteX241" fmla="*/ 1716532 w 2140521"/>
                  <a:gd name="connsiteY241" fmla="*/ 845122 h 1337564"/>
                  <a:gd name="connsiteX242" fmla="*/ 909320 w 2140521"/>
                  <a:gd name="connsiteY242" fmla="*/ 832993 h 1337564"/>
                  <a:gd name="connsiteX243" fmla="*/ 904303 w 2140521"/>
                  <a:gd name="connsiteY243" fmla="*/ 837946 h 1337564"/>
                  <a:gd name="connsiteX244" fmla="*/ 897890 w 2140521"/>
                  <a:gd name="connsiteY244" fmla="*/ 825119 h 1337564"/>
                  <a:gd name="connsiteX245" fmla="*/ 899985 w 2140521"/>
                  <a:gd name="connsiteY245" fmla="*/ 820865 h 1337564"/>
                  <a:gd name="connsiteX246" fmla="*/ 909320 w 2140521"/>
                  <a:gd name="connsiteY246" fmla="*/ 832993 h 1337564"/>
                  <a:gd name="connsiteX247" fmla="*/ 925703 w 2140521"/>
                  <a:gd name="connsiteY247" fmla="*/ 810133 h 1337564"/>
                  <a:gd name="connsiteX248" fmla="*/ 922147 w 2140521"/>
                  <a:gd name="connsiteY248" fmla="*/ 813689 h 1337564"/>
                  <a:gd name="connsiteX249" fmla="*/ 913575 w 2140521"/>
                  <a:gd name="connsiteY249" fmla="*/ 798703 h 1337564"/>
                  <a:gd name="connsiteX250" fmla="*/ 914972 w 2140521"/>
                  <a:gd name="connsiteY250" fmla="*/ 791591 h 1337564"/>
                  <a:gd name="connsiteX251" fmla="*/ 925703 w 2140521"/>
                  <a:gd name="connsiteY251" fmla="*/ 810133 h 1337564"/>
                  <a:gd name="connsiteX252" fmla="*/ 941388 w 2140521"/>
                  <a:gd name="connsiteY252" fmla="*/ 783717 h 1337564"/>
                  <a:gd name="connsiteX253" fmla="*/ 935672 w 2140521"/>
                  <a:gd name="connsiteY253" fmla="*/ 787972 h 1337564"/>
                  <a:gd name="connsiteX254" fmla="*/ 929259 w 2140521"/>
                  <a:gd name="connsiteY254" fmla="*/ 777304 h 1337564"/>
                  <a:gd name="connsiteX255" fmla="*/ 932116 w 2140521"/>
                  <a:gd name="connsiteY255" fmla="*/ 766572 h 1337564"/>
                  <a:gd name="connsiteX256" fmla="*/ 941388 w 2140521"/>
                  <a:gd name="connsiteY256" fmla="*/ 783717 h 1337564"/>
                  <a:gd name="connsiteX257" fmla="*/ 957834 w 2140521"/>
                  <a:gd name="connsiteY257" fmla="*/ 752285 h 1337564"/>
                  <a:gd name="connsiteX258" fmla="*/ 957135 w 2140521"/>
                  <a:gd name="connsiteY258" fmla="*/ 755904 h 1337564"/>
                  <a:gd name="connsiteX259" fmla="*/ 954278 w 2140521"/>
                  <a:gd name="connsiteY259" fmla="*/ 755904 h 1337564"/>
                  <a:gd name="connsiteX260" fmla="*/ 945705 w 2140521"/>
                  <a:gd name="connsiteY260" fmla="*/ 742315 h 1337564"/>
                  <a:gd name="connsiteX261" fmla="*/ 948563 w 2140521"/>
                  <a:gd name="connsiteY261" fmla="*/ 740156 h 1337564"/>
                  <a:gd name="connsiteX262" fmla="*/ 957834 w 2140521"/>
                  <a:gd name="connsiteY262" fmla="*/ 752285 h 1337564"/>
                  <a:gd name="connsiteX263" fmla="*/ 989965 w 2140521"/>
                  <a:gd name="connsiteY263" fmla="*/ 688086 h 1337564"/>
                  <a:gd name="connsiteX264" fmla="*/ 984948 w 2140521"/>
                  <a:gd name="connsiteY264" fmla="*/ 691642 h 1337564"/>
                  <a:gd name="connsiteX265" fmla="*/ 977836 w 2140521"/>
                  <a:gd name="connsiteY265" fmla="*/ 683070 h 1337564"/>
                  <a:gd name="connsiteX266" fmla="*/ 980694 w 2140521"/>
                  <a:gd name="connsiteY266" fmla="*/ 680212 h 1337564"/>
                  <a:gd name="connsiteX267" fmla="*/ 989965 w 2140521"/>
                  <a:gd name="connsiteY267" fmla="*/ 688086 h 1337564"/>
                  <a:gd name="connsiteX268" fmla="*/ 1001395 w 2140521"/>
                  <a:gd name="connsiteY268" fmla="*/ 649542 h 1337564"/>
                  <a:gd name="connsiteX269" fmla="*/ 1005650 w 2140521"/>
                  <a:gd name="connsiteY269" fmla="*/ 662369 h 1337564"/>
                  <a:gd name="connsiteX270" fmla="*/ 1002094 w 2140521"/>
                  <a:gd name="connsiteY270" fmla="*/ 665925 h 1337564"/>
                  <a:gd name="connsiteX271" fmla="*/ 996378 w 2140521"/>
                  <a:gd name="connsiteY271" fmla="*/ 655257 h 1337564"/>
                  <a:gd name="connsiteX272" fmla="*/ 999236 w 2140521"/>
                  <a:gd name="connsiteY272" fmla="*/ 647383 h 1337564"/>
                  <a:gd name="connsiteX273" fmla="*/ 1001395 w 2140521"/>
                  <a:gd name="connsiteY273" fmla="*/ 649542 h 1337564"/>
                  <a:gd name="connsiteX274" fmla="*/ 1027747 w 2140521"/>
                  <a:gd name="connsiteY274" fmla="*/ 633095 h 1337564"/>
                  <a:gd name="connsiteX275" fmla="*/ 1025652 w 2140521"/>
                  <a:gd name="connsiteY275" fmla="*/ 635953 h 1337564"/>
                  <a:gd name="connsiteX276" fmla="*/ 1017079 w 2140521"/>
                  <a:gd name="connsiteY276" fmla="*/ 621729 h 1337564"/>
                  <a:gd name="connsiteX277" fmla="*/ 1019239 w 2140521"/>
                  <a:gd name="connsiteY277" fmla="*/ 617411 h 1337564"/>
                  <a:gd name="connsiteX278" fmla="*/ 1027747 w 2140521"/>
                  <a:gd name="connsiteY278" fmla="*/ 633095 h 1337564"/>
                  <a:gd name="connsiteX279" fmla="*/ 1049909 w 2140521"/>
                  <a:gd name="connsiteY279" fmla="*/ 601726 h 1337564"/>
                  <a:gd name="connsiteX280" fmla="*/ 1049909 w 2140521"/>
                  <a:gd name="connsiteY280" fmla="*/ 605980 h 1337564"/>
                  <a:gd name="connsiteX281" fmla="*/ 1047052 w 2140521"/>
                  <a:gd name="connsiteY281" fmla="*/ 605980 h 1337564"/>
                  <a:gd name="connsiteX282" fmla="*/ 1034923 w 2140521"/>
                  <a:gd name="connsiteY282" fmla="*/ 593154 h 1337564"/>
                  <a:gd name="connsiteX283" fmla="*/ 1039178 w 2140521"/>
                  <a:gd name="connsiteY283" fmla="*/ 590296 h 1337564"/>
                  <a:gd name="connsiteX284" fmla="*/ 1049909 w 2140521"/>
                  <a:gd name="connsiteY284" fmla="*/ 601726 h 1337564"/>
                  <a:gd name="connsiteX285" fmla="*/ 1072769 w 2140521"/>
                  <a:gd name="connsiteY285" fmla="*/ 560324 h 1337564"/>
                  <a:gd name="connsiteX286" fmla="*/ 1069150 w 2140521"/>
                  <a:gd name="connsiteY286" fmla="*/ 566039 h 1337564"/>
                  <a:gd name="connsiteX287" fmla="*/ 1061339 w 2140521"/>
                  <a:gd name="connsiteY287" fmla="*/ 556006 h 1337564"/>
                  <a:gd name="connsiteX288" fmla="*/ 1064895 w 2140521"/>
                  <a:gd name="connsiteY288" fmla="*/ 549592 h 1337564"/>
                  <a:gd name="connsiteX289" fmla="*/ 1072769 w 2140521"/>
                  <a:gd name="connsiteY289" fmla="*/ 560324 h 1337564"/>
                  <a:gd name="connsiteX290" fmla="*/ 1092010 w 2140521"/>
                  <a:gd name="connsiteY290" fmla="*/ 528193 h 1337564"/>
                  <a:gd name="connsiteX291" fmla="*/ 1087755 w 2140521"/>
                  <a:gd name="connsiteY291" fmla="*/ 532511 h 1337564"/>
                  <a:gd name="connsiteX292" fmla="*/ 1079881 w 2140521"/>
                  <a:gd name="connsiteY292" fmla="*/ 523177 h 1337564"/>
                  <a:gd name="connsiteX293" fmla="*/ 1082739 w 2140521"/>
                  <a:gd name="connsiteY293" fmla="*/ 520319 h 1337564"/>
                  <a:gd name="connsiteX294" fmla="*/ 1092010 w 2140521"/>
                  <a:gd name="connsiteY294" fmla="*/ 528193 h 1337564"/>
                  <a:gd name="connsiteX295" fmla="*/ 1102741 w 2140521"/>
                  <a:gd name="connsiteY295" fmla="*/ 485394 h 1337564"/>
                  <a:gd name="connsiteX296" fmla="*/ 1112710 w 2140521"/>
                  <a:gd name="connsiteY296" fmla="*/ 493205 h 1337564"/>
                  <a:gd name="connsiteX297" fmla="*/ 1106996 w 2140521"/>
                  <a:gd name="connsiteY297" fmla="*/ 496824 h 1337564"/>
                  <a:gd name="connsiteX298" fmla="*/ 1099122 w 2140521"/>
                  <a:gd name="connsiteY298" fmla="*/ 488252 h 1337564"/>
                  <a:gd name="connsiteX299" fmla="*/ 1099884 w 2140521"/>
                  <a:gd name="connsiteY299" fmla="*/ 485394 h 1337564"/>
                  <a:gd name="connsiteX300" fmla="*/ 1102741 w 2140521"/>
                  <a:gd name="connsiteY300" fmla="*/ 485394 h 1337564"/>
                  <a:gd name="connsiteX301" fmla="*/ 1126998 w 2140521"/>
                  <a:gd name="connsiteY301" fmla="*/ 455422 h 1337564"/>
                  <a:gd name="connsiteX302" fmla="*/ 1122680 w 2140521"/>
                  <a:gd name="connsiteY302" fmla="*/ 461836 h 1337564"/>
                  <a:gd name="connsiteX303" fmla="*/ 1118426 w 2140521"/>
                  <a:gd name="connsiteY303" fmla="*/ 455422 h 1337564"/>
                  <a:gd name="connsiteX304" fmla="*/ 1122680 w 2140521"/>
                  <a:gd name="connsiteY304" fmla="*/ 449707 h 1337564"/>
                  <a:gd name="connsiteX305" fmla="*/ 1126998 w 2140521"/>
                  <a:gd name="connsiteY305" fmla="*/ 455422 h 1337564"/>
                  <a:gd name="connsiteX306" fmla="*/ 1150557 w 2140521"/>
                  <a:gd name="connsiteY306" fmla="*/ 421831 h 1337564"/>
                  <a:gd name="connsiteX307" fmla="*/ 1144841 w 2140521"/>
                  <a:gd name="connsiteY307" fmla="*/ 426149 h 1337564"/>
                  <a:gd name="connsiteX308" fmla="*/ 1137666 w 2140521"/>
                  <a:gd name="connsiteY308" fmla="*/ 418275 h 1337564"/>
                  <a:gd name="connsiteX309" fmla="*/ 1140523 w 2140521"/>
                  <a:gd name="connsiteY309" fmla="*/ 414719 h 1337564"/>
                  <a:gd name="connsiteX310" fmla="*/ 1150557 w 2140521"/>
                  <a:gd name="connsiteY310" fmla="*/ 421831 h 1337564"/>
                  <a:gd name="connsiteX311" fmla="*/ 1175512 w 2140521"/>
                  <a:gd name="connsiteY311" fmla="*/ 378333 h 1337564"/>
                  <a:gd name="connsiteX312" fmla="*/ 1174814 w 2140521"/>
                  <a:gd name="connsiteY312" fmla="*/ 391160 h 1337564"/>
                  <a:gd name="connsiteX313" fmla="*/ 1165542 w 2140521"/>
                  <a:gd name="connsiteY313" fmla="*/ 376174 h 1337564"/>
                  <a:gd name="connsiteX314" fmla="*/ 1170496 w 2140521"/>
                  <a:gd name="connsiteY314" fmla="*/ 363347 h 1337564"/>
                  <a:gd name="connsiteX315" fmla="*/ 1175512 w 2140521"/>
                  <a:gd name="connsiteY315" fmla="*/ 378333 h 1337564"/>
                  <a:gd name="connsiteX316" fmla="*/ 1202627 w 2140521"/>
                  <a:gd name="connsiteY316" fmla="*/ 346202 h 1337564"/>
                  <a:gd name="connsiteX317" fmla="*/ 1198372 w 2140521"/>
                  <a:gd name="connsiteY317" fmla="*/ 359728 h 1337564"/>
                  <a:gd name="connsiteX318" fmla="*/ 1194054 w 2140521"/>
                  <a:gd name="connsiteY318" fmla="*/ 347599 h 1337564"/>
                  <a:gd name="connsiteX319" fmla="*/ 1193356 w 2140521"/>
                  <a:gd name="connsiteY319" fmla="*/ 331216 h 1337564"/>
                  <a:gd name="connsiteX320" fmla="*/ 1196213 w 2140521"/>
                  <a:gd name="connsiteY320" fmla="*/ 326898 h 1337564"/>
                  <a:gd name="connsiteX321" fmla="*/ 1202627 w 2140521"/>
                  <a:gd name="connsiteY321" fmla="*/ 346202 h 1337564"/>
                  <a:gd name="connsiteX322" fmla="*/ 2052002 w 2140521"/>
                  <a:gd name="connsiteY322" fmla="*/ 299085 h 1337564"/>
                  <a:gd name="connsiteX323" fmla="*/ 2040573 w 2140521"/>
                  <a:gd name="connsiteY323" fmla="*/ 329756 h 1337564"/>
                  <a:gd name="connsiteX324" fmla="*/ 2031301 w 2140521"/>
                  <a:gd name="connsiteY324" fmla="*/ 354013 h 1337564"/>
                  <a:gd name="connsiteX325" fmla="*/ 2024189 w 2140521"/>
                  <a:gd name="connsiteY325" fmla="*/ 372618 h 1337564"/>
                  <a:gd name="connsiteX326" fmla="*/ 2012760 w 2140521"/>
                  <a:gd name="connsiteY326" fmla="*/ 401130 h 1337564"/>
                  <a:gd name="connsiteX327" fmla="*/ 2007743 w 2140521"/>
                  <a:gd name="connsiteY327" fmla="*/ 414020 h 1337564"/>
                  <a:gd name="connsiteX328" fmla="*/ 1996313 w 2140521"/>
                  <a:gd name="connsiteY328" fmla="*/ 436817 h 1337564"/>
                  <a:gd name="connsiteX329" fmla="*/ 1981327 w 2140521"/>
                  <a:gd name="connsiteY329" fmla="*/ 455422 h 1337564"/>
                  <a:gd name="connsiteX330" fmla="*/ 2007045 w 2140521"/>
                  <a:gd name="connsiteY330" fmla="*/ 393319 h 1337564"/>
                  <a:gd name="connsiteX331" fmla="*/ 2013458 w 2140521"/>
                  <a:gd name="connsiteY331" fmla="*/ 374714 h 1337564"/>
                  <a:gd name="connsiteX332" fmla="*/ 2028444 w 2140521"/>
                  <a:gd name="connsiteY332" fmla="*/ 344742 h 1337564"/>
                  <a:gd name="connsiteX333" fmla="*/ 2049145 w 2140521"/>
                  <a:gd name="connsiteY333" fmla="*/ 296926 h 1337564"/>
                  <a:gd name="connsiteX334" fmla="*/ 2052002 w 2140521"/>
                  <a:gd name="connsiteY334" fmla="*/ 296228 h 1337564"/>
                  <a:gd name="connsiteX335" fmla="*/ 2052002 w 2140521"/>
                  <a:gd name="connsiteY335" fmla="*/ 299085 h 1337564"/>
                  <a:gd name="connsiteX336" fmla="*/ 1226185 w 2140521"/>
                  <a:gd name="connsiteY336" fmla="*/ 313373 h 1337564"/>
                  <a:gd name="connsiteX337" fmla="*/ 1224788 w 2140521"/>
                  <a:gd name="connsiteY337" fmla="*/ 321183 h 1337564"/>
                  <a:gd name="connsiteX338" fmla="*/ 1216914 w 2140521"/>
                  <a:gd name="connsiteY338" fmla="*/ 296228 h 1337564"/>
                  <a:gd name="connsiteX339" fmla="*/ 1219772 w 2140521"/>
                  <a:gd name="connsiteY339" fmla="*/ 290513 h 1337564"/>
                  <a:gd name="connsiteX340" fmla="*/ 1226185 w 2140521"/>
                  <a:gd name="connsiteY340" fmla="*/ 313373 h 1337564"/>
                  <a:gd name="connsiteX341" fmla="*/ 2031301 w 2140521"/>
                  <a:gd name="connsiteY341" fmla="*/ 273368 h 1337564"/>
                  <a:gd name="connsiteX342" fmla="*/ 2031301 w 2140521"/>
                  <a:gd name="connsiteY342" fmla="*/ 276987 h 1337564"/>
                  <a:gd name="connsiteX343" fmla="*/ 1992059 w 2140521"/>
                  <a:gd name="connsiteY343" fmla="*/ 347599 h 1337564"/>
                  <a:gd name="connsiteX344" fmla="*/ 1962087 w 2140521"/>
                  <a:gd name="connsiteY344" fmla="*/ 394716 h 1337564"/>
                  <a:gd name="connsiteX345" fmla="*/ 1884299 w 2140521"/>
                  <a:gd name="connsiteY345" fmla="*/ 538163 h 1337564"/>
                  <a:gd name="connsiteX346" fmla="*/ 1872869 w 2140521"/>
                  <a:gd name="connsiteY346" fmla="*/ 563182 h 1337564"/>
                  <a:gd name="connsiteX347" fmla="*/ 1844992 w 2140521"/>
                  <a:gd name="connsiteY347" fmla="*/ 605282 h 1337564"/>
                  <a:gd name="connsiteX348" fmla="*/ 1813624 w 2140521"/>
                  <a:gd name="connsiteY348" fmla="*/ 665925 h 1337564"/>
                  <a:gd name="connsiteX349" fmla="*/ 1774381 w 2140521"/>
                  <a:gd name="connsiteY349" fmla="*/ 721614 h 1337564"/>
                  <a:gd name="connsiteX350" fmla="*/ 1734375 w 2140521"/>
                  <a:gd name="connsiteY350" fmla="*/ 780860 h 1337564"/>
                  <a:gd name="connsiteX351" fmla="*/ 1712976 w 2140521"/>
                  <a:gd name="connsiteY351" fmla="*/ 812991 h 1337564"/>
                  <a:gd name="connsiteX352" fmla="*/ 1699387 w 2140521"/>
                  <a:gd name="connsiteY352" fmla="*/ 837248 h 1337564"/>
                  <a:gd name="connsiteX353" fmla="*/ 1680845 w 2140521"/>
                  <a:gd name="connsiteY353" fmla="*/ 862203 h 1337564"/>
                  <a:gd name="connsiteX354" fmla="*/ 1672971 w 2140521"/>
                  <a:gd name="connsiteY354" fmla="*/ 885063 h 1337564"/>
                  <a:gd name="connsiteX355" fmla="*/ 1662303 w 2140521"/>
                  <a:gd name="connsiteY355" fmla="*/ 922909 h 1337564"/>
                  <a:gd name="connsiteX356" fmla="*/ 1649476 w 2140521"/>
                  <a:gd name="connsiteY356" fmla="*/ 948627 h 1337564"/>
                  <a:gd name="connsiteX357" fmla="*/ 1620901 w 2140521"/>
                  <a:gd name="connsiteY357" fmla="*/ 983552 h 1337564"/>
                  <a:gd name="connsiteX358" fmla="*/ 1590929 w 2140521"/>
                  <a:gd name="connsiteY358" fmla="*/ 1039241 h 1337564"/>
                  <a:gd name="connsiteX359" fmla="*/ 1567371 w 2140521"/>
                  <a:gd name="connsiteY359" fmla="*/ 1086358 h 1337564"/>
                  <a:gd name="connsiteX360" fmla="*/ 1535938 w 2140521"/>
                  <a:gd name="connsiteY360" fmla="*/ 1138428 h 1337564"/>
                  <a:gd name="connsiteX361" fmla="*/ 1525969 w 2140521"/>
                  <a:gd name="connsiteY361" fmla="*/ 1144143 h 1337564"/>
                  <a:gd name="connsiteX362" fmla="*/ 1511681 w 2140521"/>
                  <a:gd name="connsiteY362" fmla="*/ 1154176 h 1337564"/>
                  <a:gd name="connsiteX363" fmla="*/ 1521714 w 2140521"/>
                  <a:gd name="connsiteY363" fmla="*/ 1157732 h 1337564"/>
                  <a:gd name="connsiteX364" fmla="*/ 1534541 w 2140521"/>
                  <a:gd name="connsiteY364" fmla="*/ 1176274 h 1337564"/>
                  <a:gd name="connsiteX365" fmla="*/ 1528826 w 2140521"/>
                  <a:gd name="connsiteY365" fmla="*/ 1180592 h 1337564"/>
                  <a:gd name="connsiteX366" fmla="*/ 1498854 w 2140521"/>
                  <a:gd name="connsiteY366" fmla="*/ 1175576 h 1337564"/>
                  <a:gd name="connsiteX367" fmla="*/ 1453197 w 2140521"/>
                  <a:gd name="connsiteY367" fmla="*/ 1164844 h 1337564"/>
                  <a:gd name="connsiteX368" fmla="*/ 1446022 w 2140521"/>
                  <a:gd name="connsiteY368" fmla="*/ 1159891 h 1337564"/>
                  <a:gd name="connsiteX369" fmla="*/ 1436053 w 2140521"/>
                  <a:gd name="connsiteY369" fmla="*/ 1154875 h 1337564"/>
                  <a:gd name="connsiteX370" fmla="*/ 1386078 w 2140521"/>
                  <a:gd name="connsiteY370" fmla="*/ 1147001 h 1337564"/>
                  <a:gd name="connsiteX371" fmla="*/ 1331849 w 2140521"/>
                  <a:gd name="connsiteY371" fmla="*/ 1139889 h 1337564"/>
                  <a:gd name="connsiteX372" fmla="*/ 1271143 w 2140521"/>
                  <a:gd name="connsiteY372" fmla="*/ 1119886 h 1337564"/>
                  <a:gd name="connsiteX373" fmla="*/ 1187641 w 2140521"/>
                  <a:gd name="connsiteY373" fmla="*/ 1094169 h 1337564"/>
                  <a:gd name="connsiteX374" fmla="*/ 1174814 w 2140521"/>
                  <a:gd name="connsiteY374" fmla="*/ 1091375 h 1337564"/>
                  <a:gd name="connsiteX375" fmla="*/ 1074865 w 2140521"/>
                  <a:gd name="connsiteY375" fmla="*/ 1072769 h 1337564"/>
                  <a:gd name="connsiteX376" fmla="*/ 1041336 w 2140521"/>
                  <a:gd name="connsiteY376" fmla="*/ 1056386 h 1337564"/>
                  <a:gd name="connsiteX377" fmla="*/ 945007 w 2140521"/>
                  <a:gd name="connsiteY377" fmla="*/ 1022795 h 1337564"/>
                  <a:gd name="connsiteX378" fmla="*/ 922846 w 2140521"/>
                  <a:gd name="connsiteY378" fmla="*/ 1015683 h 1337564"/>
                  <a:gd name="connsiteX379" fmla="*/ 907860 w 2140521"/>
                  <a:gd name="connsiteY379" fmla="*/ 1022096 h 1337564"/>
                  <a:gd name="connsiteX380" fmla="*/ 893572 w 2140521"/>
                  <a:gd name="connsiteY380" fmla="*/ 1026414 h 1337564"/>
                  <a:gd name="connsiteX381" fmla="*/ 856488 w 2140521"/>
                  <a:gd name="connsiteY381" fmla="*/ 1059942 h 1337564"/>
                  <a:gd name="connsiteX382" fmla="*/ 875030 w 2140521"/>
                  <a:gd name="connsiteY382" fmla="*/ 1020001 h 1337564"/>
                  <a:gd name="connsiteX383" fmla="*/ 897128 w 2140521"/>
                  <a:gd name="connsiteY383" fmla="*/ 1010666 h 1337564"/>
                  <a:gd name="connsiteX384" fmla="*/ 941388 w 2140521"/>
                  <a:gd name="connsiteY384" fmla="*/ 1004951 h 1337564"/>
                  <a:gd name="connsiteX385" fmla="*/ 957834 w 2140521"/>
                  <a:gd name="connsiteY385" fmla="*/ 1005713 h 1337564"/>
                  <a:gd name="connsiteX386" fmla="*/ 983552 w 2140521"/>
                  <a:gd name="connsiteY386" fmla="*/ 1018540 h 1337564"/>
                  <a:gd name="connsiteX387" fmla="*/ 1028510 w 2140521"/>
                  <a:gd name="connsiteY387" fmla="*/ 1031367 h 1337564"/>
                  <a:gd name="connsiteX388" fmla="*/ 1047750 w 2140521"/>
                  <a:gd name="connsiteY388" fmla="*/ 1037844 h 1337564"/>
                  <a:gd name="connsiteX389" fmla="*/ 1161225 w 2140521"/>
                  <a:gd name="connsiteY389" fmla="*/ 1077786 h 1337564"/>
                  <a:gd name="connsiteX390" fmla="*/ 1179068 w 2140521"/>
                  <a:gd name="connsiteY390" fmla="*/ 1080643 h 1337564"/>
                  <a:gd name="connsiteX391" fmla="*/ 1209040 w 2140521"/>
                  <a:gd name="connsiteY391" fmla="*/ 1089216 h 1337564"/>
                  <a:gd name="connsiteX392" fmla="*/ 1224026 w 2140521"/>
                  <a:gd name="connsiteY392" fmla="*/ 1091375 h 1337564"/>
                  <a:gd name="connsiteX393" fmla="*/ 1330389 w 2140521"/>
                  <a:gd name="connsiteY393" fmla="*/ 1116330 h 1337564"/>
                  <a:gd name="connsiteX394" fmla="*/ 1345375 w 2140521"/>
                  <a:gd name="connsiteY394" fmla="*/ 1119188 h 1337564"/>
                  <a:gd name="connsiteX395" fmla="*/ 1372489 w 2140521"/>
                  <a:gd name="connsiteY395" fmla="*/ 1129157 h 1337564"/>
                  <a:gd name="connsiteX396" fmla="*/ 1423924 w 2140521"/>
                  <a:gd name="connsiteY396" fmla="*/ 1142048 h 1337564"/>
                  <a:gd name="connsiteX397" fmla="*/ 1493139 w 2140521"/>
                  <a:gd name="connsiteY397" fmla="*/ 1164146 h 1337564"/>
                  <a:gd name="connsiteX398" fmla="*/ 1504569 w 2140521"/>
                  <a:gd name="connsiteY398" fmla="*/ 1156272 h 1337564"/>
                  <a:gd name="connsiteX399" fmla="*/ 1476692 w 2140521"/>
                  <a:gd name="connsiteY399" fmla="*/ 1147001 h 1337564"/>
                  <a:gd name="connsiteX400" fmla="*/ 1418209 w 2140521"/>
                  <a:gd name="connsiteY400" fmla="*/ 1129157 h 1337564"/>
                  <a:gd name="connsiteX401" fmla="*/ 1361122 w 2140521"/>
                  <a:gd name="connsiteY401" fmla="*/ 1111314 h 1337564"/>
                  <a:gd name="connsiteX402" fmla="*/ 1414653 w 2140521"/>
                  <a:gd name="connsiteY402" fmla="*/ 1119188 h 1337564"/>
                  <a:gd name="connsiteX403" fmla="*/ 1418209 w 2140521"/>
                  <a:gd name="connsiteY403" fmla="*/ 1122045 h 1337564"/>
                  <a:gd name="connsiteX404" fmla="*/ 1427480 w 2140521"/>
                  <a:gd name="connsiteY404" fmla="*/ 1125601 h 1337564"/>
                  <a:gd name="connsiteX405" fmla="*/ 1453197 w 2140521"/>
                  <a:gd name="connsiteY405" fmla="*/ 1114171 h 1337564"/>
                  <a:gd name="connsiteX406" fmla="*/ 1507426 w 2140521"/>
                  <a:gd name="connsiteY406" fmla="*/ 1094169 h 1337564"/>
                  <a:gd name="connsiteX407" fmla="*/ 1547368 w 2140521"/>
                  <a:gd name="connsiteY407" fmla="*/ 1027113 h 1337564"/>
                  <a:gd name="connsiteX408" fmla="*/ 1600200 w 2140521"/>
                  <a:gd name="connsiteY408" fmla="*/ 948627 h 1337564"/>
                  <a:gd name="connsiteX409" fmla="*/ 1630871 w 2140521"/>
                  <a:gd name="connsiteY409" fmla="*/ 897890 h 1337564"/>
                  <a:gd name="connsiteX410" fmla="*/ 1660144 w 2140521"/>
                  <a:gd name="connsiteY410" fmla="*/ 853694 h 1337564"/>
                  <a:gd name="connsiteX411" fmla="*/ 1732978 w 2140521"/>
                  <a:gd name="connsiteY411" fmla="*/ 745173 h 1337564"/>
                  <a:gd name="connsiteX412" fmla="*/ 1743647 w 2140521"/>
                  <a:gd name="connsiteY412" fmla="*/ 723075 h 1337564"/>
                  <a:gd name="connsiteX413" fmla="*/ 1797177 w 2140521"/>
                  <a:gd name="connsiteY413" fmla="*/ 636715 h 1337564"/>
                  <a:gd name="connsiteX414" fmla="*/ 1810067 w 2140521"/>
                  <a:gd name="connsiteY414" fmla="*/ 617411 h 1337564"/>
                  <a:gd name="connsiteX415" fmla="*/ 1818576 w 2140521"/>
                  <a:gd name="connsiteY415" fmla="*/ 600266 h 1337564"/>
                  <a:gd name="connsiteX416" fmla="*/ 1831467 w 2140521"/>
                  <a:gd name="connsiteY416" fmla="*/ 582422 h 1337564"/>
                  <a:gd name="connsiteX417" fmla="*/ 1857121 w 2140521"/>
                  <a:gd name="connsiteY417" fmla="*/ 528892 h 1337564"/>
                  <a:gd name="connsiteX418" fmla="*/ 1872107 w 2140521"/>
                  <a:gd name="connsiteY418" fmla="*/ 511048 h 1337564"/>
                  <a:gd name="connsiteX419" fmla="*/ 1898523 w 2140521"/>
                  <a:gd name="connsiteY419" fmla="*/ 476123 h 1337564"/>
                  <a:gd name="connsiteX420" fmla="*/ 1937829 w 2140521"/>
                  <a:gd name="connsiteY420" fmla="*/ 413258 h 1337564"/>
                  <a:gd name="connsiteX421" fmla="*/ 1968500 w 2140521"/>
                  <a:gd name="connsiteY421" fmla="*/ 357632 h 1337564"/>
                  <a:gd name="connsiteX422" fmla="*/ 1974913 w 2140521"/>
                  <a:gd name="connsiteY422" fmla="*/ 344043 h 1337564"/>
                  <a:gd name="connsiteX423" fmla="*/ 2028444 w 2140521"/>
                  <a:gd name="connsiteY423" fmla="*/ 273368 h 1337564"/>
                  <a:gd name="connsiteX424" fmla="*/ 2031301 w 2140521"/>
                  <a:gd name="connsiteY424" fmla="*/ 273368 h 1337564"/>
                  <a:gd name="connsiteX425" fmla="*/ 2102675 w 2140521"/>
                  <a:gd name="connsiteY425" fmla="*/ 264795 h 1337564"/>
                  <a:gd name="connsiteX426" fmla="*/ 2114804 w 2140521"/>
                  <a:gd name="connsiteY426" fmla="*/ 269113 h 1337564"/>
                  <a:gd name="connsiteX427" fmla="*/ 2117662 w 2140521"/>
                  <a:gd name="connsiteY427" fmla="*/ 277686 h 1337564"/>
                  <a:gd name="connsiteX428" fmla="*/ 2091246 w 2140521"/>
                  <a:gd name="connsiteY428" fmla="*/ 334772 h 1337564"/>
                  <a:gd name="connsiteX429" fmla="*/ 2083435 w 2140521"/>
                  <a:gd name="connsiteY429" fmla="*/ 355473 h 1337564"/>
                  <a:gd name="connsiteX430" fmla="*/ 2053400 w 2140521"/>
                  <a:gd name="connsiteY430" fmla="*/ 433261 h 1337564"/>
                  <a:gd name="connsiteX431" fmla="*/ 2047748 w 2140521"/>
                  <a:gd name="connsiteY431" fmla="*/ 457518 h 1337564"/>
                  <a:gd name="connsiteX432" fmla="*/ 2013458 w 2140521"/>
                  <a:gd name="connsiteY432" fmla="*/ 532511 h 1337564"/>
                  <a:gd name="connsiteX433" fmla="*/ 2002028 w 2140521"/>
                  <a:gd name="connsiteY433" fmla="*/ 557467 h 1337564"/>
                  <a:gd name="connsiteX434" fmla="*/ 1991360 w 2140521"/>
                  <a:gd name="connsiteY434" fmla="*/ 568897 h 1337564"/>
                  <a:gd name="connsiteX435" fmla="*/ 1989201 w 2140521"/>
                  <a:gd name="connsiteY435" fmla="*/ 575310 h 1337564"/>
                  <a:gd name="connsiteX436" fmla="*/ 1973516 w 2140521"/>
                  <a:gd name="connsiteY436" fmla="*/ 613854 h 1337564"/>
                  <a:gd name="connsiteX437" fmla="*/ 1963484 w 2140521"/>
                  <a:gd name="connsiteY437" fmla="*/ 638111 h 1337564"/>
                  <a:gd name="connsiteX438" fmla="*/ 1954911 w 2140521"/>
                  <a:gd name="connsiteY438" fmla="*/ 655257 h 1337564"/>
                  <a:gd name="connsiteX439" fmla="*/ 1925638 w 2140521"/>
                  <a:gd name="connsiteY439" fmla="*/ 715899 h 1337564"/>
                  <a:gd name="connsiteX440" fmla="*/ 1895665 w 2140521"/>
                  <a:gd name="connsiteY440" fmla="*/ 785178 h 1337564"/>
                  <a:gd name="connsiteX441" fmla="*/ 1835023 w 2140521"/>
                  <a:gd name="connsiteY441" fmla="*/ 917892 h 1337564"/>
                  <a:gd name="connsiteX442" fmla="*/ 1829308 w 2140521"/>
                  <a:gd name="connsiteY442" fmla="*/ 932879 h 1337564"/>
                  <a:gd name="connsiteX443" fmla="*/ 1820736 w 2140521"/>
                  <a:gd name="connsiteY443" fmla="*/ 947166 h 1337564"/>
                  <a:gd name="connsiteX444" fmla="*/ 1802194 w 2140521"/>
                  <a:gd name="connsiteY444" fmla="*/ 989267 h 1337564"/>
                  <a:gd name="connsiteX445" fmla="*/ 1784350 w 2140521"/>
                  <a:gd name="connsiteY445" fmla="*/ 1027811 h 1337564"/>
                  <a:gd name="connsiteX446" fmla="*/ 1781492 w 2140521"/>
                  <a:gd name="connsiteY446" fmla="*/ 1042797 h 1337564"/>
                  <a:gd name="connsiteX447" fmla="*/ 1772920 w 2140521"/>
                  <a:gd name="connsiteY447" fmla="*/ 1061339 h 1337564"/>
                  <a:gd name="connsiteX448" fmla="*/ 1770063 w 2140521"/>
                  <a:gd name="connsiteY448" fmla="*/ 1072071 h 1337564"/>
                  <a:gd name="connsiteX449" fmla="*/ 1755076 w 2140521"/>
                  <a:gd name="connsiteY449" fmla="*/ 1099884 h 1337564"/>
                  <a:gd name="connsiteX450" fmla="*/ 1728661 w 2140521"/>
                  <a:gd name="connsiteY450" fmla="*/ 1148461 h 1337564"/>
                  <a:gd name="connsiteX451" fmla="*/ 1723708 w 2140521"/>
                  <a:gd name="connsiteY451" fmla="*/ 1162748 h 1337564"/>
                  <a:gd name="connsiteX452" fmla="*/ 1716532 w 2140521"/>
                  <a:gd name="connsiteY452" fmla="*/ 1171258 h 1337564"/>
                  <a:gd name="connsiteX453" fmla="*/ 1707960 w 2140521"/>
                  <a:gd name="connsiteY453" fmla="*/ 1184847 h 1337564"/>
                  <a:gd name="connsiteX454" fmla="*/ 1662303 w 2140521"/>
                  <a:gd name="connsiteY454" fmla="*/ 1267651 h 1337564"/>
                  <a:gd name="connsiteX455" fmla="*/ 1655889 w 2140521"/>
                  <a:gd name="connsiteY455" fmla="*/ 1274763 h 1337564"/>
                  <a:gd name="connsiteX456" fmla="*/ 1648714 w 2140521"/>
                  <a:gd name="connsiteY456" fmla="*/ 1292606 h 1337564"/>
                  <a:gd name="connsiteX457" fmla="*/ 1651572 w 2140521"/>
                  <a:gd name="connsiteY457" fmla="*/ 1296924 h 1337564"/>
                  <a:gd name="connsiteX458" fmla="*/ 1665859 w 2140521"/>
                  <a:gd name="connsiteY458" fmla="*/ 1292606 h 1337564"/>
                  <a:gd name="connsiteX459" fmla="*/ 1670113 w 2140521"/>
                  <a:gd name="connsiteY459" fmla="*/ 1299782 h 1337564"/>
                  <a:gd name="connsiteX460" fmla="*/ 1665859 w 2140521"/>
                  <a:gd name="connsiteY460" fmla="*/ 1311148 h 1337564"/>
                  <a:gd name="connsiteX461" fmla="*/ 1632331 w 2140521"/>
                  <a:gd name="connsiteY461" fmla="*/ 1318323 h 1337564"/>
                  <a:gd name="connsiteX462" fmla="*/ 1600899 w 2140521"/>
                  <a:gd name="connsiteY462" fmla="*/ 1301877 h 1337564"/>
                  <a:gd name="connsiteX463" fmla="*/ 1564513 w 2140521"/>
                  <a:gd name="connsiteY463" fmla="*/ 1291908 h 1337564"/>
                  <a:gd name="connsiteX464" fmla="*/ 1510284 w 2140521"/>
                  <a:gd name="connsiteY464" fmla="*/ 1274064 h 1337564"/>
                  <a:gd name="connsiteX465" fmla="*/ 1497394 w 2140521"/>
                  <a:gd name="connsiteY465" fmla="*/ 1268349 h 1337564"/>
                  <a:gd name="connsiteX466" fmla="*/ 1475296 w 2140521"/>
                  <a:gd name="connsiteY466" fmla="*/ 1265492 h 1337564"/>
                  <a:gd name="connsiteX467" fmla="*/ 1450340 w 2140521"/>
                  <a:gd name="connsiteY467" fmla="*/ 1259777 h 1337564"/>
                  <a:gd name="connsiteX468" fmla="*/ 1384617 w 2140521"/>
                  <a:gd name="connsiteY468" fmla="*/ 1239774 h 1337564"/>
                  <a:gd name="connsiteX469" fmla="*/ 1364678 w 2140521"/>
                  <a:gd name="connsiteY469" fmla="*/ 1233361 h 1337564"/>
                  <a:gd name="connsiteX470" fmla="*/ 1359662 w 2140521"/>
                  <a:gd name="connsiteY470" fmla="*/ 1229804 h 1337564"/>
                  <a:gd name="connsiteX471" fmla="*/ 1336802 w 2140521"/>
                  <a:gd name="connsiteY471" fmla="*/ 1225550 h 1337564"/>
                  <a:gd name="connsiteX472" fmla="*/ 1230503 w 2140521"/>
                  <a:gd name="connsiteY472" fmla="*/ 1198436 h 1337564"/>
                  <a:gd name="connsiteX473" fmla="*/ 1169797 w 2140521"/>
                  <a:gd name="connsiteY473" fmla="*/ 1182688 h 1337564"/>
                  <a:gd name="connsiteX474" fmla="*/ 1127697 w 2140521"/>
                  <a:gd name="connsiteY474" fmla="*/ 1168400 h 1337564"/>
                  <a:gd name="connsiteX475" fmla="*/ 1108456 w 2140521"/>
                  <a:gd name="connsiteY475" fmla="*/ 1164844 h 1337564"/>
                  <a:gd name="connsiteX476" fmla="*/ 1051306 w 2140521"/>
                  <a:gd name="connsiteY476" fmla="*/ 1146302 h 1337564"/>
                  <a:gd name="connsiteX477" fmla="*/ 997776 w 2140521"/>
                  <a:gd name="connsiteY477" fmla="*/ 1127062 h 1337564"/>
                  <a:gd name="connsiteX478" fmla="*/ 973519 w 2140521"/>
                  <a:gd name="connsiteY478" fmla="*/ 1120585 h 1337564"/>
                  <a:gd name="connsiteX479" fmla="*/ 939991 w 2140521"/>
                  <a:gd name="connsiteY479" fmla="*/ 1109218 h 1337564"/>
                  <a:gd name="connsiteX480" fmla="*/ 899985 w 2140521"/>
                  <a:gd name="connsiteY480" fmla="*/ 1115632 h 1337564"/>
                  <a:gd name="connsiteX481" fmla="*/ 895731 w 2140521"/>
                  <a:gd name="connsiteY481" fmla="*/ 1123442 h 1337564"/>
                  <a:gd name="connsiteX482" fmla="*/ 882904 w 2140521"/>
                  <a:gd name="connsiteY482" fmla="*/ 1138428 h 1337564"/>
                  <a:gd name="connsiteX483" fmla="*/ 848614 w 2140521"/>
                  <a:gd name="connsiteY483" fmla="*/ 1142746 h 1337564"/>
                  <a:gd name="connsiteX484" fmla="*/ 821500 w 2140521"/>
                  <a:gd name="connsiteY484" fmla="*/ 1142048 h 1337564"/>
                  <a:gd name="connsiteX485" fmla="*/ 807910 w 2140521"/>
                  <a:gd name="connsiteY485" fmla="*/ 1139889 h 1337564"/>
                  <a:gd name="connsiteX486" fmla="*/ 756539 w 2140521"/>
                  <a:gd name="connsiteY486" fmla="*/ 1127760 h 1337564"/>
                  <a:gd name="connsiteX487" fmla="*/ 730123 w 2140521"/>
                  <a:gd name="connsiteY487" fmla="*/ 1107059 h 1337564"/>
                  <a:gd name="connsiteX488" fmla="*/ 720852 w 2140521"/>
                  <a:gd name="connsiteY488" fmla="*/ 1080643 h 1337564"/>
                  <a:gd name="connsiteX489" fmla="*/ 705866 w 2140521"/>
                  <a:gd name="connsiteY489" fmla="*/ 1077786 h 1337564"/>
                  <a:gd name="connsiteX490" fmla="*/ 676592 w 2140521"/>
                  <a:gd name="connsiteY490" fmla="*/ 1077087 h 1337564"/>
                  <a:gd name="connsiteX491" fmla="*/ 553847 w 2140521"/>
                  <a:gd name="connsiteY491" fmla="*/ 1086358 h 1337564"/>
                  <a:gd name="connsiteX492" fmla="*/ 452501 w 2140521"/>
                  <a:gd name="connsiteY492" fmla="*/ 1089216 h 1337564"/>
                  <a:gd name="connsiteX493" fmla="*/ 310452 w 2140521"/>
                  <a:gd name="connsiteY493" fmla="*/ 1087755 h 1337564"/>
                  <a:gd name="connsiteX494" fmla="*/ 229108 w 2140521"/>
                  <a:gd name="connsiteY494" fmla="*/ 1090613 h 1337564"/>
                  <a:gd name="connsiteX495" fmla="*/ 134874 w 2140521"/>
                  <a:gd name="connsiteY495" fmla="*/ 1096328 h 1337564"/>
                  <a:gd name="connsiteX496" fmla="*/ 56388 w 2140521"/>
                  <a:gd name="connsiteY496" fmla="*/ 1104202 h 1337564"/>
                  <a:gd name="connsiteX497" fmla="*/ 42101 w 2140521"/>
                  <a:gd name="connsiteY497" fmla="*/ 1102741 h 1337564"/>
                  <a:gd name="connsiteX498" fmla="*/ 30671 w 2140521"/>
                  <a:gd name="connsiteY498" fmla="*/ 1099185 h 1337564"/>
                  <a:gd name="connsiteX499" fmla="*/ 17082 w 2140521"/>
                  <a:gd name="connsiteY499" fmla="*/ 1099185 h 1337564"/>
                  <a:gd name="connsiteX500" fmla="*/ 12128 w 2140521"/>
                  <a:gd name="connsiteY500" fmla="*/ 1092772 h 1337564"/>
                  <a:gd name="connsiteX501" fmla="*/ 31369 w 2140521"/>
                  <a:gd name="connsiteY501" fmla="*/ 1084898 h 1337564"/>
                  <a:gd name="connsiteX502" fmla="*/ 66358 w 2140521"/>
                  <a:gd name="connsiteY502" fmla="*/ 1082040 h 1337564"/>
                  <a:gd name="connsiteX503" fmla="*/ 211963 w 2140521"/>
                  <a:gd name="connsiteY503" fmla="*/ 1077087 h 1337564"/>
                  <a:gd name="connsiteX504" fmla="*/ 266192 w 2140521"/>
                  <a:gd name="connsiteY504" fmla="*/ 1073531 h 1337564"/>
                  <a:gd name="connsiteX505" fmla="*/ 498158 w 2140521"/>
                  <a:gd name="connsiteY505" fmla="*/ 1067816 h 1337564"/>
                  <a:gd name="connsiteX506" fmla="*/ 617347 w 2140521"/>
                  <a:gd name="connsiteY506" fmla="*/ 1057085 h 1337564"/>
                  <a:gd name="connsiteX507" fmla="*/ 692341 w 2140521"/>
                  <a:gd name="connsiteY507" fmla="*/ 1064959 h 1337564"/>
                  <a:gd name="connsiteX508" fmla="*/ 703009 w 2140521"/>
                  <a:gd name="connsiteY508" fmla="*/ 1059244 h 1337564"/>
                  <a:gd name="connsiteX509" fmla="*/ 690182 w 2140521"/>
                  <a:gd name="connsiteY509" fmla="*/ 1049973 h 1337564"/>
                  <a:gd name="connsiteX510" fmla="*/ 653796 w 2140521"/>
                  <a:gd name="connsiteY510" fmla="*/ 1041400 h 1337564"/>
                  <a:gd name="connsiteX511" fmla="*/ 555244 w 2140521"/>
                  <a:gd name="connsiteY511" fmla="*/ 1047115 h 1337564"/>
                  <a:gd name="connsiteX512" fmla="*/ 501015 w 2140521"/>
                  <a:gd name="connsiteY512" fmla="*/ 1052068 h 1337564"/>
                  <a:gd name="connsiteX513" fmla="*/ 483172 w 2140521"/>
                  <a:gd name="connsiteY513" fmla="*/ 1052068 h 1337564"/>
                  <a:gd name="connsiteX514" fmla="*/ 504571 w 2140521"/>
                  <a:gd name="connsiteY514" fmla="*/ 1046353 h 1337564"/>
                  <a:gd name="connsiteX515" fmla="*/ 517461 w 2140521"/>
                  <a:gd name="connsiteY515" fmla="*/ 1049211 h 1337564"/>
                  <a:gd name="connsiteX516" fmla="*/ 561721 w 2140521"/>
                  <a:gd name="connsiteY516" fmla="*/ 1037082 h 1337564"/>
                  <a:gd name="connsiteX517" fmla="*/ 555244 w 2140521"/>
                  <a:gd name="connsiteY517" fmla="*/ 1032129 h 1337564"/>
                  <a:gd name="connsiteX518" fmla="*/ 540258 w 2140521"/>
                  <a:gd name="connsiteY518" fmla="*/ 1035685 h 1337564"/>
                  <a:gd name="connsiteX519" fmla="*/ 521716 w 2140521"/>
                  <a:gd name="connsiteY519" fmla="*/ 1039241 h 1337564"/>
                  <a:gd name="connsiteX520" fmla="*/ 502476 w 2140521"/>
                  <a:gd name="connsiteY520" fmla="*/ 1039241 h 1337564"/>
                  <a:gd name="connsiteX521" fmla="*/ 451803 w 2140521"/>
                  <a:gd name="connsiteY521" fmla="*/ 1057085 h 1337564"/>
                  <a:gd name="connsiteX522" fmla="*/ 426085 w 2140521"/>
                  <a:gd name="connsiteY522" fmla="*/ 1059942 h 1337564"/>
                  <a:gd name="connsiteX523" fmla="*/ 110617 w 2140521"/>
                  <a:gd name="connsiteY523" fmla="*/ 1061339 h 1337564"/>
                  <a:gd name="connsiteX524" fmla="*/ 86360 w 2140521"/>
                  <a:gd name="connsiteY524" fmla="*/ 1056386 h 1337564"/>
                  <a:gd name="connsiteX525" fmla="*/ 80645 w 2140521"/>
                  <a:gd name="connsiteY525" fmla="*/ 1060641 h 1337564"/>
                  <a:gd name="connsiteX526" fmla="*/ 102743 w 2140521"/>
                  <a:gd name="connsiteY526" fmla="*/ 1069213 h 1337564"/>
                  <a:gd name="connsiteX527" fmla="*/ 87757 w 2140521"/>
                  <a:gd name="connsiteY527" fmla="*/ 1071372 h 1337564"/>
                  <a:gd name="connsiteX528" fmla="*/ 70612 w 2140521"/>
                  <a:gd name="connsiteY528" fmla="*/ 1069912 h 1337564"/>
                  <a:gd name="connsiteX529" fmla="*/ 62802 w 2140521"/>
                  <a:gd name="connsiteY529" fmla="*/ 1067816 h 1337564"/>
                  <a:gd name="connsiteX530" fmla="*/ 62802 w 2140521"/>
                  <a:gd name="connsiteY530" fmla="*/ 1063498 h 1337564"/>
                  <a:gd name="connsiteX531" fmla="*/ 63500 w 2140521"/>
                  <a:gd name="connsiteY531" fmla="*/ 1054926 h 1337564"/>
                  <a:gd name="connsiteX532" fmla="*/ 72072 w 2140521"/>
                  <a:gd name="connsiteY532" fmla="*/ 1039940 h 1337564"/>
                  <a:gd name="connsiteX533" fmla="*/ 78486 w 2140521"/>
                  <a:gd name="connsiteY533" fmla="*/ 1039940 h 1337564"/>
                  <a:gd name="connsiteX534" fmla="*/ 89916 w 2140521"/>
                  <a:gd name="connsiteY534" fmla="*/ 1035685 h 1337564"/>
                  <a:gd name="connsiteX535" fmla="*/ 118428 w 2140521"/>
                  <a:gd name="connsiteY535" fmla="*/ 1039940 h 1337564"/>
                  <a:gd name="connsiteX536" fmla="*/ 133477 w 2140521"/>
                  <a:gd name="connsiteY536" fmla="*/ 1039940 h 1337564"/>
                  <a:gd name="connsiteX537" fmla="*/ 201232 w 2140521"/>
                  <a:gd name="connsiteY537" fmla="*/ 1046353 h 1337564"/>
                  <a:gd name="connsiteX538" fmla="*/ 306197 w 2140521"/>
                  <a:gd name="connsiteY538" fmla="*/ 1044258 h 1337564"/>
                  <a:gd name="connsiteX539" fmla="*/ 363982 w 2140521"/>
                  <a:gd name="connsiteY539" fmla="*/ 1044258 h 1337564"/>
                  <a:gd name="connsiteX540" fmla="*/ 460311 w 2140521"/>
                  <a:gd name="connsiteY540" fmla="*/ 1035685 h 1337564"/>
                  <a:gd name="connsiteX541" fmla="*/ 588073 w 2140521"/>
                  <a:gd name="connsiteY541" fmla="*/ 1021398 h 1337564"/>
                  <a:gd name="connsiteX542" fmla="*/ 634492 w 2140521"/>
                  <a:gd name="connsiteY542" fmla="*/ 1021398 h 1337564"/>
                  <a:gd name="connsiteX543" fmla="*/ 669480 w 2140521"/>
                  <a:gd name="connsiteY543" fmla="*/ 1028510 h 1337564"/>
                  <a:gd name="connsiteX544" fmla="*/ 690182 w 2140521"/>
                  <a:gd name="connsiteY544" fmla="*/ 1037844 h 1337564"/>
                  <a:gd name="connsiteX545" fmla="*/ 740156 w 2140521"/>
                  <a:gd name="connsiteY545" fmla="*/ 1064197 h 1337564"/>
                  <a:gd name="connsiteX546" fmla="*/ 747268 w 2140521"/>
                  <a:gd name="connsiteY546" fmla="*/ 1061339 h 1337564"/>
                  <a:gd name="connsiteX547" fmla="*/ 758698 w 2140521"/>
                  <a:gd name="connsiteY547" fmla="*/ 1066356 h 1337564"/>
                  <a:gd name="connsiteX548" fmla="*/ 762254 w 2140521"/>
                  <a:gd name="connsiteY548" fmla="*/ 1066356 h 1337564"/>
                  <a:gd name="connsiteX549" fmla="*/ 762254 w 2140521"/>
                  <a:gd name="connsiteY549" fmla="*/ 1054227 h 1337564"/>
                  <a:gd name="connsiteX550" fmla="*/ 763715 w 2140521"/>
                  <a:gd name="connsiteY550" fmla="*/ 1054227 h 1337564"/>
                  <a:gd name="connsiteX551" fmla="*/ 782955 w 2140521"/>
                  <a:gd name="connsiteY551" fmla="*/ 1072769 h 1337564"/>
                  <a:gd name="connsiteX552" fmla="*/ 769366 w 2140521"/>
                  <a:gd name="connsiteY552" fmla="*/ 1085660 h 1337564"/>
                  <a:gd name="connsiteX553" fmla="*/ 785114 w 2140521"/>
                  <a:gd name="connsiteY553" fmla="*/ 1099185 h 1337564"/>
                  <a:gd name="connsiteX554" fmla="*/ 775843 w 2140521"/>
                  <a:gd name="connsiteY554" fmla="*/ 1107059 h 1337564"/>
                  <a:gd name="connsiteX555" fmla="*/ 763715 w 2140521"/>
                  <a:gd name="connsiteY555" fmla="*/ 1097026 h 1337564"/>
                  <a:gd name="connsiteX556" fmla="*/ 761555 w 2140521"/>
                  <a:gd name="connsiteY556" fmla="*/ 1087057 h 1337564"/>
                  <a:gd name="connsiteX557" fmla="*/ 745109 w 2140521"/>
                  <a:gd name="connsiteY557" fmla="*/ 1079945 h 1337564"/>
                  <a:gd name="connsiteX558" fmla="*/ 737997 w 2140521"/>
                  <a:gd name="connsiteY558" fmla="*/ 1075627 h 1337564"/>
                  <a:gd name="connsiteX559" fmla="*/ 733679 w 2140521"/>
                  <a:gd name="connsiteY559" fmla="*/ 1081342 h 1337564"/>
                  <a:gd name="connsiteX560" fmla="*/ 742252 w 2140521"/>
                  <a:gd name="connsiteY560" fmla="*/ 1093470 h 1337564"/>
                  <a:gd name="connsiteX561" fmla="*/ 737997 w 2140521"/>
                  <a:gd name="connsiteY561" fmla="*/ 1104202 h 1337564"/>
                  <a:gd name="connsiteX562" fmla="*/ 740156 w 2140521"/>
                  <a:gd name="connsiteY562" fmla="*/ 1107758 h 1337564"/>
                  <a:gd name="connsiteX563" fmla="*/ 752285 w 2140521"/>
                  <a:gd name="connsiteY563" fmla="*/ 1103503 h 1337564"/>
                  <a:gd name="connsiteX564" fmla="*/ 765111 w 2140521"/>
                  <a:gd name="connsiteY564" fmla="*/ 1111314 h 1337564"/>
                  <a:gd name="connsiteX565" fmla="*/ 785114 w 2140521"/>
                  <a:gd name="connsiteY565" fmla="*/ 1115632 h 1337564"/>
                  <a:gd name="connsiteX566" fmla="*/ 801497 w 2140521"/>
                  <a:gd name="connsiteY566" fmla="*/ 1122045 h 1337564"/>
                  <a:gd name="connsiteX567" fmla="*/ 831469 w 2140521"/>
                  <a:gd name="connsiteY567" fmla="*/ 1124204 h 1337564"/>
                  <a:gd name="connsiteX568" fmla="*/ 867918 w 2140521"/>
                  <a:gd name="connsiteY568" fmla="*/ 1119188 h 1337564"/>
                  <a:gd name="connsiteX569" fmla="*/ 897128 w 2140521"/>
                  <a:gd name="connsiteY569" fmla="*/ 1099884 h 1337564"/>
                  <a:gd name="connsiteX570" fmla="*/ 887159 w 2140521"/>
                  <a:gd name="connsiteY570" fmla="*/ 1093470 h 1337564"/>
                  <a:gd name="connsiteX571" fmla="*/ 862203 w 2140521"/>
                  <a:gd name="connsiteY571" fmla="*/ 1104202 h 1337564"/>
                  <a:gd name="connsiteX572" fmla="*/ 847217 w 2140521"/>
                  <a:gd name="connsiteY572" fmla="*/ 1089216 h 1337564"/>
                  <a:gd name="connsiteX573" fmla="*/ 840740 w 2140521"/>
                  <a:gd name="connsiteY573" fmla="*/ 1090613 h 1337564"/>
                  <a:gd name="connsiteX574" fmla="*/ 792226 w 2140521"/>
                  <a:gd name="connsiteY574" fmla="*/ 1079945 h 1337564"/>
                  <a:gd name="connsiteX575" fmla="*/ 785114 w 2140521"/>
                  <a:gd name="connsiteY575" fmla="*/ 1064959 h 1337564"/>
                  <a:gd name="connsiteX576" fmla="*/ 769366 w 2140521"/>
                  <a:gd name="connsiteY576" fmla="*/ 1048512 h 1337564"/>
                  <a:gd name="connsiteX577" fmla="*/ 757238 w 2140521"/>
                  <a:gd name="connsiteY577" fmla="*/ 1046353 h 1337564"/>
                  <a:gd name="connsiteX578" fmla="*/ 705167 w 2140521"/>
                  <a:gd name="connsiteY578" fmla="*/ 1004951 h 1337564"/>
                  <a:gd name="connsiteX579" fmla="*/ 700850 w 2140521"/>
                  <a:gd name="connsiteY579" fmla="*/ 1009967 h 1337564"/>
                  <a:gd name="connsiteX580" fmla="*/ 625221 w 2140521"/>
                  <a:gd name="connsiteY580" fmla="*/ 986409 h 1337564"/>
                  <a:gd name="connsiteX581" fmla="*/ 596646 w 2140521"/>
                  <a:gd name="connsiteY581" fmla="*/ 987108 h 1337564"/>
                  <a:gd name="connsiteX582" fmla="*/ 316865 w 2140521"/>
                  <a:gd name="connsiteY582" fmla="*/ 1009269 h 1337564"/>
                  <a:gd name="connsiteX583" fmla="*/ 271907 w 2140521"/>
                  <a:gd name="connsiteY583" fmla="*/ 1010666 h 1337564"/>
                  <a:gd name="connsiteX584" fmla="*/ 186246 w 2140521"/>
                  <a:gd name="connsiteY584" fmla="*/ 1010666 h 1337564"/>
                  <a:gd name="connsiteX585" fmla="*/ 129159 w 2140521"/>
                  <a:gd name="connsiteY585" fmla="*/ 1008571 h 1337564"/>
                  <a:gd name="connsiteX586" fmla="*/ 112014 w 2140521"/>
                  <a:gd name="connsiteY586" fmla="*/ 1012825 h 1337564"/>
                  <a:gd name="connsiteX587" fmla="*/ 117030 w 2140521"/>
                  <a:gd name="connsiteY587" fmla="*/ 1018540 h 1337564"/>
                  <a:gd name="connsiteX588" fmla="*/ 121285 w 2140521"/>
                  <a:gd name="connsiteY588" fmla="*/ 1015683 h 1337564"/>
                  <a:gd name="connsiteX589" fmla="*/ 133477 w 2140521"/>
                  <a:gd name="connsiteY589" fmla="*/ 1014984 h 1337564"/>
                  <a:gd name="connsiteX590" fmla="*/ 169164 w 2140521"/>
                  <a:gd name="connsiteY590" fmla="*/ 1017143 h 1337564"/>
                  <a:gd name="connsiteX591" fmla="*/ 281178 w 2140521"/>
                  <a:gd name="connsiteY591" fmla="*/ 1017143 h 1337564"/>
                  <a:gd name="connsiteX592" fmla="*/ 410401 w 2140521"/>
                  <a:gd name="connsiteY592" fmla="*/ 1012825 h 1337564"/>
                  <a:gd name="connsiteX593" fmla="*/ 477457 w 2140521"/>
                  <a:gd name="connsiteY593" fmla="*/ 1007809 h 1337564"/>
                  <a:gd name="connsiteX594" fmla="*/ 518160 w 2140521"/>
                  <a:gd name="connsiteY594" fmla="*/ 1002855 h 1337564"/>
                  <a:gd name="connsiteX595" fmla="*/ 538163 w 2140521"/>
                  <a:gd name="connsiteY595" fmla="*/ 1002855 h 1337564"/>
                  <a:gd name="connsiteX596" fmla="*/ 564578 w 2140521"/>
                  <a:gd name="connsiteY596" fmla="*/ 997141 h 1337564"/>
                  <a:gd name="connsiteX597" fmla="*/ 620204 w 2140521"/>
                  <a:gd name="connsiteY597" fmla="*/ 993585 h 1337564"/>
                  <a:gd name="connsiteX598" fmla="*/ 636651 w 2140521"/>
                  <a:gd name="connsiteY598" fmla="*/ 994283 h 1337564"/>
                  <a:gd name="connsiteX599" fmla="*/ 650177 w 2140521"/>
                  <a:gd name="connsiteY599" fmla="*/ 1002157 h 1337564"/>
                  <a:gd name="connsiteX600" fmla="*/ 723011 w 2140521"/>
                  <a:gd name="connsiteY600" fmla="*/ 1031367 h 1337564"/>
                  <a:gd name="connsiteX601" fmla="*/ 733679 w 2140521"/>
                  <a:gd name="connsiteY601" fmla="*/ 1044956 h 1337564"/>
                  <a:gd name="connsiteX602" fmla="*/ 733679 w 2140521"/>
                  <a:gd name="connsiteY602" fmla="*/ 1047814 h 1337564"/>
                  <a:gd name="connsiteX603" fmla="*/ 731584 w 2140521"/>
                  <a:gd name="connsiteY603" fmla="*/ 1048512 h 1337564"/>
                  <a:gd name="connsiteX604" fmla="*/ 697992 w 2140521"/>
                  <a:gd name="connsiteY604" fmla="*/ 1031367 h 1337564"/>
                  <a:gd name="connsiteX605" fmla="*/ 638048 w 2140521"/>
                  <a:gd name="connsiteY605" fmla="*/ 1011428 h 1337564"/>
                  <a:gd name="connsiteX606" fmla="*/ 585279 w 2140521"/>
                  <a:gd name="connsiteY606" fmla="*/ 1011428 h 1337564"/>
                  <a:gd name="connsiteX607" fmla="*/ 501714 w 2140521"/>
                  <a:gd name="connsiteY607" fmla="*/ 1018540 h 1337564"/>
                  <a:gd name="connsiteX608" fmla="*/ 441770 w 2140521"/>
                  <a:gd name="connsiteY608" fmla="*/ 1022795 h 1337564"/>
                  <a:gd name="connsiteX609" fmla="*/ 398272 w 2140521"/>
                  <a:gd name="connsiteY609" fmla="*/ 1030669 h 1337564"/>
                  <a:gd name="connsiteX610" fmla="*/ 203391 w 2140521"/>
                  <a:gd name="connsiteY610" fmla="*/ 1034225 h 1337564"/>
                  <a:gd name="connsiteX611" fmla="*/ 129159 w 2140521"/>
                  <a:gd name="connsiteY611" fmla="*/ 1025652 h 1337564"/>
                  <a:gd name="connsiteX612" fmla="*/ 111316 w 2140521"/>
                  <a:gd name="connsiteY612" fmla="*/ 1028510 h 1337564"/>
                  <a:gd name="connsiteX613" fmla="*/ 95631 w 2140521"/>
                  <a:gd name="connsiteY613" fmla="*/ 1012825 h 1337564"/>
                  <a:gd name="connsiteX614" fmla="*/ 132016 w 2140521"/>
                  <a:gd name="connsiteY614" fmla="*/ 996442 h 1337564"/>
                  <a:gd name="connsiteX615" fmla="*/ 293307 w 2140521"/>
                  <a:gd name="connsiteY615" fmla="*/ 992124 h 1337564"/>
                  <a:gd name="connsiteX616" fmla="*/ 386144 w 2140521"/>
                  <a:gd name="connsiteY616" fmla="*/ 985012 h 1337564"/>
                  <a:gd name="connsiteX617" fmla="*/ 461073 w 2140521"/>
                  <a:gd name="connsiteY617" fmla="*/ 981456 h 1337564"/>
                  <a:gd name="connsiteX618" fmla="*/ 501714 w 2140521"/>
                  <a:gd name="connsiteY618" fmla="*/ 980694 h 1337564"/>
                  <a:gd name="connsiteX619" fmla="*/ 595249 w 2140521"/>
                  <a:gd name="connsiteY619" fmla="*/ 971423 h 1337564"/>
                  <a:gd name="connsiteX620" fmla="*/ 622364 w 2140521"/>
                  <a:gd name="connsiteY620" fmla="*/ 970725 h 1337564"/>
                  <a:gd name="connsiteX621" fmla="*/ 727266 w 2140521"/>
                  <a:gd name="connsiteY621" fmla="*/ 1004253 h 1337564"/>
                  <a:gd name="connsiteX622" fmla="*/ 765810 w 2140521"/>
                  <a:gd name="connsiteY622" fmla="*/ 1027811 h 1337564"/>
                  <a:gd name="connsiteX623" fmla="*/ 811530 w 2140521"/>
                  <a:gd name="connsiteY623" fmla="*/ 1067054 h 1337564"/>
                  <a:gd name="connsiteX624" fmla="*/ 827215 w 2140521"/>
                  <a:gd name="connsiteY624" fmla="*/ 1039940 h 1337564"/>
                  <a:gd name="connsiteX625" fmla="*/ 829373 w 2140521"/>
                  <a:gd name="connsiteY625" fmla="*/ 1041400 h 1337564"/>
                  <a:gd name="connsiteX626" fmla="*/ 838645 w 2140521"/>
                  <a:gd name="connsiteY626" fmla="*/ 1062101 h 1337564"/>
                  <a:gd name="connsiteX627" fmla="*/ 838645 w 2140521"/>
                  <a:gd name="connsiteY627" fmla="*/ 1064959 h 1337564"/>
                  <a:gd name="connsiteX628" fmla="*/ 827913 w 2140521"/>
                  <a:gd name="connsiteY628" fmla="*/ 1064959 h 1337564"/>
                  <a:gd name="connsiteX629" fmla="*/ 821500 w 2140521"/>
                  <a:gd name="connsiteY629" fmla="*/ 1066356 h 1337564"/>
                  <a:gd name="connsiteX630" fmla="*/ 821500 w 2140521"/>
                  <a:gd name="connsiteY630" fmla="*/ 1068515 h 1337564"/>
                  <a:gd name="connsiteX631" fmla="*/ 834327 w 2140521"/>
                  <a:gd name="connsiteY631" fmla="*/ 1072769 h 1337564"/>
                  <a:gd name="connsiteX632" fmla="*/ 852170 w 2140521"/>
                  <a:gd name="connsiteY632" fmla="*/ 1084898 h 1337564"/>
                  <a:gd name="connsiteX633" fmla="*/ 865060 w 2140521"/>
                  <a:gd name="connsiteY633" fmla="*/ 1081342 h 1337564"/>
                  <a:gd name="connsiteX634" fmla="*/ 873633 w 2140521"/>
                  <a:gd name="connsiteY634" fmla="*/ 1084898 h 1337564"/>
                  <a:gd name="connsiteX635" fmla="*/ 868616 w 2140521"/>
                  <a:gd name="connsiteY635" fmla="*/ 1087755 h 1337564"/>
                  <a:gd name="connsiteX636" fmla="*/ 872871 w 2140521"/>
                  <a:gd name="connsiteY636" fmla="*/ 1087755 h 1337564"/>
                  <a:gd name="connsiteX637" fmla="*/ 906463 w 2140521"/>
                  <a:gd name="connsiteY637" fmla="*/ 1082040 h 1337564"/>
                  <a:gd name="connsiteX638" fmla="*/ 969963 w 2140521"/>
                  <a:gd name="connsiteY638" fmla="*/ 1102042 h 1337564"/>
                  <a:gd name="connsiteX639" fmla="*/ 995680 w 2140521"/>
                  <a:gd name="connsiteY639" fmla="*/ 1106361 h 1337564"/>
                  <a:gd name="connsiteX640" fmla="*/ 1031367 w 2140521"/>
                  <a:gd name="connsiteY640" fmla="*/ 1114870 h 1337564"/>
                  <a:gd name="connsiteX641" fmla="*/ 1053465 w 2140521"/>
                  <a:gd name="connsiteY641" fmla="*/ 1116330 h 1337564"/>
                  <a:gd name="connsiteX642" fmla="*/ 1072007 w 2140521"/>
                  <a:gd name="connsiteY642" fmla="*/ 1124903 h 1337564"/>
                  <a:gd name="connsiteX643" fmla="*/ 1118426 w 2140521"/>
                  <a:gd name="connsiteY643" fmla="*/ 1140587 h 1337564"/>
                  <a:gd name="connsiteX644" fmla="*/ 1151953 w 2140521"/>
                  <a:gd name="connsiteY644" fmla="*/ 1150557 h 1337564"/>
                  <a:gd name="connsiteX645" fmla="*/ 1187641 w 2140521"/>
                  <a:gd name="connsiteY645" fmla="*/ 1156272 h 1337564"/>
                  <a:gd name="connsiteX646" fmla="*/ 1206945 w 2140521"/>
                  <a:gd name="connsiteY646" fmla="*/ 1164844 h 1337564"/>
                  <a:gd name="connsiteX647" fmla="*/ 1251903 w 2140521"/>
                  <a:gd name="connsiteY647" fmla="*/ 1176973 h 1337564"/>
                  <a:gd name="connsiteX648" fmla="*/ 1306132 w 2140521"/>
                  <a:gd name="connsiteY648" fmla="*/ 1195578 h 1337564"/>
                  <a:gd name="connsiteX649" fmla="*/ 1402461 w 2140521"/>
                  <a:gd name="connsiteY649" fmla="*/ 1226248 h 1337564"/>
                  <a:gd name="connsiteX650" fmla="*/ 1440307 w 2140521"/>
                  <a:gd name="connsiteY650" fmla="*/ 1234123 h 1337564"/>
                  <a:gd name="connsiteX651" fmla="*/ 1460310 w 2140521"/>
                  <a:gd name="connsiteY651" fmla="*/ 1233361 h 1337564"/>
                  <a:gd name="connsiteX652" fmla="*/ 1471041 w 2140521"/>
                  <a:gd name="connsiteY652" fmla="*/ 1234821 h 1337564"/>
                  <a:gd name="connsiteX653" fmla="*/ 1520253 w 2140521"/>
                  <a:gd name="connsiteY653" fmla="*/ 1257617 h 1337564"/>
                  <a:gd name="connsiteX654" fmla="*/ 1534541 w 2140521"/>
                  <a:gd name="connsiteY654" fmla="*/ 1259777 h 1337564"/>
                  <a:gd name="connsiteX655" fmla="*/ 1600200 w 2140521"/>
                  <a:gd name="connsiteY655" fmla="*/ 1282637 h 1337564"/>
                  <a:gd name="connsiteX656" fmla="*/ 1612328 w 2140521"/>
                  <a:gd name="connsiteY656" fmla="*/ 1276223 h 1337564"/>
                  <a:gd name="connsiteX657" fmla="*/ 1620202 w 2140521"/>
                  <a:gd name="connsiteY657" fmla="*/ 1279779 h 1337564"/>
                  <a:gd name="connsiteX658" fmla="*/ 1628013 w 2140521"/>
                  <a:gd name="connsiteY658" fmla="*/ 1281176 h 1337564"/>
                  <a:gd name="connsiteX659" fmla="*/ 1636586 w 2140521"/>
                  <a:gd name="connsiteY659" fmla="*/ 1279081 h 1337564"/>
                  <a:gd name="connsiteX660" fmla="*/ 1642300 w 2140521"/>
                  <a:gd name="connsiteY660" fmla="*/ 1270508 h 1337564"/>
                  <a:gd name="connsiteX661" fmla="*/ 1671574 w 2140521"/>
                  <a:gd name="connsiteY661" fmla="*/ 1228408 h 1337564"/>
                  <a:gd name="connsiteX662" fmla="*/ 1688021 w 2140521"/>
                  <a:gd name="connsiteY662" fmla="*/ 1203389 h 1337564"/>
                  <a:gd name="connsiteX663" fmla="*/ 1688719 w 2140521"/>
                  <a:gd name="connsiteY663" fmla="*/ 1198436 h 1337564"/>
                  <a:gd name="connsiteX664" fmla="*/ 1722247 w 2140521"/>
                  <a:gd name="connsiteY664" fmla="*/ 1121347 h 1337564"/>
                  <a:gd name="connsiteX665" fmla="*/ 1738694 w 2140521"/>
                  <a:gd name="connsiteY665" fmla="*/ 1082802 h 1337564"/>
                  <a:gd name="connsiteX666" fmla="*/ 1745107 w 2140521"/>
                  <a:gd name="connsiteY666" fmla="*/ 1067054 h 1337564"/>
                  <a:gd name="connsiteX667" fmla="*/ 1761490 w 2140521"/>
                  <a:gd name="connsiteY667" fmla="*/ 1029970 h 1337564"/>
                  <a:gd name="connsiteX668" fmla="*/ 1772222 w 2140521"/>
                  <a:gd name="connsiteY668" fmla="*/ 1016381 h 1337564"/>
                  <a:gd name="connsiteX669" fmla="*/ 1815021 w 2140521"/>
                  <a:gd name="connsiteY669" fmla="*/ 924306 h 1337564"/>
                  <a:gd name="connsiteX670" fmla="*/ 1844294 w 2140521"/>
                  <a:gd name="connsiteY670" fmla="*/ 855091 h 1337564"/>
                  <a:gd name="connsiteX671" fmla="*/ 1864995 w 2140521"/>
                  <a:gd name="connsiteY671" fmla="*/ 819404 h 1337564"/>
                  <a:gd name="connsiteX672" fmla="*/ 1897825 w 2140521"/>
                  <a:gd name="connsiteY672" fmla="*/ 747332 h 1337564"/>
                  <a:gd name="connsiteX673" fmla="*/ 1912112 w 2140521"/>
                  <a:gd name="connsiteY673" fmla="*/ 710946 h 1337564"/>
                  <a:gd name="connsiteX674" fmla="*/ 1972056 w 2140521"/>
                  <a:gd name="connsiteY674" fmla="*/ 569595 h 1337564"/>
                  <a:gd name="connsiteX675" fmla="*/ 1982788 w 2140521"/>
                  <a:gd name="connsiteY675" fmla="*/ 557467 h 1337564"/>
                  <a:gd name="connsiteX676" fmla="*/ 1987740 w 2140521"/>
                  <a:gd name="connsiteY676" fmla="*/ 542480 h 1337564"/>
                  <a:gd name="connsiteX677" fmla="*/ 1989201 w 2140521"/>
                  <a:gd name="connsiteY677" fmla="*/ 533908 h 1337564"/>
                  <a:gd name="connsiteX678" fmla="*/ 2000631 w 2140521"/>
                  <a:gd name="connsiteY678" fmla="*/ 508191 h 1337564"/>
                  <a:gd name="connsiteX679" fmla="*/ 2030603 w 2140521"/>
                  <a:gd name="connsiteY679" fmla="*/ 452565 h 1337564"/>
                  <a:gd name="connsiteX680" fmla="*/ 2040573 w 2140521"/>
                  <a:gd name="connsiteY680" fmla="*/ 423291 h 1337564"/>
                  <a:gd name="connsiteX681" fmla="*/ 2059876 w 2140521"/>
                  <a:gd name="connsiteY681" fmla="*/ 379032 h 1337564"/>
                  <a:gd name="connsiteX682" fmla="*/ 2072703 w 2140521"/>
                  <a:gd name="connsiteY682" fmla="*/ 351917 h 1337564"/>
                  <a:gd name="connsiteX683" fmla="*/ 2095563 w 2140521"/>
                  <a:gd name="connsiteY683" fmla="*/ 297688 h 1337564"/>
                  <a:gd name="connsiteX684" fmla="*/ 2070545 w 2140521"/>
                  <a:gd name="connsiteY684" fmla="*/ 266954 h 1337564"/>
                  <a:gd name="connsiteX685" fmla="*/ 2070545 w 2140521"/>
                  <a:gd name="connsiteY685" fmla="*/ 263398 h 1337564"/>
                  <a:gd name="connsiteX686" fmla="*/ 2080577 w 2140521"/>
                  <a:gd name="connsiteY686" fmla="*/ 263398 h 1337564"/>
                  <a:gd name="connsiteX687" fmla="*/ 2102675 w 2140521"/>
                  <a:gd name="connsiteY687" fmla="*/ 264795 h 1337564"/>
                  <a:gd name="connsiteX688" fmla="*/ 2052701 w 2140521"/>
                  <a:gd name="connsiteY688" fmla="*/ 256985 h 1337564"/>
                  <a:gd name="connsiteX689" fmla="*/ 2039175 w 2140521"/>
                  <a:gd name="connsiteY689" fmla="*/ 292672 h 1337564"/>
                  <a:gd name="connsiteX690" fmla="*/ 1979930 w 2140521"/>
                  <a:gd name="connsiteY690" fmla="*/ 424688 h 1337564"/>
                  <a:gd name="connsiteX691" fmla="*/ 1969199 w 2140521"/>
                  <a:gd name="connsiteY691" fmla="*/ 452565 h 1337564"/>
                  <a:gd name="connsiteX692" fmla="*/ 1919986 w 2140521"/>
                  <a:gd name="connsiteY692" fmla="*/ 543179 h 1337564"/>
                  <a:gd name="connsiteX693" fmla="*/ 1901381 w 2140521"/>
                  <a:gd name="connsiteY693" fmla="*/ 588137 h 1337564"/>
                  <a:gd name="connsiteX694" fmla="*/ 1814322 w 2140521"/>
                  <a:gd name="connsiteY694" fmla="*/ 728790 h 1337564"/>
                  <a:gd name="connsiteX695" fmla="*/ 1800035 w 2140521"/>
                  <a:gd name="connsiteY695" fmla="*/ 750189 h 1337564"/>
                  <a:gd name="connsiteX696" fmla="*/ 1692275 w 2140521"/>
                  <a:gd name="connsiteY696" fmla="*/ 945769 h 1337564"/>
                  <a:gd name="connsiteX697" fmla="*/ 1665859 w 2140521"/>
                  <a:gd name="connsiteY697" fmla="*/ 992124 h 1337564"/>
                  <a:gd name="connsiteX698" fmla="*/ 1655127 w 2140521"/>
                  <a:gd name="connsiteY698" fmla="*/ 1007809 h 1337564"/>
                  <a:gd name="connsiteX699" fmla="*/ 1646619 w 2140521"/>
                  <a:gd name="connsiteY699" fmla="*/ 1018540 h 1337564"/>
                  <a:gd name="connsiteX700" fmla="*/ 1646619 w 2140521"/>
                  <a:gd name="connsiteY700" fmla="*/ 1023557 h 1337564"/>
                  <a:gd name="connsiteX701" fmla="*/ 1644460 w 2140521"/>
                  <a:gd name="connsiteY701" fmla="*/ 1031367 h 1337564"/>
                  <a:gd name="connsiteX702" fmla="*/ 1639443 w 2140521"/>
                  <a:gd name="connsiteY702" fmla="*/ 1044956 h 1337564"/>
                  <a:gd name="connsiteX703" fmla="*/ 1619440 w 2140521"/>
                  <a:gd name="connsiteY703" fmla="*/ 1090613 h 1337564"/>
                  <a:gd name="connsiteX704" fmla="*/ 1590929 w 2140521"/>
                  <a:gd name="connsiteY704" fmla="*/ 1148461 h 1337564"/>
                  <a:gd name="connsiteX705" fmla="*/ 1580896 w 2140521"/>
                  <a:gd name="connsiteY705" fmla="*/ 1155573 h 1337564"/>
                  <a:gd name="connsiteX706" fmla="*/ 1576641 w 2140521"/>
                  <a:gd name="connsiteY706" fmla="*/ 1164844 h 1337564"/>
                  <a:gd name="connsiteX707" fmla="*/ 1563814 w 2140521"/>
                  <a:gd name="connsiteY707" fmla="*/ 1194816 h 1337564"/>
                  <a:gd name="connsiteX708" fmla="*/ 1568767 w 2140521"/>
                  <a:gd name="connsiteY708" fmla="*/ 1201293 h 1337564"/>
                  <a:gd name="connsiteX709" fmla="*/ 1585913 w 2140521"/>
                  <a:gd name="connsiteY709" fmla="*/ 1180592 h 1337564"/>
                  <a:gd name="connsiteX710" fmla="*/ 1591627 w 2140521"/>
                  <a:gd name="connsiteY710" fmla="*/ 1167702 h 1337564"/>
                  <a:gd name="connsiteX711" fmla="*/ 1605915 w 2140521"/>
                  <a:gd name="connsiteY711" fmla="*/ 1146302 h 1337564"/>
                  <a:gd name="connsiteX712" fmla="*/ 1636586 w 2140521"/>
                  <a:gd name="connsiteY712" fmla="*/ 1077087 h 1337564"/>
                  <a:gd name="connsiteX713" fmla="*/ 1675130 w 2140521"/>
                  <a:gd name="connsiteY713" fmla="*/ 999998 h 1337564"/>
                  <a:gd name="connsiteX714" fmla="*/ 1727263 w 2140521"/>
                  <a:gd name="connsiteY714" fmla="*/ 900049 h 1337564"/>
                  <a:gd name="connsiteX715" fmla="*/ 1754378 w 2140521"/>
                  <a:gd name="connsiteY715" fmla="*/ 845820 h 1337564"/>
                  <a:gd name="connsiteX716" fmla="*/ 1786509 w 2140521"/>
                  <a:gd name="connsiteY716" fmla="*/ 787972 h 1337564"/>
                  <a:gd name="connsiteX717" fmla="*/ 1824291 w 2140521"/>
                  <a:gd name="connsiteY717" fmla="*/ 734441 h 1337564"/>
                  <a:gd name="connsiteX718" fmla="*/ 1897126 w 2140521"/>
                  <a:gd name="connsiteY718" fmla="*/ 623824 h 1337564"/>
                  <a:gd name="connsiteX719" fmla="*/ 1924240 w 2140521"/>
                  <a:gd name="connsiteY719" fmla="*/ 560324 h 1337564"/>
                  <a:gd name="connsiteX720" fmla="*/ 1939925 w 2140521"/>
                  <a:gd name="connsiteY720" fmla="*/ 533210 h 1337564"/>
                  <a:gd name="connsiteX721" fmla="*/ 1966341 w 2140521"/>
                  <a:gd name="connsiteY721" fmla="*/ 494665 h 1337564"/>
                  <a:gd name="connsiteX722" fmla="*/ 1926400 w 2140521"/>
                  <a:gd name="connsiteY722" fmla="*/ 588137 h 1337564"/>
                  <a:gd name="connsiteX723" fmla="*/ 1906397 w 2140521"/>
                  <a:gd name="connsiteY723" fmla="*/ 634555 h 1337564"/>
                  <a:gd name="connsiteX724" fmla="*/ 1852168 w 2140521"/>
                  <a:gd name="connsiteY724" fmla="*/ 735203 h 1337564"/>
                  <a:gd name="connsiteX725" fmla="*/ 1842897 w 2140521"/>
                  <a:gd name="connsiteY725" fmla="*/ 750189 h 1337564"/>
                  <a:gd name="connsiteX726" fmla="*/ 1824291 w 2140521"/>
                  <a:gd name="connsiteY726" fmla="*/ 796544 h 1337564"/>
                  <a:gd name="connsiteX727" fmla="*/ 1809306 w 2140521"/>
                  <a:gd name="connsiteY727" fmla="*/ 830136 h 1337564"/>
                  <a:gd name="connsiteX728" fmla="*/ 1780032 w 2140521"/>
                  <a:gd name="connsiteY728" fmla="*/ 871538 h 1337564"/>
                  <a:gd name="connsiteX729" fmla="*/ 1735836 w 2140521"/>
                  <a:gd name="connsiteY729" fmla="*/ 942911 h 1337564"/>
                  <a:gd name="connsiteX730" fmla="*/ 1705864 w 2140521"/>
                  <a:gd name="connsiteY730" fmla="*/ 994283 h 1337564"/>
                  <a:gd name="connsiteX731" fmla="*/ 1702245 w 2140521"/>
                  <a:gd name="connsiteY731" fmla="*/ 1004253 h 1337564"/>
                  <a:gd name="connsiteX732" fmla="*/ 1677289 w 2140521"/>
                  <a:gd name="connsiteY732" fmla="*/ 1060641 h 1337564"/>
                  <a:gd name="connsiteX733" fmla="*/ 1643761 w 2140521"/>
                  <a:gd name="connsiteY733" fmla="*/ 1115632 h 1337564"/>
                  <a:gd name="connsiteX734" fmla="*/ 1643761 w 2140521"/>
                  <a:gd name="connsiteY734" fmla="*/ 1111314 h 1337564"/>
                  <a:gd name="connsiteX735" fmla="*/ 1692275 w 2140521"/>
                  <a:gd name="connsiteY735" fmla="*/ 1003554 h 1337564"/>
                  <a:gd name="connsiteX736" fmla="*/ 1701546 w 2140521"/>
                  <a:gd name="connsiteY736" fmla="*/ 989965 h 1337564"/>
                  <a:gd name="connsiteX737" fmla="*/ 1722946 w 2140521"/>
                  <a:gd name="connsiteY737" fmla="*/ 942150 h 1337564"/>
                  <a:gd name="connsiteX738" fmla="*/ 1740789 w 2140521"/>
                  <a:gd name="connsiteY738" fmla="*/ 912940 h 1337564"/>
                  <a:gd name="connsiteX739" fmla="*/ 1758633 w 2140521"/>
                  <a:gd name="connsiteY739" fmla="*/ 880809 h 1337564"/>
                  <a:gd name="connsiteX740" fmla="*/ 1777937 w 2140521"/>
                  <a:gd name="connsiteY740" fmla="*/ 850075 h 1337564"/>
                  <a:gd name="connsiteX741" fmla="*/ 1790065 w 2140521"/>
                  <a:gd name="connsiteY741" fmla="*/ 825119 h 1337564"/>
                  <a:gd name="connsiteX742" fmla="*/ 1825053 w 2140521"/>
                  <a:gd name="connsiteY742" fmla="*/ 765175 h 1337564"/>
                  <a:gd name="connsiteX743" fmla="*/ 1825053 w 2140521"/>
                  <a:gd name="connsiteY743" fmla="*/ 762317 h 1337564"/>
                  <a:gd name="connsiteX744" fmla="*/ 1822196 w 2140521"/>
                  <a:gd name="connsiteY744" fmla="*/ 761619 h 1337564"/>
                  <a:gd name="connsiteX745" fmla="*/ 1815719 w 2140521"/>
                  <a:gd name="connsiteY745" fmla="*/ 767334 h 1337564"/>
                  <a:gd name="connsiteX746" fmla="*/ 1807909 w 2140521"/>
                  <a:gd name="connsiteY746" fmla="*/ 781558 h 1337564"/>
                  <a:gd name="connsiteX747" fmla="*/ 1766507 w 2140521"/>
                  <a:gd name="connsiteY747" fmla="*/ 851535 h 1337564"/>
                  <a:gd name="connsiteX748" fmla="*/ 1741551 w 2140521"/>
                  <a:gd name="connsiteY748" fmla="*/ 892239 h 1337564"/>
                  <a:gd name="connsiteX749" fmla="*/ 1738694 w 2140521"/>
                  <a:gd name="connsiteY749" fmla="*/ 899351 h 1337564"/>
                  <a:gd name="connsiteX750" fmla="*/ 1720088 w 2140521"/>
                  <a:gd name="connsiteY750" fmla="*/ 930021 h 1337564"/>
                  <a:gd name="connsiteX751" fmla="*/ 1696529 w 2140521"/>
                  <a:gd name="connsiteY751" fmla="*/ 979297 h 1337564"/>
                  <a:gd name="connsiteX752" fmla="*/ 1670113 w 2140521"/>
                  <a:gd name="connsiteY752" fmla="*/ 1029272 h 1337564"/>
                  <a:gd name="connsiteX753" fmla="*/ 1654429 w 2140521"/>
                  <a:gd name="connsiteY753" fmla="*/ 1057085 h 1337564"/>
                  <a:gd name="connsiteX754" fmla="*/ 1628013 w 2140521"/>
                  <a:gd name="connsiteY754" fmla="*/ 1122744 h 1337564"/>
                  <a:gd name="connsiteX755" fmla="*/ 1619440 w 2140521"/>
                  <a:gd name="connsiteY755" fmla="*/ 1140587 h 1337564"/>
                  <a:gd name="connsiteX756" fmla="*/ 1623060 w 2140521"/>
                  <a:gd name="connsiteY756" fmla="*/ 1143445 h 1337564"/>
                  <a:gd name="connsiteX757" fmla="*/ 1641602 w 2140521"/>
                  <a:gd name="connsiteY757" fmla="*/ 1128459 h 1337564"/>
                  <a:gd name="connsiteX758" fmla="*/ 1656588 w 2140521"/>
                  <a:gd name="connsiteY758" fmla="*/ 1115632 h 1337564"/>
                  <a:gd name="connsiteX759" fmla="*/ 1648015 w 2140521"/>
                  <a:gd name="connsiteY759" fmla="*/ 1142048 h 1337564"/>
                  <a:gd name="connsiteX760" fmla="*/ 1640141 w 2140521"/>
                  <a:gd name="connsiteY760" fmla="*/ 1161987 h 1337564"/>
                  <a:gd name="connsiteX761" fmla="*/ 1610170 w 2140521"/>
                  <a:gd name="connsiteY761" fmla="*/ 1239076 h 1337564"/>
                  <a:gd name="connsiteX762" fmla="*/ 1612328 w 2140521"/>
                  <a:gd name="connsiteY762" fmla="*/ 1249109 h 1337564"/>
                  <a:gd name="connsiteX763" fmla="*/ 1618742 w 2140521"/>
                  <a:gd name="connsiteY763" fmla="*/ 1234123 h 1337564"/>
                  <a:gd name="connsiteX764" fmla="*/ 1623060 w 2140521"/>
                  <a:gd name="connsiteY764" fmla="*/ 1223391 h 1337564"/>
                  <a:gd name="connsiteX765" fmla="*/ 1640141 w 2140521"/>
                  <a:gd name="connsiteY765" fmla="*/ 1197673 h 1337564"/>
                  <a:gd name="connsiteX766" fmla="*/ 1651572 w 2140521"/>
                  <a:gd name="connsiteY766" fmla="*/ 1163447 h 1337564"/>
                  <a:gd name="connsiteX767" fmla="*/ 1680147 w 2140521"/>
                  <a:gd name="connsiteY767" fmla="*/ 1084199 h 1337564"/>
                  <a:gd name="connsiteX768" fmla="*/ 1719389 w 2140521"/>
                  <a:gd name="connsiteY768" fmla="*/ 990727 h 1337564"/>
                  <a:gd name="connsiteX769" fmla="*/ 1741551 w 2140521"/>
                  <a:gd name="connsiteY769" fmla="*/ 954278 h 1337564"/>
                  <a:gd name="connsiteX770" fmla="*/ 1767903 w 2140521"/>
                  <a:gd name="connsiteY770" fmla="*/ 906463 h 1337564"/>
                  <a:gd name="connsiteX771" fmla="*/ 1785747 w 2140521"/>
                  <a:gd name="connsiteY771" fmla="*/ 882904 h 1337564"/>
                  <a:gd name="connsiteX772" fmla="*/ 1841437 w 2140521"/>
                  <a:gd name="connsiteY772" fmla="*/ 780161 h 1337564"/>
                  <a:gd name="connsiteX773" fmla="*/ 1845754 w 2140521"/>
                  <a:gd name="connsiteY773" fmla="*/ 769429 h 1337564"/>
                  <a:gd name="connsiteX774" fmla="*/ 1850708 w 2140521"/>
                  <a:gd name="connsiteY774" fmla="*/ 756603 h 1337564"/>
                  <a:gd name="connsiteX775" fmla="*/ 1910651 w 2140521"/>
                  <a:gd name="connsiteY775" fmla="*/ 651701 h 1337564"/>
                  <a:gd name="connsiteX776" fmla="*/ 1975612 w 2140521"/>
                  <a:gd name="connsiteY776" fmla="*/ 503936 h 1337564"/>
                  <a:gd name="connsiteX777" fmla="*/ 2032699 w 2140521"/>
                  <a:gd name="connsiteY777" fmla="*/ 379032 h 1337564"/>
                  <a:gd name="connsiteX778" fmla="*/ 2043430 w 2140521"/>
                  <a:gd name="connsiteY778" fmla="*/ 348361 h 1337564"/>
                  <a:gd name="connsiteX779" fmla="*/ 2057019 w 2140521"/>
                  <a:gd name="connsiteY779" fmla="*/ 311912 h 1337564"/>
                  <a:gd name="connsiteX780" fmla="*/ 2068386 w 2140521"/>
                  <a:gd name="connsiteY780" fmla="*/ 290513 h 1337564"/>
                  <a:gd name="connsiteX781" fmla="*/ 2075561 w 2140521"/>
                  <a:gd name="connsiteY781" fmla="*/ 296926 h 1337564"/>
                  <a:gd name="connsiteX782" fmla="*/ 2079117 w 2140521"/>
                  <a:gd name="connsiteY782" fmla="*/ 296926 h 1337564"/>
                  <a:gd name="connsiteX783" fmla="*/ 2081975 w 2140521"/>
                  <a:gd name="connsiteY783" fmla="*/ 296926 h 1337564"/>
                  <a:gd name="connsiteX784" fmla="*/ 2082673 w 2140521"/>
                  <a:gd name="connsiteY784" fmla="*/ 299085 h 1337564"/>
                  <a:gd name="connsiteX785" fmla="*/ 2058416 w 2140521"/>
                  <a:gd name="connsiteY785" fmla="*/ 355473 h 1337564"/>
                  <a:gd name="connsiteX786" fmla="*/ 2035556 w 2140521"/>
                  <a:gd name="connsiteY786" fmla="*/ 406146 h 1337564"/>
                  <a:gd name="connsiteX787" fmla="*/ 1972754 w 2140521"/>
                  <a:gd name="connsiteY787" fmla="*/ 544640 h 1337564"/>
                  <a:gd name="connsiteX788" fmla="*/ 1922082 w 2140521"/>
                  <a:gd name="connsiteY788" fmla="*/ 664528 h 1337564"/>
                  <a:gd name="connsiteX789" fmla="*/ 1904238 w 2140521"/>
                  <a:gd name="connsiteY789" fmla="*/ 702373 h 1337564"/>
                  <a:gd name="connsiteX790" fmla="*/ 1847151 w 2140521"/>
                  <a:gd name="connsiteY790" fmla="*/ 825817 h 1337564"/>
                  <a:gd name="connsiteX791" fmla="*/ 1831467 w 2140521"/>
                  <a:gd name="connsiteY791" fmla="*/ 860108 h 1337564"/>
                  <a:gd name="connsiteX792" fmla="*/ 1818576 w 2140521"/>
                  <a:gd name="connsiteY792" fmla="*/ 890079 h 1337564"/>
                  <a:gd name="connsiteX793" fmla="*/ 1808607 w 2140521"/>
                  <a:gd name="connsiteY793" fmla="*/ 914336 h 1337564"/>
                  <a:gd name="connsiteX794" fmla="*/ 1799336 w 2140521"/>
                  <a:gd name="connsiteY794" fmla="*/ 935038 h 1337564"/>
                  <a:gd name="connsiteX795" fmla="*/ 1782191 w 2140521"/>
                  <a:gd name="connsiteY795" fmla="*/ 969264 h 1337564"/>
                  <a:gd name="connsiteX796" fmla="*/ 1741551 w 2140521"/>
                  <a:gd name="connsiteY796" fmla="*/ 1022795 h 1337564"/>
                  <a:gd name="connsiteX797" fmla="*/ 1740789 w 2140521"/>
                  <a:gd name="connsiteY797" fmla="*/ 1024255 h 1337564"/>
                  <a:gd name="connsiteX798" fmla="*/ 1745806 w 2140521"/>
                  <a:gd name="connsiteY798" fmla="*/ 1034225 h 1337564"/>
                  <a:gd name="connsiteX799" fmla="*/ 1710119 w 2140521"/>
                  <a:gd name="connsiteY799" fmla="*/ 1118489 h 1337564"/>
                  <a:gd name="connsiteX800" fmla="*/ 1701546 w 2140521"/>
                  <a:gd name="connsiteY800" fmla="*/ 1127760 h 1337564"/>
                  <a:gd name="connsiteX801" fmla="*/ 1697990 w 2140521"/>
                  <a:gd name="connsiteY801" fmla="*/ 1144905 h 1337564"/>
                  <a:gd name="connsiteX802" fmla="*/ 1691576 w 2140521"/>
                  <a:gd name="connsiteY802" fmla="*/ 1159891 h 1337564"/>
                  <a:gd name="connsiteX803" fmla="*/ 1661604 w 2140521"/>
                  <a:gd name="connsiteY803" fmla="*/ 1214819 h 1337564"/>
                  <a:gd name="connsiteX804" fmla="*/ 1655889 w 2140521"/>
                  <a:gd name="connsiteY804" fmla="*/ 1216279 h 1337564"/>
                  <a:gd name="connsiteX805" fmla="*/ 1652270 w 2140521"/>
                  <a:gd name="connsiteY805" fmla="*/ 1219137 h 1337564"/>
                  <a:gd name="connsiteX806" fmla="*/ 1628013 w 2140521"/>
                  <a:gd name="connsiteY806" fmla="*/ 1270508 h 1337564"/>
                  <a:gd name="connsiteX807" fmla="*/ 1604454 w 2140521"/>
                  <a:gd name="connsiteY807" fmla="*/ 1252665 h 1337564"/>
                  <a:gd name="connsiteX808" fmla="*/ 1590929 w 2140521"/>
                  <a:gd name="connsiteY808" fmla="*/ 1244791 h 1337564"/>
                  <a:gd name="connsiteX809" fmla="*/ 1548066 w 2140521"/>
                  <a:gd name="connsiteY809" fmla="*/ 1209802 h 1337564"/>
                  <a:gd name="connsiteX810" fmla="*/ 1540954 w 2140521"/>
                  <a:gd name="connsiteY810" fmla="*/ 1216279 h 1337564"/>
                  <a:gd name="connsiteX811" fmla="*/ 1499552 w 2140521"/>
                  <a:gd name="connsiteY811" fmla="*/ 1206945 h 1337564"/>
                  <a:gd name="connsiteX812" fmla="*/ 1475296 w 2140521"/>
                  <a:gd name="connsiteY812" fmla="*/ 1197673 h 1337564"/>
                  <a:gd name="connsiteX813" fmla="*/ 1428877 w 2140521"/>
                  <a:gd name="connsiteY813" fmla="*/ 1179830 h 1337564"/>
                  <a:gd name="connsiteX814" fmla="*/ 1398905 w 2140521"/>
                  <a:gd name="connsiteY814" fmla="*/ 1174115 h 1337564"/>
                  <a:gd name="connsiteX815" fmla="*/ 1373251 w 2140521"/>
                  <a:gd name="connsiteY815" fmla="*/ 1170559 h 1337564"/>
                  <a:gd name="connsiteX816" fmla="*/ 1303274 w 2140521"/>
                  <a:gd name="connsiteY816" fmla="*/ 1150557 h 1337564"/>
                  <a:gd name="connsiteX817" fmla="*/ 1266889 w 2140521"/>
                  <a:gd name="connsiteY817" fmla="*/ 1134872 h 1337564"/>
                  <a:gd name="connsiteX818" fmla="*/ 1242632 w 2140521"/>
                  <a:gd name="connsiteY818" fmla="*/ 1132015 h 1337564"/>
                  <a:gd name="connsiteX819" fmla="*/ 1204785 w 2140521"/>
                  <a:gd name="connsiteY819" fmla="*/ 1113473 h 1337564"/>
                  <a:gd name="connsiteX820" fmla="*/ 1207643 w 2140521"/>
                  <a:gd name="connsiteY820" fmla="*/ 1110615 h 1337564"/>
                  <a:gd name="connsiteX821" fmla="*/ 1284034 w 2140521"/>
                  <a:gd name="connsiteY821" fmla="*/ 1136333 h 1337564"/>
                  <a:gd name="connsiteX822" fmla="*/ 1322578 w 2140521"/>
                  <a:gd name="connsiteY822" fmla="*/ 1147001 h 1337564"/>
                  <a:gd name="connsiteX823" fmla="*/ 1394651 w 2140521"/>
                  <a:gd name="connsiteY823" fmla="*/ 1159129 h 1337564"/>
                  <a:gd name="connsiteX824" fmla="*/ 1408176 w 2140521"/>
                  <a:gd name="connsiteY824" fmla="*/ 1159129 h 1337564"/>
                  <a:gd name="connsiteX825" fmla="*/ 1423924 w 2140521"/>
                  <a:gd name="connsiteY825" fmla="*/ 1161987 h 1337564"/>
                  <a:gd name="connsiteX826" fmla="*/ 1488123 w 2140521"/>
                  <a:gd name="connsiteY826" fmla="*/ 1184847 h 1337564"/>
                  <a:gd name="connsiteX827" fmla="*/ 1551686 w 2140521"/>
                  <a:gd name="connsiteY827" fmla="*/ 1197673 h 1337564"/>
                  <a:gd name="connsiteX828" fmla="*/ 1553083 w 2140521"/>
                  <a:gd name="connsiteY828" fmla="*/ 1189101 h 1337564"/>
                  <a:gd name="connsiteX829" fmla="*/ 1576641 w 2140521"/>
                  <a:gd name="connsiteY829" fmla="*/ 1145604 h 1337564"/>
                  <a:gd name="connsiteX830" fmla="*/ 1569529 w 2140521"/>
                  <a:gd name="connsiteY830" fmla="*/ 1138428 h 1337564"/>
                  <a:gd name="connsiteX831" fmla="*/ 1593787 w 2140521"/>
                  <a:gd name="connsiteY831" fmla="*/ 1087057 h 1337564"/>
                  <a:gd name="connsiteX832" fmla="*/ 1606613 w 2140521"/>
                  <a:gd name="connsiteY832" fmla="*/ 1067054 h 1337564"/>
                  <a:gd name="connsiteX833" fmla="*/ 1633029 w 2140521"/>
                  <a:gd name="connsiteY833" fmla="*/ 1015683 h 1337564"/>
                  <a:gd name="connsiteX834" fmla="*/ 1636586 w 2140521"/>
                  <a:gd name="connsiteY834" fmla="*/ 1004951 h 1337564"/>
                  <a:gd name="connsiteX835" fmla="*/ 1660144 w 2140521"/>
                  <a:gd name="connsiteY835" fmla="*/ 961454 h 1337564"/>
                  <a:gd name="connsiteX836" fmla="*/ 1675828 w 2140521"/>
                  <a:gd name="connsiteY836" fmla="*/ 939292 h 1337564"/>
                  <a:gd name="connsiteX837" fmla="*/ 1717231 w 2140521"/>
                  <a:gd name="connsiteY837" fmla="*/ 860108 h 1337564"/>
                  <a:gd name="connsiteX838" fmla="*/ 1726501 w 2140521"/>
                  <a:gd name="connsiteY838" fmla="*/ 841502 h 1337564"/>
                  <a:gd name="connsiteX839" fmla="*/ 1719389 w 2140521"/>
                  <a:gd name="connsiteY839" fmla="*/ 837946 h 1337564"/>
                  <a:gd name="connsiteX840" fmla="*/ 1770063 w 2140521"/>
                  <a:gd name="connsiteY840" fmla="*/ 752285 h 1337564"/>
                  <a:gd name="connsiteX841" fmla="*/ 1781492 w 2140521"/>
                  <a:gd name="connsiteY841" fmla="*/ 738759 h 1337564"/>
                  <a:gd name="connsiteX842" fmla="*/ 1783651 w 2140521"/>
                  <a:gd name="connsiteY842" fmla="*/ 733044 h 1337564"/>
                  <a:gd name="connsiteX843" fmla="*/ 1805750 w 2140521"/>
                  <a:gd name="connsiteY843" fmla="*/ 706628 h 1337564"/>
                  <a:gd name="connsiteX844" fmla="*/ 1847151 w 2140521"/>
                  <a:gd name="connsiteY844" fmla="*/ 638810 h 1337564"/>
                  <a:gd name="connsiteX845" fmla="*/ 1867852 w 2140521"/>
                  <a:gd name="connsiteY845" fmla="*/ 600266 h 1337564"/>
                  <a:gd name="connsiteX846" fmla="*/ 1889252 w 2140521"/>
                  <a:gd name="connsiteY846" fmla="*/ 568198 h 1337564"/>
                  <a:gd name="connsiteX847" fmla="*/ 1928495 w 2140521"/>
                  <a:gd name="connsiteY847" fmla="*/ 494665 h 1337564"/>
                  <a:gd name="connsiteX848" fmla="*/ 1937067 w 2140521"/>
                  <a:gd name="connsiteY848" fmla="*/ 475361 h 1337564"/>
                  <a:gd name="connsiteX849" fmla="*/ 1962785 w 2140521"/>
                  <a:gd name="connsiteY849" fmla="*/ 425450 h 1337564"/>
                  <a:gd name="connsiteX850" fmla="*/ 1977073 w 2140521"/>
                  <a:gd name="connsiteY850" fmla="*/ 394716 h 1337564"/>
                  <a:gd name="connsiteX851" fmla="*/ 1996313 w 2140521"/>
                  <a:gd name="connsiteY851" fmla="*/ 362585 h 1337564"/>
                  <a:gd name="connsiteX852" fmla="*/ 2042732 w 2140521"/>
                  <a:gd name="connsiteY852" fmla="*/ 265557 h 1337564"/>
                  <a:gd name="connsiteX853" fmla="*/ 2036318 w 2140521"/>
                  <a:gd name="connsiteY853" fmla="*/ 254826 h 1337564"/>
                  <a:gd name="connsiteX854" fmla="*/ 2044128 w 2140521"/>
                  <a:gd name="connsiteY854" fmla="*/ 249111 h 1337564"/>
                  <a:gd name="connsiteX855" fmla="*/ 2052701 w 2140521"/>
                  <a:gd name="connsiteY855" fmla="*/ 256985 h 1337564"/>
                  <a:gd name="connsiteX856" fmla="*/ 1251903 w 2140521"/>
                  <a:gd name="connsiteY856" fmla="*/ 255524 h 1337564"/>
                  <a:gd name="connsiteX857" fmla="*/ 1246886 w 2140521"/>
                  <a:gd name="connsiteY857" fmla="*/ 269812 h 1337564"/>
                  <a:gd name="connsiteX858" fmla="*/ 1243330 w 2140521"/>
                  <a:gd name="connsiteY858" fmla="*/ 259143 h 1337564"/>
                  <a:gd name="connsiteX859" fmla="*/ 1248347 w 2140521"/>
                  <a:gd name="connsiteY859" fmla="*/ 249111 h 1337564"/>
                  <a:gd name="connsiteX860" fmla="*/ 1251903 w 2140521"/>
                  <a:gd name="connsiteY860" fmla="*/ 255524 h 1337564"/>
                  <a:gd name="connsiteX861" fmla="*/ 1271143 w 2140521"/>
                  <a:gd name="connsiteY861" fmla="*/ 216281 h 1337564"/>
                  <a:gd name="connsiteX862" fmla="*/ 1264729 w 2140521"/>
                  <a:gd name="connsiteY862" fmla="*/ 231966 h 1337564"/>
                  <a:gd name="connsiteX863" fmla="*/ 1262571 w 2140521"/>
                  <a:gd name="connsiteY863" fmla="*/ 224155 h 1337564"/>
                  <a:gd name="connsiteX864" fmla="*/ 1269047 w 2140521"/>
                  <a:gd name="connsiteY864" fmla="*/ 209868 h 1337564"/>
                  <a:gd name="connsiteX865" fmla="*/ 1271143 w 2140521"/>
                  <a:gd name="connsiteY865" fmla="*/ 216281 h 1337564"/>
                  <a:gd name="connsiteX866" fmla="*/ 1286891 w 2140521"/>
                  <a:gd name="connsiteY866" fmla="*/ 177737 h 1337564"/>
                  <a:gd name="connsiteX867" fmla="*/ 1284034 w 2140521"/>
                  <a:gd name="connsiteY867" fmla="*/ 180594 h 1337564"/>
                  <a:gd name="connsiteX868" fmla="*/ 1281176 w 2140521"/>
                  <a:gd name="connsiteY868" fmla="*/ 177038 h 1337564"/>
                  <a:gd name="connsiteX869" fmla="*/ 1284034 w 2140521"/>
                  <a:gd name="connsiteY869" fmla="*/ 174879 h 1337564"/>
                  <a:gd name="connsiteX870" fmla="*/ 1286891 w 2140521"/>
                  <a:gd name="connsiteY870" fmla="*/ 177737 h 1337564"/>
                  <a:gd name="connsiteX871" fmla="*/ 1539558 w 2140521"/>
                  <a:gd name="connsiteY871" fmla="*/ 47815 h 1337564"/>
                  <a:gd name="connsiteX872" fmla="*/ 1570228 w 2140521"/>
                  <a:gd name="connsiteY872" fmla="*/ 51435 h 1337564"/>
                  <a:gd name="connsiteX873" fmla="*/ 1594485 w 2140521"/>
                  <a:gd name="connsiteY873" fmla="*/ 60008 h 1337564"/>
                  <a:gd name="connsiteX874" fmla="*/ 1628013 w 2140521"/>
                  <a:gd name="connsiteY874" fmla="*/ 73533 h 1337564"/>
                  <a:gd name="connsiteX875" fmla="*/ 1707261 w 2140521"/>
                  <a:gd name="connsiteY875" fmla="*/ 100648 h 1337564"/>
                  <a:gd name="connsiteX876" fmla="*/ 1747202 w 2140521"/>
                  <a:gd name="connsiteY876" fmla="*/ 109220 h 1337564"/>
                  <a:gd name="connsiteX877" fmla="*/ 1806448 w 2140521"/>
                  <a:gd name="connsiteY877" fmla="*/ 124905 h 1337564"/>
                  <a:gd name="connsiteX878" fmla="*/ 1879283 w 2140521"/>
                  <a:gd name="connsiteY878" fmla="*/ 149924 h 1337564"/>
                  <a:gd name="connsiteX879" fmla="*/ 1911413 w 2140521"/>
                  <a:gd name="connsiteY879" fmla="*/ 157036 h 1337564"/>
                  <a:gd name="connsiteX880" fmla="*/ 1949958 w 2140521"/>
                  <a:gd name="connsiteY880" fmla="*/ 167767 h 1337564"/>
                  <a:gd name="connsiteX881" fmla="*/ 1982788 w 2140521"/>
                  <a:gd name="connsiteY881" fmla="*/ 178435 h 1337564"/>
                  <a:gd name="connsiteX882" fmla="*/ 2009203 w 2140521"/>
                  <a:gd name="connsiteY882" fmla="*/ 182055 h 1337564"/>
                  <a:gd name="connsiteX883" fmla="*/ 2045589 w 2140521"/>
                  <a:gd name="connsiteY883" fmla="*/ 194882 h 1337564"/>
                  <a:gd name="connsiteX884" fmla="*/ 2005584 w 2140521"/>
                  <a:gd name="connsiteY884" fmla="*/ 269812 h 1337564"/>
                  <a:gd name="connsiteX885" fmla="*/ 1852866 w 2140521"/>
                  <a:gd name="connsiteY885" fmla="*/ 509651 h 1337564"/>
                  <a:gd name="connsiteX886" fmla="*/ 1822895 w 2140521"/>
                  <a:gd name="connsiteY886" fmla="*/ 560324 h 1337564"/>
                  <a:gd name="connsiteX887" fmla="*/ 1797875 w 2140521"/>
                  <a:gd name="connsiteY887" fmla="*/ 605980 h 1337564"/>
                  <a:gd name="connsiteX888" fmla="*/ 1756537 w 2140521"/>
                  <a:gd name="connsiteY888" fmla="*/ 673100 h 1337564"/>
                  <a:gd name="connsiteX889" fmla="*/ 1702245 w 2140521"/>
                  <a:gd name="connsiteY889" fmla="*/ 760857 h 1337564"/>
                  <a:gd name="connsiteX890" fmla="*/ 1663001 w 2140521"/>
                  <a:gd name="connsiteY890" fmla="*/ 818705 h 1337564"/>
                  <a:gd name="connsiteX891" fmla="*/ 1533081 w 2140521"/>
                  <a:gd name="connsiteY891" fmla="*/ 1020001 h 1337564"/>
                  <a:gd name="connsiteX892" fmla="*/ 1498854 w 2140521"/>
                  <a:gd name="connsiteY892" fmla="*/ 1079945 h 1337564"/>
                  <a:gd name="connsiteX893" fmla="*/ 1485265 w 2140521"/>
                  <a:gd name="connsiteY893" fmla="*/ 1092073 h 1337564"/>
                  <a:gd name="connsiteX894" fmla="*/ 1451039 w 2140521"/>
                  <a:gd name="connsiteY894" fmla="*/ 1096328 h 1337564"/>
                  <a:gd name="connsiteX895" fmla="*/ 1430338 w 2140521"/>
                  <a:gd name="connsiteY895" fmla="*/ 1109917 h 1337564"/>
                  <a:gd name="connsiteX896" fmla="*/ 1383221 w 2140521"/>
                  <a:gd name="connsiteY896" fmla="*/ 1098487 h 1337564"/>
                  <a:gd name="connsiteX897" fmla="*/ 1328229 w 2140521"/>
                  <a:gd name="connsiteY897" fmla="*/ 1092073 h 1337564"/>
                  <a:gd name="connsiteX898" fmla="*/ 1301877 w 2140521"/>
                  <a:gd name="connsiteY898" fmla="*/ 1083501 h 1337564"/>
                  <a:gd name="connsiteX899" fmla="*/ 1224026 w 2140521"/>
                  <a:gd name="connsiteY899" fmla="*/ 1058482 h 1337564"/>
                  <a:gd name="connsiteX900" fmla="*/ 1151953 w 2140521"/>
                  <a:gd name="connsiteY900" fmla="*/ 1034986 h 1337564"/>
                  <a:gd name="connsiteX901" fmla="*/ 1119822 w 2140521"/>
                  <a:gd name="connsiteY901" fmla="*/ 1020699 h 1337564"/>
                  <a:gd name="connsiteX902" fmla="*/ 1073467 w 2140521"/>
                  <a:gd name="connsiteY902" fmla="*/ 1009269 h 1337564"/>
                  <a:gd name="connsiteX903" fmla="*/ 1029208 w 2140521"/>
                  <a:gd name="connsiteY903" fmla="*/ 994283 h 1337564"/>
                  <a:gd name="connsiteX904" fmla="*/ 931418 w 2140521"/>
                  <a:gd name="connsiteY904" fmla="*/ 955739 h 1337564"/>
                  <a:gd name="connsiteX905" fmla="*/ 855790 w 2140521"/>
                  <a:gd name="connsiteY905" fmla="*/ 994982 h 1337564"/>
                  <a:gd name="connsiteX906" fmla="*/ 843597 w 2140521"/>
                  <a:gd name="connsiteY906" fmla="*/ 1014286 h 1337564"/>
                  <a:gd name="connsiteX907" fmla="*/ 841502 w 2140521"/>
                  <a:gd name="connsiteY907" fmla="*/ 1014286 h 1337564"/>
                  <a:gd name="connsiteX908" fmla="*/ 840740 w 2140521"/>
                  <a:gd name="connsiteY908" fmla="*/ 1012825 h 1337564"/>
                  <a:gd name="connsiteX909" fmla="*/ 874332 w 2140521"/>
                  <a:gd name="connsiteY909" fmla="*/ 949325 h 1337564"/>
                  <a:gd name="connsiteX910" fmla="*/ 890016 w 2140521"/>
                  <a:gd name="connsiteY910" fmla="*/ 919353 h 1337564"/>
                  <a:gd name="connsiteX911" fmla="*/ 931418 w 2140521"/>
                  <a:gd name="connsiteY911" fmla="*/ 846519 h 1337564"/>
                  <a:gd name="connsiteX912" fmla="*/ 950659 w 2140521"/>
                  <a:gd name="connsiteY912" fmla="*/ 818705 h 1337564"/>
                  <a:gd name="connsiteX913" fmla="*/ 979932 w 2140521"/>
                  <a:gd name="connsiteY913" fmla="*/ 773748 h 1337564"/>
                  <a:gd name="connsiteX914" fmla="*/ 998538 w 2140521"/>
                  <a:gd name="connsiteY914" fmla="*/ 740156 h 1337564"/>
                  <a:gd name="connsiteX915" fmla="*/ 1017778 w 2140521"/>
                  <a:gd name="connsiteY915" fmla="*/ 712343 h 1337564"/>
                  <a:gd name="connsiteX916" fmla="*/ 1041336 w 2140521"/>
                  <a:gd name="connsiteY916" fmla="*/ 675259 h 1337564"/>
                  <a:gd name="connsiteX917" fmla="*/ 1071309 w 2140521"/>
                  <a:gd name="connsiteY917" fmla="*/ 623126 h 1337564"/>
                  <a:gd name="connsiteX918" fmla="*/ 1075563 w 2140521"/>
                  <a:gd name="connsiteY918" fmla="*/ 619570 h 1337564"/>
                  <a:gd name="connsiteX919" fmla="*/ 1084135 w 2140521"/>
                  <a:gd name="connsiteY919" fmla="*/ 598170 h 1337564"/>
                  <a:gd name="connsiteX920" fmla="*/ 1094867 w 2140521"/>
                  <a:gd name="connsiteY920" fmla="*/ 583184 h 1337564"/>
                  <a:gd name="connsiteX921" fmla="*/ 1100582 w 2140521"/>
                  <a:gd name="connsiteY921" fmla="*/ 570992 h 1337564"/>
                  <a:gd name="connsiteX922" fmla="*/ 1116266 w 2140521"/>
                  <a:gd name="connsiteY922" fmla="*/ 548196 h 1337564"/>
                  <a:gd name="connsiteX923" fmla="*/ 1146239 w 2140521"/>
                  <a:gd name="connsiteY923" fmla="*/ 496824 h 1337564"/>
                  <a:gd name="connsiteX924" fmla="*/ 1181227 w 2140521"/>
                  <a:gd name="connsiteY924" fmla="*/ 438277 h 1337564"/>
                  <a:gd name="connsiteX925" fmla="*/ 1197673 w 2140521"/>
                  <a:gd name="connsiteY925" fmla="*/ 415417 h 1337564"/>
                  <a:gd name="connsiteX926" fmla="*/ 1216216 w 2140521"/>
                  <a:gd name="connsiteY926" fmla="*/ 376174 h 1337564"/>
                  <a:gd name="connsiteX927" fmla="*/ 1224026 w 2140521"/>
                  <a:gd name="connsiteY927" fmla="*/ 359029 h 1337564"/>
                  <a:gd name="connsiteX928" fmla="*/ 1240472 w 2140521"/>
                  <a:gd name="connsiteY928" fmla="*/ 336931 h 1337564"/>
                  <a:gd name="connsiteX929" fmla="*/ 1251204 w 2140521"/>
                  <a:gd name="connsiteY929" fmla="*/ 319088 h 1337564"/>
                  <a:gd name="connsiteX930" fmla="*/ 1264031 w 2140521"/>
                  <a:gd name="connsiteY930" fmla="*/ 294069 h 1337564"/>
                  <a:gd name="connsiteX931" fmla="*/ 1273302 w 2140521"/>
                  <a:gd name="connsiteY931" fmla="*/ 281242 h 1337564"/>
                  <a:gd name="connsiteX932" fmla="*/ 1314006 w 2140521"/>
                  <a:gd name="connsiteY932" fmla="*/ 209868 h 1337564"/>
                  <a:gd name="connsiteX933" fmla="*/ 1317562 w 2140521"/>
                  <a:gd name="connsiteY933" fmla="*/ 200597 h 1337564"/>
                  <a:gd name="connsiteX934" fmla="*/ 1339660 w 2140521"/>
                  <a:gd name="connsiteY934" fmla="*/ 165608 h 1337564"/>
                  <a:gd name="connsiteX935" fmla="*/ 1353248 w 2140521"/>
                  <a:gd name="connsiteY935" fmla="*/ 139891 h 1337564"/>
                  <a:gd name="connsiteX936" fmla="*/ 1380363 w 2140521"/>
                  <a:gd name="connsiteY936" fmla="*/ 112078 h 1337564"/>
                  <a:gd name="connsiteX937" fmla="*/ 1383919 w 2140521"/>
                  <a:gd name="connsiteY937" fmla="*/ 107061 h 1337564"/>
                  <a:gd name="connsiteX938" fmla="*/ 1488885 w 2140521"/>
                  <a:gd name="connsiteY938" fmla="*/ 45022 h 1337564"/>
                  <a:gd name="connsiteX939" fmla="*/ 1508824 w 2140521"/>
                  <a:gd name="connsiteY939" fmla="*/ 42863 h 1337564"/>
                  <a:gd name="connsiteX940" fmla="*/ 1539558 w 2140521"/>
                  <a:gd name="connsiteY940" fmla="*/ 47815 h 1337564"/>
                  <a:gd name="connsiteX941" fmla="*/ 796544 w 2140521"/>
                  <a:gd name="connsiteY941" fmla="*/ 10732 h 1337564"/>
                  <a:gd name="connsiteX942" fmla="*/ 820103 w 2140521"/>
                  <a:gd name="connsiteY942" fmla="*/ 16447 h 1337564"/>
                  <a:gd name="connsiteX943" fmla="*/ 870014 w 2140521"/>
                  <a:gd name="connsiteY943" fmla="*/ 20701 h 1337564"/>
                  <a:gd name="connsiteX944" fmla="*/ 898589 w 2140521"/>
                  <a:gd name="connsiteY944" fmla="*/ 25019 h 1337564"/>
                  <a:gd name="connsiteX945" fmla="*/ 942150 w 2140521"/>
                  <a:gd name="connsiteY945" fmla="*/ 26416 h 1337564"/>
                  <a:gd name="connsiteX946" fmla="*/ 1058482 w 2140521"/>
                  <a:gd name="connsiteY946" fmla="*/ 25718 h 1337564"/>
                  <a:gd name="connsiteX947" fmla="*/ 1136269 w 2140521"/>
                  <a:gd name="connsiteY947" fmla="*/ 14986 h 1337564"/>
                  <a:gd name="connsiteX948" fmla="*/ 1236218 w 2140521"/>
                  <a:gd name="connsiteY948" fmla="*/ 0 h 1337564"/>
                  <a:gd name="connsiteX949" fmla="*/ 1325435 w 2140521"/>
                  <a:gd name="connsiteY949" fmla="*/ 46418 h 1337564"/>
                  <a:gd name="connsiteX950" fmla="*/ 1338961 w 2140521"/>
                  <a:gd name="connsiteY950" fmla="*/ 69977 h 1337564"/>
                  <a:gd name="connsiteX951" fmla="*/ 1358265 w 2140521"/>
                  <a:gd name="connsiteY951" fmla="*/ 111379 h 1337564"/>
                  <a:gd name="connsiteX952" fmla="*/ 1368235 w 2140521"/>
                  <a:gd name="connsiteY952" fmla="*/ 104204 h 1337564"/>
                  <a:gd name="connsiteX953" fmla="*/ 1436053 w 2140521"/>
                  <a:gd name="connsiteY953" fmla="*/ 52134 h 1337564"/>
                  <a:gd name="connsiteX954" fmla="*/ 1468184 w 2140521"/>
                  <a:gd name="connsiteY954" fmla="*/ 37846 h 1337564"/>
                  <a:gd name="connsiteX955" fmla="*/ 1508824 w 2140521"/>
                  <a:gd name="connsiteY955" fmla="*/ 27877 h 1337564"/>
                  <a:gd name="connsiteX956" fmla="*/ 1573784 w 2140521"/>
                  <a:gd name="connsiteY956" fmla="*/ 32830 h 1337564"/>
                  <a:gd name="connsiteX957" fmla="*/ 1608074 w 2140521"/>
                  <a:gd name="connsiteY957" fmla="*/ 45720 h 1337564"/>
                  <a:gd name="connsiteX958" fmla="*/ 1644460 w 2140521"/>
                  <a:gd name="connsiteY958" fmla="*/ 60008 h 1337564"/>
                  <a:gd name="connsiteX959" fmla="*/ 1707261 w 2140521"/>
                  <a:gd name="connsiteY959" fmla="*/ 79947 h 1337564"/>
                  <a:gd name="connsiteX960" fmla="*/ 1769364 w 2140521"/>
                  <a:gd name="connsiteY960" fmla="*/ 95695 h 1337564"/>
                  <a:gd name="connsiteX961" fmla="*/ 1922082 w 2140521"/>
                  <a:gd name="connsiteY961" fmla="*/ 142748 h 1337564"/>
                  <a:gd name="connsiteX962" fmla="*/ 2007743 w 2140521"/>
                  <a:gd name="connsiteY962" fmla="*/ 166307 h 1337564"/>
                  <a:gd name="connsiteX963" fmla="*/ 2039175 w 2140521"/>
                  <a:gd name="connsiteY963" fmla="*/ 171323 h 1337564"/>
                  <a:gd name="connsiteX964" fmla="*/ 2062734 w 2140521"/>
                  <a:gd name="connsiteY964" fmla="*/ 192024 h 1337564"/>
                  <a:gd name="connsiteX965" fmla="*/ 2049844 w 2140521"/>
                  <a:gd name="connsiteY965" fmla="*/ 229108 h 1337564"/>
                  <a:gd name="connsiteX966" fmla="*/ 2081975 w 2140521"/>
                  <a:gd name="connsiteY966" fmla="*/ 250571 h 1337564"/>
                  <a:gd name="connsiteX967" fmla="*/ 2121218 w 2140521"/>
                  <a:gd name="connsiteY967" fmla="*/ 250571 h 1337564"/>
                  <a:gd name="connsiteX968" fmla="*/ 2140522 w 2140521"/>
                  <a:gd name="connsiteY968" fmla="*/ 276987 h 1337564"/>
                  <a:gd name="connsiteX969" fmla="*/ 2109089 w 2140521"/>
                  <a:gd name="connsiteY969" fmla="*/ 344742 h 1337564"/>
                  <a:gd name="connsiteX970" fmla="*/ 2099818 w 2140521"/>
                  <a:gd name="connsiteY970" fmla="*/ 388303 h 1337564"/>
                  <a:gd name="connsiteX971" fmla="*/ 2086229 w 2140521"/>
                  <a:gd name="connsiteY971" fmla="*/ 414719 h 1337564"/>
                  <a:gd name="connsiteX972" fmla="*/ 2076958 w 2140521"/>
                  <a:gd name="connsiteY972" fmla="*/ 436118 h 1337564"/>
                  <a:gd name="connsiteX973" fmla="*/ 2064131 w 2140521"/>
                  <a:gd name="connsiteY973" fmla="*/ 463931 h 1337564"/>
                  <a:gd name="connsiteX974" fmla="*/ 2029904 w 2140521"/>
                  <a:gd name="connsiteY974" fmla="*/ 530352 h 1337564"/>
                  <a:gd name="connsiteX975" fmla="*/ 2027047 w 2140521"/>
                  <a:gd name="connsiteY975" fmla="*/ 543878 h 1337564"/>
                  <a:gd name="connsiteX976" fmla="*/ 2022729 w 2140521"/>
                  <a:gd name="connsiteY976" fmla="*/ 548196 h 1337564"/>
                  <a:gd name="connsiteX977" fmla="*/ 2020570 w 2140521"/>
                  <a:gd name="connsiteY977" fmla="*/ 557467 h 1337564"/>
                  <a:gd name="connsiteX978" fmla="*/ 2011299 w 2140521"/>
                  <a:gd name="connsiteY978" fmla="*/ 574611 h 1337564"/>
                  <a:gd name="connsiteX979" fmla="*/ 1934210 w 2140521"/>
                  <a:gd name="connsiteY979" fmla="*/ 735902 h 1337564"/>
                  <a:gd name="connsiteX980" fmla="*/ 1896427 w 2140521"/>
                  <a:gd name="connsiteY980" fmla="*/ 818007 h 1337564"/>
                  <a:gd name="connsiteX981" fmla="*/ 1815719 w 2140521"/>
                  <a:gd name="connsiteY981" fmla="*/ 984314 h 1337564"/>
                  <a:gd name="connsiteX982" fmla="*/ 1813624 w 2140521"/>
                  <a:gd name="connsiteY982" fmla="*/ 993585 h 1337564"/>
                  <a:gd name="connsiteX983" fmla="*/ 1755076 w 2140521"/>
                  <a:gd name="connsiteY983" fmla="*/ 1127760 h 1337564"/>
                  <a:gd name="connsiteX984" fmla="*/ 1736535 w 2140521"/>
                  <a:gd name="connsiteY984" fmla="*/ 1174877 h 1337564"/>
                  <a:gd name="connsiteX985" fmla="*/ 1721549 w 2140521"/>
                  <a:gd name="connsiteY985" fmla="*/ 1214819 h 1337564"/>
                  <a:gd name="connsiteX986" fmla="*/ 1701546 w 2140521"/>
                  <a:gd name="connsiteY986" fmla="*/ 1259078 h 1337564"/>
                  <a:gd name="connsiteX987" fmla="*/ 1691576 w 2140521"/>
                  <a:gd name="connsiteY987" fmla="*/ 1293304 h 1337564"/>
                  <a:gd name="connsiteX988" fmla="*/ 1690116 w 2140521"/>
                  <a:gd name="connsiteY988" fmla="*/ 1299782 h 1337564"/>
                  <a:gd name="connsiteX989" fmla="*/ 1681544 w 2140521"/>
                  <a:gd name="connsiteY989" fmla="*/ 1313307 h 1337564"/>
                  <a:gd name="connsiteX990" fmla="*/ 1635188 w 2140521"/>
                  <a:gd name="connsiteY990" fmla="*/ 1337564 h 1337564"/>
                  <a:gd name="connsiteX991" fmla="*/ 1594485 w 2140521"/>
                  <a:gd name="connsiteY991" fmla="*/ 1323340 h 1337564"/>
                  <a:gd name="connsiteX992" fmla="*/ 1566672 w 2140521"/>
                  <a:gd name="connsiteY992" fmla="*/ 1316165 h 1337564"/>
                  <a:gd name="connsiteX993" fmla="*/ 1523111 w 2140521"/>
                  <a:gd name="connsiteY993" fmla="*/ 1301179 h 1337564"/>
                  <a:gd name="connsiteX994" fmla="*/ 1424622 w 2140521"/>
                  <a:gd name="connsiteY994" fmla="*/ 1274064 h 1337564"/>
                  <a:gd name="connsiteX995" fmla="*/ 1338961 w 2140521"/>
                  <a:gd name="connsiteY995" fmla="*/ 1243394 h 1337564"/>
                  <a:gd name="connsiteX996" fmla="*/ 1307592 w 2140521"/>
                  <a:gd name="connsiteY996" fmla="*/ 1238377 h 1337564"/>
                  <a:gd name="connsiteX997" fmla="*/ 1165542 w 2140521"/>
                  <a:gd name="connsiteY997" fmla="*/ 1201293 h 1337564"/>
                  <a:gd name="connsiteX998" fmla="*/ 1129094 w 2140521"/>
                  <a:gd name="connsiteY998" fmla="*/ 1181989 h 1337564"/>
                  <a:gd name="connsiteX999" fmla="*/ 1043496 w 2140521"/>
                  <a:gd name="connsiteY999" fmla="*/ 1158431 h 1337564"/>
                  <a:gd name="connsiteX1000" fmla="*/ 954977 w 2140521"/>
                  <a:gd name="connsiteY1000" fmla="*/ 1142746 h 1337564"/>
                  <a:gd name="connsiteX1001" fmla="*/ 903605 w 2140521"/>
                  <a:gd name="connsiteY1001" fmla="*/ 1152716 h 1337564"/>
                  <a:gd name="connsiteX1002" fmla="*/ 852170 w 2140521"/>
                  <a:gd name="connsiteY1002" fmla="*/ 1168400 h 1337564"/>
                  <a:gd name="connsiteX1003" fmla="*/ 803656 w 2140521"/>
                  <a:gd name="connsiteY1003" fmla="*/ 1162748 h 1337564"/>
                  <a:gd name="connsiteX1004" fmla="*/ 769366 w 2140521"/>
                  <a:gd name="connsiteY1004" fmla="*/ 1152716 h 1337564"/>
                  <a:gd name="connsiteX1005" fmla="*/ 745871 w 2140521"/>
                  <a:gd name="connsiteY1005" fmla="*/ 1145604 h 1337564"/>
                  <a:gd name="connsiteX1006" fmla="*/ 699453 w 2140521"/>
                  <a:gd name="connsiteY1006" fmla="*/ 1127062 h 1337564"/>
                  <a:gd name="connsiteX1007" fmla="*/ 662305 w 2140521"/>
                  <a:gd name="connsiteY1007" fmla="*/ 1107758 h 1337564"/>
                  <a:gd name="connsiteX1008" fmla="*/ 633095 w 2140521"/>
                  <a:gd name="connsiteY1008" fmla="*/ 1106361 h 1337564"/>
                  <a:gd name="connsiteX1009" fmla="*/ 545973 w 2140521"/>
                  <a:gd name="connsiteY1009" fmla="*/ 1109218 h 1337564"/>
                  <a:gd name="connsiteX1010" fmla="*/ 468884 w 2140521"/>
                  <a:gd name="connsiteY1010" fmla="*/ 1114870 h 1337564"/>
                  <a:gd name="connsiteX1011" fmla="*/ 354013 w 2140521"/>
                  <a:gd name="connsiteY1011" fmla="*/ 1113473 h 1337564"/>
                  <a:gd name="connsiteX1012" fmla="*/ 246190 w 2140521"/>
                  <a:gd name="connsiteY1012" fmla="*/ 1114171 h 1337564"/>
                  <a:gd name="connsiteX1013" fmla="*/ 200533 w 2140521"/>
                  <a:gd name="connsiteY1013" fmla="*/ 1116330 h 1337564"/>
                  <a:gd name="connsiteX1014" fmla="*/ 128460 w 2140521"/>
                  <a:gd name="connsiteY1014" fmla="*/ 1117029 h 1337564"/>
                  <a:gd name="connsiteX1015" fmla="*/ 68516 w 2140521"/>
                  <a:gd name="connsiteY1015" fmla="*/ 1123442 h 1337564"/>
                  <a:gd name="connsiteX1016" fmla="*/ 31369 w 2140521"/>
                  <a:gd name="connsiteY1016" fmla="*/ 1123442 h 1337564"/>
                  <a:gd name="connsiteX1017" fmla="*/ 22098 w 2140521"/>
                  <a:gd name="connsiteY1017" fmla="*/ 1121347 h 1337564"/>
                  <a:gd name="connsiteX1018" fmla="*/ 11366 w 2140521"/>
                  <a:gd name="connsiteY1018" fmla="*/ 1117029 h 1337564"/>
                  <a:gd name="connsiteX1019" fmla="*/ 3556 w 2140521"/>
                  <a:gd name="connsiteY1019" fmla="*/ 1113473 h 1337564"/>
                  <a:gd name="connsiteX1020" fmla="*/ 4254 w 2140521"/>
                  <a:gd name="connsiteY1020" fmla="*/ 1104900 h 1337564"/>
                  <a:gd name="connsiteX1021" fmla="*/ 0 w 2140521"/>
                  <a:gd name="connsiteY1021" fmla="*/ 1089914 h 1337564"/>
                  <a:gd name="connsiteX1022" fmla="*/ 23559 w 2140521"/>
                  <a:gd name="connsiteY1022" fmla="*/ 1074229 h 1337564"/>
                  <a:gd name="connsiteX1023" fmla="*/ 40640 w 2140521"/>
                  <a:gd name="connsiteY1023" fmla="*/ 1068515 h 1337564"/>
                  <a:gd name="connsiteX1024" fmla="*/ 57086 w 2140521"/>
                  <a:gd name="connsiteY1024" fmla="*/ 1039241 h 1337564"/>
                  <a:gd name="connsiteX1025" fmla="*/ 83503 w 2140521"/>
                  <a:gd name="connsiteY1025" fmla="*/ 1009967 h 1337564"/>
                  <a:gd name="connsiteX1026" fmla="*/ 87757 w 2140521"/>
                  <a:gd name="connsiteY1026" fmla="*/ 1002157 h 1337564"/>
                  <a:gd name="connsiteX1027" fmla="*/ 101346 w 2140521"/>
                  <a:gd name="connsiteY1027" fmla="*/ 986409 h 1337564"/>
                  <a:gd name="connsiteX1028" fmla="*/ 109157 w 2140521"/>
                  <a:gd name="connsiteY1028" fmla="*/ 981456 h 1337564"/>
                  <a:gd name="connsiteX1029" fmla="*/ 111316 w 2140521"/>
                  <a:gd name="connsiteY1029" fmla="*/ 972122 h 1337564"/>
                  <a:gd name="connsiteX1030" fmla="*/ 119190 w 2140521"/>
                  <a:gd name="connsiteY1030" fmla="*/ 950722 h 1337564"/>
                  <a:gd name="connsiteX1031" fmla="*/ 132715 w 2140521"/>
                  <a:gd name="connsiteY1031" fmla="*/ 921448 h 1337564"/>
                  <a:gd name="connsiteX1032" fmla="*/ 121285 w 2140521"/>
                  <a:gd name="connsiteY1032" fmla="*/ 899351 h 1337564"/>
                  <a:gd name="connsiteX1033" fmla="*/ 130620 w 2140521"/>
                  <a:gd name="connsiteY1033" fmla="*/ 884365 h 1337564"/>
                  <a:gd name="connsiteX1034" fmla="*/ 145605 w 2140521"/>
                  <a:gd name="connsiteY1034" fmla="*/ 901510 h 1337564"/>
                  <a:gd name="connsiteX1035" fmla="*/ 161290 w 2140521"/>
                  <a:gd name="connsiteY1035" fmla="*/ 909320 h 1337564"/>
                  <a:gd name="connsiteX1036" fmla="*/ 244094 w 2140521"/>
                  <a:gd name="connsiteY1036" fmla="*/ 926465 h 1337564"/>
                  <a:gd name="connsiteX1037" fmla="*/ 474599 w 2140521"/>
                  <a:gd name="connsiteY1037" fmla="*/ 929323 h 1337564"/>
                  <a:gd name="connsiteX1038" fmla="*/ 687324 w 2140521"/>
                  <a:gd name="connsiteY1038" fmla="*/ 925068 h 1337564"/>
                  <a:gd name="connsiteX1039" fmla="*/ 698754 w 2140521"/>
                  <a:gd name="connsiteY1039" fmla="*/ 925068 h 1337564"/>
                  <a:gd name="connsiteX1040" fmla="*/ 750126 w 2140521"/>
                  <a:gd name="connsiteY1040" fmla="*/ 962851 h 1337564"/>
                  <a:gd name="connsiteX1041" fmla="*/ 783653 w 2140521"/>
                  <a:gd name="connsiteY1041" fmla="*/ 987108 h 1337564"/>
                  <a:gd name="connsiteX1042" fmla="*/ 815086 w 2140521"/>
                  <a:gd name="connsiteY1042" fmla="*/ 1014984 h 1337564"/>
                  <a:gd name="connsiteX1043" fmla="*/ 816483 w 2140521"/>
                  <a:gd name="connsiteY1043" fmla="*/ 1014984 h 1337564"/>
                  <a:gd name="connsiteX1044" fmla="*/ 822897 w 2140521"/>
                  <a:gd name="connsiteY1044" fmla="*/ 1008571 h 1337564"/>
                  <a:gd name="connsiteX1045" fmla="*/ 848614 w 2140521"/>
                  <a:gd name="connsiteY1045" fmla="*/ 967867 h 1337564"/>
                  <a:gd name="connsiteX1046" fmla="*/ 861441 w 2140521"/>
                  <a:gd name="connsiteY1046" fmla="*/ 943610 h 1337564"/>
                  <a:gd name="connsiteX1047" fmla="*/ 887857 w 2140521"/>
                  <a:gd name="connsiteY1047" fmla="*/ 888619 h 1337564"/>
                  <a:gd name="connsiteX1048" fmla="*/ 923544 w 2140521"/>
                  <a:gd name="connsiteY1048" fmla="*/ 832993 h 1337564"/>
                  <a:gd name="connsiteX1049" fmla="*/ 955675 w 2140521"/>
                  <a:gd name="connsiteY1049" fmla="*/ 785178 h 1337564"/>
                  <a:gd name="connsiteX1050" fmla="*/ 1036320 w 2140521"/>
                  <a:gd name="connsiteY1050" fmla="*/ 656654 h 1337564"/>
                  <a:gd name="connsiteX1051" fmla="*/ 1086993 w 2140521"/>
                  <a:gd name="connsiteY1051" fmla="*/ 566738 h 1337564"/>
                  <a:gd name="connsiteX1052" fmla="*/ 1107694 w 2140521"/>
                  <a:gd name="connsiteY1052" fmla="*/ 536067 h 1337564"/>
                  <a:gd name="connsiteX1053" fmla="*/ 1133412 w 2140521"/>
                  <a:gd name="connsiteY1053" fmla="*/ 491808 h 1337564"/>
                  <a:gd name="connsiteX1054" fmla="*/ 1194054 w 2140521"/>
                  <a:gd name="connsiteY1054" fmla="*/ 390462 h 1337564"/>
                  <a:gd name="connsiteX1055" fmla="*/ 1208341 w 2140521"/>
                  <a:gd name="connsiteY1055" fmla="*/ 360490 h 1337564"/>
                  <a:gd name="connsiteX1056" fmla="*/ 1295400 w 2140521"/>
                  <a:gd name="connsiteY1056" fmla="*/ 209169 h 1337564"/>
                  <a:gd name="connsiteX1057" fmla="*/ 1306830 w 2140521"/>
                  <a:gd name="connsiteY1057" fmla="*/ 187008 h 1337564"/>
                  <a:gd name="connsiteX1058" fmla="*/ 1328991 w 2140521"/>
                  <a:gd name="connsiteY1058" fmla="*/ 142748 h 1337564"/>
                  <a:gd name="connsiteX1059" fmla="*/ 1348931 w 2140521"/>
                  <a:gd name="connsiteY1059" fmla="*/ 119952 h 1337564"/>
                  <a:gd name="connsiteX1060" fmla="*/ 1341819 w 2140521"/>
                  <a:gd name="connsiteY1060" fmla="*/ 105664 h 1337564"/>
                  <a:gd name="connsiteX1061" fmla="*/ 1297559 w 2140521"/>
                  <a:gd name="connsiteY1061" fmla="*/ 37846 h 1337564"/>
                  <a:gd name="connsiteX1062" fmla="*/ 1225487 w 2140521"/>
                  <a:gd name="connsiteY1062" fmla="*/ 13589 h 1337564"/>
                  <a:gd name="connsiteX1063" fmla="*/ 1164082 w 2140521"/>
                  <a:gd name="connsiteY1063" fmla="*/ 23559 h 1337564"/>
                  <a:gd name="connsiteX1064" fmla="*/ 1131253 w 2140521"/>
                  <a:gd name="connsiteY1064" fmla="*/ 29274 h 1337564"/>
                  <a:gd name="connsiteX1065" fmla="*/ 1105598 w 2140521"/>
                  <a:gd name="connsiteY1065" fmla="*/ 34290 h 1337564"/>
                  <a:gd name="connsiteX1066" fmla="*/ 1086295 w 2140521"/>
                  <a:gd name="connsiteY1066" fmla="*/ 36449 h 1337564"/>
                  <a:gd name="connsiteX1067" fmla="*/ 1037082 w 2140521"/>
                  <a:gd name="connsiteY1067" fmla="*/ 37846 h 1337564"/>
                  <a:gd name="connsiteX1068" fmla="*/ 914273 w 2140521"/>
                  <a:gd name="connsiteY1068" fmla="*/ 36449 h 1337564"/>
                  <a:gd name="connsiteX1069" fmla="*/ 795084 w 2140521"/>
                  <a:gd name="connsiteY1069" fmla="*/ 24321 h 1337564"/>
                  <a:gd name="connsiteX1070" fmla="*/ 783653 w 2140521"/>
                  <a:gd name="connsiteY1070" fmla="*/ 21463 h 1337564"/>
                  <a:gd name="connsiteX1071" fmla="*/ 770827 w 2140521"/>
                  <a:gd name="connsiteY1071" fmla="*/ 11430 h 1337564"/>
                  <a:gd name="connsiteX1072" fmla="*/ 744410 w 2140521"/>
                  <a:gd name="connsiteY1072" fmla="*/ 52832 h 1337564"/>
                  <a:gd name="connsiteX1073" fmla="*/ 737298 w 2140521"/>
                  <a:gd name="connsiteY1073" fmla="*/ 62103 h 1337564"/>
                  <a:gd name="connsiteX1074" fmla="*/ 716597 w 2140521"/>
                  <a:gd name="connsiteY1074" fmla="*/ 105664 h 1337564"/>
                  <a:gd name="connsiteX1075" fmla="*/ 706565 w 2140521"/>
                  <a:gd name="connsiteY1075" fmla="*/ 117793 h 1337564"/>
                  <a:gd name="connsiteX1076" fmla="*/ 689483 w 2140521"/>
                  <a:gd name="connsiteY1076" fmla="*/ 152781 h 1337564"/>
                  <a:gd name="connsiteX1077" fmla="*/ 670878 w 2140521"/>
                  <a:gd name="connsiteY1077" fmla="*/ 178435 h 1337564"/>
                  <a:gd name="connsiteX1078" fmla="*/ 655891 w 2140521"/>
                  <a:gd name="connsiteY1078" fmla="*/ 204153 h 1337564"/>
                  <a:gd name="connsiteX1079" fmla="*/ 630936 w 2140521"/>
                  <a:gd name="connsiteY1079" fmla="*/ 236982 h 1337564"/>
                  <a:gd name="connsiteX1080" fmla="*/ 617347 w 2140521"/>
                  <a:gd name="connsiteY1080" fmla="*/ 258382 h 1337564"/>
                  <a:gd name="connsiteX1081" fmla="*/ 605219 w 2140521"/>
                  <a:gd name="connsiteY1081" fmla="*/ 273368 h 1337564"/>
                  <a:gd name="connsiteX1082" fmla="*/ 568833 w 2140521"/>
                  <a:gd name="connsiteY1082" fmla="*/ 326200 h 1337564"/>
                  <a:gd name="connsiteX1083" fmla="*/ 550291 w 2140521"/>
                  <a:gd name="connsiteY1083" fmla="*/ 356172 h 1337564"/>
                  <a:gd name="connsiteX1084" fmla="*/ 529590 w 2140521"/>
                  <a:gd name="connsiteY1084" fmla="*/ 383286 h 1337564"/>
                  <a:gd name="connsiteX1085" fmla="*/ 482473 w 2140521"/>
                  <a:gd name="connsiteY1085" fmla="*/ 450406 h 1337564"/>
                  <a:gd name="connsiteX1086" fmla="*/ 469646 w 2140521"/>
                  <a:gd name="connsiteY1086" fmla="*/ 469646 h 1337564"/>
                  <a:gd name="connsiteX1087" fmla="*/ 416116 w 2140521"/>
                  <a:gd name="connsiteY1087" fmla="*/ 549592 h 1337564"/>
                  <a:gd name="connsiteX1088" fmla="*/ 412496 w 2140521"/>
                  <a:gd name="connsiteY1088" fmla="*/ 555308 h 1337564"/>
                  <a:gd name="connsiteX1089" fmla="*/ 409639 w 2140521"/>
                  <a:gd name="connsiteY1089" fmla="*/ 566039 h 1337564"/>
                  <a:gd name="connsiteX1090" fmla="*/ 403225 w 2140521"/>
                  <a:gd name="connsiteY1090" fmla="*/ 568897 h 1337564"/>
                  <a:gd name="connsiteX1091" fmla="*/ 372554 w 2140521"/>
                  <a:gd name="connsiteY1091" fmla="*/ 606679 h 1337564"/>
                  <a:gd name="connsiteX1092" fmla="*/ 368300 w 2140521"/>
                  <a:gd name="connsiteY1092" fmla="*/ 617411 h 1337564"/>
                  <a:gd name="connsiteX1093" fmla="*/ 353251 w 2140521"/>
                  <a:gd name="connsiteY1093" fmla="*/ 633857 h 1337564"/>
                  <a:gd name="connsiteX1094" fmla="*/ 339725 w 2140521"/>
                  <a:gd name="connsiteY1094" fmla="*/ 651701 h 1337564"/>
                  <a:gd name="connsiteX1095" fmla="*/ 310452 w 2140521"/>
                  <a:gd name="connsiteY1095" fmla="*/ 685927 h 1337564"/>
                  <a:gd name="connsiteX1096" fmla="*/ 283337 w 2140521"/>
                  <a:gd name="connsiteY1096" fmla="*/ 727329 h 1337564"/>
                  <a:gd name="connsiteX1097" fmla="*/ 251206 w 2140521"/>
                  <a:gd name="connsiteY1097" fmla="*/ 763715 h 1337564"/>
                  <a:gd name="connsiteX1098" fmla="*/ 229807 w 2140521"/>
                  <a:gd name="connsiteY1098" fmla="*/ 791591 h 1337564"/>
                  <a:gd name="connsiteX1099" fmla="*/ 211963 w 2140521"/>
                  <a:gd name="connsiteY1099" fmla="*/ 809435 h 1337564"/>
                  <a:gd name="connsiteX1100" fmla="*/ 182690 w 2140521"/>
                  <a:gd name="connsiteY1100" fmla="*/ 837946 h 1337564"/>
                  <a:gd name="connsiteX1101" fmla="*/ 139891 w 2140521"/>
                  <a:gd name="connsiteY1101" fmla="*/ 879348 h 1337564"/>
                  <a:gd name="connsiteX1102" fmla="*/ 137033 w 2140521"/>
                  <a:gd name="connsiteY1102" fmla="*/ 873633 h 1337564"/>
                  <a:gd name="connsiteX1103" fmla="*/ 147701 w 2140521"/>
                  <a:gd name="connsiteY1103" fmla="*/ 858647 h 1337564"/>
                  <a:gd name="connsiteX1104" fmla="*/ 168402 w 2140521"/>
                  <a:gd name="connsiteY1104" fmla="*/ 837946 h 1337564"/>
                  <a:gd name="connsiteX1105" fmla="*/ 184150 w 2140521"/>
                  <a:gd name="connsiteY1105" fmla="*/ 822960 h 1337564"/>
                  <a:gd name="connsiteX1106" fmla="*/ 216217 w 2140521"/>
                  <a:gd name="connsiteY1106" fmla="*/ 792290 h 1337564"/>
                  <a:gd name="connsiteX1107" fmla="*/ 256921 w 2140521"/>
                  <a:gd name="connsiteY1107" fmla="*/ 737298 h 1337564"/>
                  <a:gd name="connsiteX1108" fmla="*/ 296926 w 2140521"/>
                  <a:gd name="connsiteY1108" fmla="*/ 690245 h 1337564"/>
                  <a:gd name="connsiteX1109" fmla="*/ 334709 w 2140521"/>
                  <a:gd name="connsiteY1109" fmla="*/ 640969 h 1337564"/>
                  <a:gd name="connsiteX1110" fmla="*/ 373253 w 2140521"/>
                  <a:gd name="connsiteY1110" fmla="*/ 584581 h 1337564"/>
                  <a:gd name="connsiteX1111" fmla="*/ 409639 w 2140521"/>
                  <a:gd name="connsiteY1111" fmla="*/ 538925 h 1337564"/>
                  <a:gd name="connsiteX1112" fmla="*/ 476758 w 2140521"/>
                  <a:gd name="connsiteY1112" fmla="*/ 439674 h 1337564"/>
                  <a:gd name="connsiteX1113" fmla="*/ 514604 w 2140521"/>
                  <a:gd name="connsiteY1113" fmla="*/ 384747 h 1337564"/>
                  <a:gd name="connsiteX1114" fmla="*/ 548830 w 2140521"/>
                  <a:gd name="connsiteY1114" fmla="*/ 342646 h 1337564"/>
                  <a:gd name="connsiteX1115" fmla="*/ 620204 w 2140521"/>
                  <a:gd name="connsiteY1115" fmla="*/ 234823 h 1337564"/>
                  <a:gd name="connsiteX1116" fmla="*/ 678752 w 2140521"/>
                  <a:gd name="connsiteY1116" fmla="*/ 144907 h 1337564"/>
                  <a:gd name="connsiteX1117" fmla="*/ 685165 w 2140521"/>
                  <a:gd name="connsiteY1117" fmla="*/ 131382 h 1337564"/>
                  <a:gd name="connsiteX1118" fmla="*/ 723011 w 2140521"/>
                  <a:gd name="connsiteY1118" fmla="*/ 65659 h 1337564"/>
                  <a:gd name="connsiteX1119" fmla="*/ 769366 w 2140521"/>
                  <a:gd name="connsiteY1119" fmla="*/ 0 h 1337564"/>
                  <a:gd name="connsiteX1120" fmla="*/ 796544 w 2140521"/>
                  <a:gd name="connsiteY1120" fmla="*/ 10732 h 1337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</a:cxnLst>
                <a:rect l="l" t="t" r="r" b="b"/>
                <a:pathLst>
                  <a:path w="2140521" h="1337564">
                    <a:moveTo>
                      <a:pt x="1395349" y="1206246"/>
                    </a:moveTo>
                    <a:lnTo>
                      <a:pt x="1395349" y="1209104"/>
                    </a:lnTo>
                    <a:cubicBezTo>
                      <a:pt x="1393190" y="1208405"/>
                      <a:pt x="1390333" y="1206945"/>
                      <a:pt x="1387475" y="1204849"/>
                    </a:cubicBezTo>
                    <a:lnTo>
                      <a:pt x="1391793" y="1204087"/>
                    </a:lnTo>
                    <a:cubicBezTo>
                      <a:pt x="1392491" y="1204849"/>
                      <a:pt x="1393952" y="1204849"/>
                      <a:pt x="1395349" y="1206246"/>
                    </a:cubicBezTo>
                    <a:close/>
                    <a:moveTo>
                      <a:pt x="1263333" y="1147763"/>
                    </a:moveTo>
                    <a:cubicBezTo>
                      <a:pt x="1274699" y="1150557"/>
                      <a:pt x="1286129" y="1158431"/>
                      <a:pt x="1298258" y="1161987"/>
                    </a:cubicBezTo>
                    <a:cubicBezTo>
                      <a:pt x="1314704" y="1167702"/>
                      <a:pt x="1333246" y="1172020"/>
                      <a:pt x="1351090" y="1176973"/>
                    </a:cubicBezTo>
                    <a:cubicBezTo>
                      <a:pt x="1368235" y="1181989"/>
                      <a:pt x="1389634" y="1184148"/>
                      <a:pt x="1407478" y="1186244"/>
                    </a:cubicBezTo>
                    <a:cubicBezTo>
                      <a:pt x="1420304" y="1187704"/>
                      <a:pt x="1434592" y="1196277"/>
                      <a:pt x="1448181" y="1201293"/>
                    </a:cubicBezTo>
                    <a:cubicBezTo>
                      <a:pt x="1471740" y="1210564"/>
                      <a:pt x="1496695" y="1219137"/>
                      <a:pt x="1520952" y="1224788"/>
                    </a:cubicBezTo>
                    <a:cubicBezTo>
                      <a:pt x="1530985" y="1226947"/>
                      <a:pt x="1532382" y="1232662"/>
                      <a:pt x="1540954" y="1232662"/>
                    </a:cubicBezTo>
                    <a:cubicBezTo>
                      <a:pt x="1543113" y="1232662"/>
                      <a:pt x="1548066" y="1231265"/>
                      <a:pt x="1550225" y="1231265"/>
                    </a:cubicBezTo>
                    <a:cubicBezTo>
                      <a:pt x="1560957" y="1231265"/>
                      <a:pt x="1593088" y="1256221"/>
                      <a:pt x="1596644" y="1263333"/>
                    </a:cubicBezTo>
                    <a:lnTo>
                      <a:pt x="1592326" y="1263333"/>
                    </a:lnTo>
                    <a:cubicBezTo>
                      <a:pt x="1576641" y="1258379"/>
                      <a:pt x="1559497" y="1253363"/>
                      <a:pt x="1544511" y="1249109"/>
                    </a:cubicBezTo>
                    <a:cubicBezTo>
                      <a:pt x="1523810" y="1242632"/>
                      <a:pt x="1504569" y="1242632"/>
                      <a:pt x="1484566" y="1224788"/>
                    </a:cubicBezTo>
                    <a:cubicBezTo>
                      <a:pt x="1482408" y="1223391"/>
                      <a:pt x="1478851" y="1222692"/>
                      <a:pt x="1477454" y="1221931"/>
                    </a:cubicBezTo>
                    <a:cubicBezTo>
                      <a:pt x="1470279" y="1220534"/>
                      <a:pt x="1463167" y="1219137"/>
                      <a:pt x="1457452" y="1218375"/>
                    </a:cubicBezTo>
                    <a:cubicBezTo>
                      <a:pt x="1443165" y="1216978"/>
                      <a:pt x="1428178" y="1215517"/>
                      <a:pt x="1414653" y="1209802"/>
                    </a:cubicBezTo>
                    <a:cubicBezTo>
                      <a:pt x="1400366" y="1204087"/>
                      <a:pt x="1401064" y="1196975"/>
                      <a:pt x="1388935" y="1196975"/>
                    </a:cubicBezTo>
                    <a:lnTo>
                      <a:pt x="1369632" y="1196975"/>
                    </a:lnTo>
                    <a:cubicBezTo>
                      <a:pt x="1348232" y="1195578"/>
                      <a:pt x="1327531" y="1187006"/>
                      <a:pt x="1306830" y="1183450"/>
                    </a:cubicBezTo>
                    <a:cubicBezTo>
                      <a:pt x="1299718" y="1182688"/>
                      <a:pt x="1293304" y="1179830"/>
                      <a:pt x="1287590" y="1176973"/>
                    </a:cubicBezTo>
                    <a:cubicBezTo>
                      <a:pt x="1268285" y="1169162"/>
                      <a:pt x="1246886" y="1161987"/>
                      <a:pt x="1229042" y="1157732"/>
                    </a:cubicBezTo>
                    <a:cubicBezTo>
                      <a:pt x="1222629" y="1156272"/>
                      <a:pt x="1212660" y="1156272"/>
                      <a:pt x="1207643" y="1149160"/>
                    </a:cubicBezTo>
                    <a:cubicBezTo>
                      <a:pt x="1209802" y="1146302"/>
                      <a:pt x="1213358" y="1147001"/>
                      <a:pt x="1217613" y="1147001"/>
                    </a:cubicBezTo>
                    <a:lnTo>
                      <a:pt x="1241870" y="1146302"/>
                    </a:lnTo>
                    <a:cubicBezTo>
                      <a:pt x="1243330" y="1146302"/>
                      <a:pt x="1256157" y="1145604"/>
                      <a:pt x="1263333" y="1147763"/>
                    </a:cubicBezTo>
                    <a:close/>
                    <a:moveTo>
                      <a:pt x="1558100" y="1141286"/>
                    </a:moveTo>
                    <a:cubicBezTo>
                      <a:pt x="1558100" y="1144905"/>
                      <a:pt x="1547368" y="1169861"/>
                      <a:pt x="1540954" y="1169861"/>
                    </a:cubicBezTo>
                    <a:cubicBezTo>
                      <a:pt x="1539558" y="1169861"/>
                      <a:pt x="1538097" y="1167702"/>
                      <a:pt x="1538097" y="1165606"/>
                    </a:cubicBezTo>
                    <a:cubicBezTo>
                      <a:pt x="1538097" y="1158431"/>
                      <a:pt x="1551686" y="1144143"/>
                      <a:pt x="1557401" y="1139889"/>
                    </a:cubicBezTo>
                    <a:cubicBezTo>
                      <a:pt x="1558100" y="1140587"/>
                      <a:pt x="1558100" y="1139889"/>
                      <a:pt x="1558100" y="1141286"/>
                    </a:cubicBezTo>
                    <a:close/>
                    <a:moveTo>
                      <a:pt x="902145" y="1134173"/>
                    </a:moveTo>
                    <a:cubicBezTo>
                      <a:pt x="902145" y="1134872"/>
                      <a:pt x="902843" y="1134872"/>
                      <a:pt x="902843" y="1136333"/>
                    </a:cubicBezTo>
                    <a:cubicBezTo>
                      <a:pt x="902843" y="1138428"/>
                      <a:pt x="900747" y="1140587"/>
                      <a:pt x="899287" y="1141286"/>
                    </a:cubicBezTo>
                    <a:lnTo>
                      <a:pt x="897128" y="1141286"/>
                    </a:lnTo>
                    <a:cubicBezTo>
                      <a:pt x="896429" y="1140587"/>
                      <a:pt x="895731" y="1140587"/>
                      <a:pt x="895731" y="1138428"/>
                    </a:cubicBezTo>
                    <a:cubicBezTo>
                      <a:pt x="895731" y="1137031"/>
                      <a:pt x="897890" y="1135571"/>
                      <a:pt x="899287" y="1134173"/>
                    </a:cubicBezTo>
                    <a:lnTo>
                      <a:pt x="902145" y="1134173"/>
                    </a:lnTo>
                    <a:close/>
                    <a:moveTo>
                      <a:pt x="1222629" y="1132713"/>
                    </a:moveTo>
                    <a:cubicBezTo>
                      <a:pt x="1222629" y="1136333"/>
                      <a:pt x="1214057" y="1135571"/>
                      <a:pt x="1214057" y="1135571"/>
                    </a:cubicBezTo>
                    <a:cubicBezTo>
                      <a:pt x="1202627" y="1135571"/>
                      <a:pt x="1187641" y="1131316"/>
                      <a:pt x="1177671" y="1121347"/>
                    </a:cubicBezTo>
                    <a:cubicBezTo>
                      <a:pt x="1179830" y="1117727"/>
                      <a:pt x="1181227" y="1118489"/>
                      <a:pt x="1184085" y="1118489"/>
                    </a:cubicBezTo>
                    <a:cubicBezTo>
                      <a:pt x="1187641" y="1118489"/>
                      <a:pt x="1222629" y="1124204"/>
                      <a:pt x="1222629" y="1132713"/>
                    </a:cubicBezTo>
                    <a:close/>
                    <a:moveTo>
                      <a:pt x="1094867" y="1108456"/>
                    </a:moveTo>
                    <a:cubicBezTo>
                      <a:pt x="1109154" y="1114870"/>
                      <a:pt x="1122680" y="1124903"/>
                      <a:pt x="1137666" y="1127062"/>
                    </a:cubicBezTo>
                    <a:cubicBezTo>
                      <a:pt x="1150557" y="1129157"/>
                      <a:pt x="1164781" y="1132015"/>
                      <a:pt x="1178370" y="1139889"/>
                    </a:cubicBezTo>
                    <a:lnTo>
                      <a:pt x="1176210" y="1142048"/>
                    </a:lnTo>
                    <a:lnTo>
                      <a:pt x="1162685" y="1142048"/>
                    </a:lnTo>
                    <a:cubicBezTo>
                      <a:pt x="1156272" y="1140587"/>
                      <a:pt x="1148397" y="1139190"/>
                      <a:pt x="1142683" y="1136333"/>
                    </a:cubicBezTo>
                    <a:cubicBezTo>
                      <a:pt x="1138428" y="1134872"/>
                      <a:pt x="1134809" y="1131316"/>
                      <a:pt x="1130554" y="1130617"/>
                    </a:cubicBezTo>
                    <a:cubicBezTo>
                      <a:pt x="1111250" y="1126300"/>
                      <a:pt x="1088453" y="1122045"/>
                      <a:pt x="1070610" y="1107758"/>
                    </a:cubicBezTo>
                    <a:cubicBezTo>
                      <a:pt x="1073467" y="1106361"/>
                      <a:pt x="1078421" y="1105598"/>
                      <a:pt x="1080579" y="1105598"/>
                    </a:cubicBezTo>
                    <a:cubicBezTo>
                      <a:pt x="1082040" y="1105598"/>
                      <a:pt x="1089851" y="1106361"/>
                      <a:pt x="1094867" y="1108456"/>
                    </a:cubicBezTo>
                    <a:close/>
                    <a:moveTo>
                      <a:pt x="1577340" y="1101344"/>
                    </a:moveTo>
                    <a:cubicBezTo>
                      <a:pt x="1575943" y="1104202"/>
                      <a:pt x="1572387" y="1110615"/>
                      <a:pt x="1569529" y="1112774"/>
                    </a:cubicBezTo>
                    <a:lnTo>
                      <a:pt x="1569529" y="1109917"/>
                    </a:lnTo>
                    <a:cubicBezTo>
                      <a:pt x="1571625" y="1106361"/>
                      <a:pt x="1572387" y="1102042"/>
                      <a:pt x="1577340" y="1099884"/>
                    </a:cubicBezTo>
                    <a:lnTo>
                      <a:pt x="1577340" y="1101344"/>
                    </a:lnTo>
                    <a:close/>
                    <a:moveTo>
                      <a:pt x="717995" y="1108456"/>
                    </a:moveTo>
                    <a:cubicBezTo>
                      <a:pt x="717995" y="1111314"/>
                      <a:pt x="716597" y="1113473"/>
                      <a:pt x="713740" y="1113473"/>
                    </a:cubicBezTo>
                    <a:cubicBezTo>
                      <a:pt x="710184" y="1113473"/>
                      <a:pt x="690182" y="1104900"/>
                      <a:pt x="690182" y="1099185"/>
                    </a:cubicBezTo>
                    <a:cubicBezTo>
                      <a:pt x="690182" y="1094931"/>
                      <a:pt x="697992" y="1095629"/>
                      <a:pt x="700151" y="1095629"/>
                    </a:cubicBezTo>
                    <a:cubicBezTo>
                      <a:pt x="706565" y="1095629"/>
                      <a:pt x="717995" y="1097026"/>
                      <a:pt x="717995" y="1108456"/>
                    </a:cubicBezTo>
                    <a:close/>
                    <a:moveTo>
                      <a:pt x="906463" y="1093470"/>
                    </a:moveTo>
                    <a:cubicBezTo>
                      <a:pt x="910717" y="1092772"/>
                      <a:pt x="915734" y="1092772"/>
                      <a:pt x="919988" y="1093470"/>
                    </a:cubicBezTo>
                    <a:cubicBezTo>
                      <a:pt x="915734" y="1094169"/>
                      <a:pt x="910717" y="1094169"/>
                      <a:pt x="906463" y="1093470"/>
                    </a:cubicBezTo>
                    <a:close/>
                    <a:moveTo>
                      <a:pt x="1580896" y="1091375"/>
                    </a:moveTo>
                    <a:cubicBezTo>
                      <a:pt x="1580896" y="1092772"/>
                      <a:pt x="1580198" y="1093470"/>
                      <a:pt x="1579499" y="1094169"/>
                    </a:cubicBezTo>
                    <a:lnTo>
                      <a:pt x="1576641" y="1094169"/>
                    </a:lnTo>
                    <a:cubicBezTo>
                      <a:pt x="1576641" y="1093470"/>
                      <a:pt x="1577340" y="1089216"/>
                      <a:pt x="1580198" y="1089216"/>
                    </a:cubicBezTo>
                    <a:cubicBezTo>
                      <a:pt x="1580896" y="1089914"/>
                      <a:pt x="1580896" y="1089216"/>
                      <a:pt x="1580896" y="1091375"/>
                    </a:cubicBezTo>
                    <a:close/>
                    <a:moveTo>
                      <a:pt x="1599501" y="1061339"/>
                    </a:moveTo>
                    <a:cubicBezTo>
                      <a:pt x="1598041" y="1062800"/>
                      <a:pt x="1597342" y="1064197"/>
                      <a:pt x="1595946" y="1064959"/>
                    </a:cubicBezTo>
                    <a:cubicBezTo>
                      <a:pt x="1595946" y="1063498"/>
                      <a:pt x="1597342" y="1059942"/>
                      <a:pt x="1599501" y="1058482"/>
                    </a:cubicBezTo>
                    <a:lnTo>
                      <a:pt x="1599501" y="1061339"/>
                    </a:lnTo>
                    <a:close/>
                    <a:moveTo>
                      <a:pt x="938530" y="1063498"/>
                    </a:moveTo>
                    <a:cubicBezTo>
                      <a:pt x="945705" y="1066356"/>
                      <a:pt x="954278" y="1065657"/>
                      <a:pt x="962089" y="1067816"/>
                    </a:cubicBezTo>
                    <a:cubicBezTo>
                      <a:pt x="972820" y="1069912"/>
                      <a:pt x="985647" y="1079945"/>
                      <a:pt x="997776" y="1082802"/>
                    </a:cubicBezTo>
                    <a:cubicBezTo>
                      <a:pt x="1014222" y="1087057"/>
                      <a:pt x="1032764" y="1091375"/>
                      <a:pt x="1050608" y="1102042"/>
                    </a:cubicBezTo>
                    <a:cubicBezTo>
                      <a:pt x="1051306" y="1102741"/>
                      <a:pt x="1052766" y="1104202"/>
                      <a:pt x="1053465" y="1106361"/>
                    </a:cubicBezTo>
                    <a:cubicBezTo>
                      <a:pt x="1052766" y="1106361"/>
                      <a:pt x="1052068" y="1107059"/>
                      <a:pt x="1049909" y="1107059"/>
                    </a:cubicBezTo>
                    <a:cubicBezTo>
                      <a:pt x="1048448" y="1107059"/>
                      <a:pt x="1034225" y="1103503"/>
                      <a:pt x="1027049" y="1101344"/>
                    </a:cubicBezTo>
                    <a:cubicBezTo>
                      <a:pt x="1017079" y="1099185"/>
                      <a:pt x="1005650" y="1097026"/>
                      <a:pt x="996378" y="1094931"/>
                    </a:cubicBezTo>
                    <a:cubicBezTo>
                      <a:pt x="987108" y="1093470"/>
                      <a:pt x="977075" y="1091375"/>
                      <a:pt x="968502" y="1088517"/>
                    </a:cubicBezTo>
                    <a:cubicBezTo>
                      <a:pt x="952817" y="1084199"/>
                      <a:pt x="934276" y="1074229"/>
                      <a:pt x="917829" y="1074229"/>
                    </a:cubicBezTo>
                    <a:lnTo>
                      <a:pt x="905002" y="1074229"/>
                    </a:lnTo>
                    <a:cubicBezTo>
                      <a:pt x="901446" y="1072769"/>
                      <a:pt x="885761" y="1075627"/>
                      <a:pt x="885761" y="1068515"/>
                    </a:cubicBezTo>
                    <a:cubicBezTo>
                      <a:pt x="885761" y="1061339"/>
                      <a:pt x="912114" y="1055688"/>
                      <a:pt x="914972" y="1055688"/>
                    </a:cubicBezTo>
                    <a:cubicBezTo>
                      <a:pt x="923544" y="1055688"/>
                      <a:pt x="928560" y="1060641"/>
                      <a:pt x="938530" y="1063498"/>
                    </a:cubicBezTo>
                    <a:close/>
                    <a:moveTo>
                      <a:pt x="661607" y="1048512"/>
                    </a:moveTo>
                    <a:lnTo>
                      <a:pt x="651637" y="1049211"/>
                    </a:lnTo>
                    <a:cubicBezTo>
                      <a:pt x="653034" y="1048512"/>
                      <a:pt x="655193" y="1047814"/>
                      <a:pt x="656653" y="1047814"/>
                    </a:cubicBezTo>
                    <a:cubicBezTo>
                      <a:pt x="658749" y="1047814"/>
                      <a:pt x="660210" y="1048512"/>
                      <a:pt x="661607" y="1048512"/>
                    </a:cubicBezTo>
                    <a:close/>
                    <a:moveTo>
                      <a:pt x="962851" y="1041400"/>
                    </a:moveTo>
                    <a:cubicBezTo>
                      <a:pt x="995680" y="1049973"/>
                      <a:pt x="1029907" y="1064197"/>
                      <a:pt x="1064895" y="1079945"/>
                    </a:cubicBezTo>
                    <a:cubicBezTo>
                      <a:pt x="1074865" y="1084898"/>
                      <a:pt x="1086295" y="1085660"/>
                      <a:pt x="1097026" y="1088517"/>
                    </a:cubicBezTo>
                    <a:cubicBezTo>
                      <a:pt x="1110552" y="1091375"/>
                      <a:pt x="1125538" y="1095629"/>
                      <a:pt x="1141285" y="1099884"/>
                    </a:cubicBezTo>
                    <a:cubicBezTo>
                      <a:pt x="1146937" y="1102042"/>
                      <a:pt x="1154811" y="1099185"/>
                      <a:pt x="1161225" y="1099884"/>
                    </a:cubicBezTo>
                    <a:cubicBezTo>
                      <a:pt x="1169797" y="1099884"/>
                      <a:pt x="1183386" y="1102042"/>
                      <a:pt x="1190498" y="1111314"/>
                    </a:cubicBezTo>
                    <a:cubicBezTo>
                      <a:pt x="1186942" y="1114171"/>
                      <a:pt x="1183386" y="1114870"/>
                      <a:pt x="1179830" y="1114870"/>
                    </a:cubicBezTo>
                    <a:cubicBezTo>
                      <a:pt x="1165542" y="1114870"/>
                      <a:pt x="1165542" y="1107758"/>
                      <a:pt x="1157669" y="1107758"/>
                    </a:cubicBezTo>
                    <a:lnTo>
                      <a:pt x="1154811" y="1107758"/>
                    </a:lnTo>
                    <a:cubicBezTo>
                      <a:pt x="1154811" y="1107758"/>
                      <a:pt x="1154113" y="1107059"/>
                      <a:pt x="1154113" y="1109218"/>
                    </a:cubicBezTo>
                    <a:cubicBezTo>
                      <a:pt x="1154113" y="1110615"/>
                      <a:pt x="1159129" y="1116330"/>
                      <a:pt x="1161225" y="1119886"/>
                    </a:cubicBezTo>
                    <a:lnTo>
                      <a:pt x="1151255" y="1119886"/>
                    </a:lnTo>
                    <a:cubicBezTo>
                      <a:pt x="1128395" y="1116330"/>
                      <a:pt x="1108456" y="1096328"/>
                      <a:pt x="1086295" y="1094931"/>
                    </a:cubicBezTo>
                    <a:cubicBezTo>
                      <a:pt x="1057720" y="1093470"/>
                      <a:pt x="1025652" y="1078484"/>
                      <a:pt x="997776" y="1071372"/>
                    </a:cubicBezTo>
                    <a:cubicBezTo>
                      <a:pt x="988504" y="1069213"/>
                      <a:pt x="976376" y="1056386"/>
                      <a:pt x="966407" y="1056386"/>
                    </a:cubicBezTo>
                    <a:cubicBezTo>
                      <a:pt x="959231" y="1056386"/>
                      <a:pt x="952119" y="1055688"/>
                      <a:pt x="945007" y="1053529"/>
                    </a:cubicBezTo>
                    <a:cubicBezTo>
                      <a:pt x="934276" y="1051370"/>
                      <a:pt x="927862" y="1047115"/>
                      <a:pt x="917829" y="1047115"/>
                    </a:cubicBezTo>
                    <a:cubicBezTo>
                      <a:pt x="905701" y="1047115"/>
                      <a:pt x="884301" y="1058482"/>
                      <a:pt x="877888" y="1058482"/>
                    </a:cubicBezTo>
                    <a:cubicBezTo>
                      <a:pt x="876427" y="1058482"/>
                      <a:pt x="876427" y="1057783"/>
                      <a:pt x="875728" y="1057783"/>
                    </a:cubicBezTo>
                    <a:lnTo>
                      <a:pt x="875728" y="1054926"/>
                    </a:lnTo>
                    <a:cubicBezTo>
                      <a:pt x="882142" y="1046353"/>
                      <a:pt x="890016" y="1040638"/>
                      <a:pt x="898589" y="1037082"/>
                    </a:cubicBezTo>
                    <a:cubicBezTo>
                      <a:pt x="905701" y="1033526"/>
                      <a:pt x="920686" y="1028510"/>
                      <a:pt x="922846" y="1028510"/>
                    </a:cubicBezTo>
                    <a:cubicBezTo>
                      <a:pt x="925004" y="1028510"/>
                      <a:pt x="950659" y="1037844"/>
                      <a:pt x="962851" y="1041400"/>
                    </a:cubicBezTo>
                    <a:close/>
                    <a:moveTo>
                      <a:pt x="1628775" y="1002855"/>
                    </a:moveTo>
                    <a:cubicBezTo>
                      <a:pt x="1624457" y="1011428"/>
                      <a:pt x="1623060" y="1018540"/>
                      <a:pt x="1613027" y="1027113"/>
                    </a:cubicBezTo>
                    <a:lnTo>
                      <a:pt x="1613027" y="1022795"/>
                    </a:lnTo>
                    <a:cubicBezTo>
                      <a:pt x="1616583" y="1012825"/>
                      <a:pt x="1620901" y="1000697"/>
                      <a:pt x="1628775" y="997839"/>
                    </a:cubicBezTo>
                    <a:lnTo>
                      <a:pt x="1628775" y="1002855"/>
                    </a:lnTo>
                    <a:close/>
                    <a:moveTo>
                      <a:pt x="953516" y="971423"/>
                    </a:moveTo>
                    <a:cubicBezTo>
                      <a:pt x="974217" y="979297"/>
                      <a:pt x="994220" y="987870"/>
                      <a:pt x="1015619" y="1003554"/>
                    </a:cubicBezTo>
                    <a:cubicBezTo>
                      <a:pt x="1022795" y="1009269"/>
                      <a:pt x="1035622" y="1012825"/>
                      <a:pt x="1044194" y="1014984"/>
                    </a:cubicBezTo>
                    <a:cubicBezTo>
                      <a:pt x="1057720" y="1017842"/>
                      <a:pt x="1072007" y="1020699"/>
                      <a:pt x="1086295" y="1023557"/>
                    </a:cubicBezTo>
                    <a:cubicBezTo>
                      <a:pt x="1094867" y="1024954"/>
                      <a:pt x="1104138" y="1027113"/>
                      <a:pt x="1113409" y="1030669"/>
                    </a:cubicBezTo>
                    <a:cubicBezTo>
                      <a:pt x="1117727" y="1032129"/>
                      <a:pt x="1121982" y="1036384"/>
                      <a:pt x="1126998" y="1038542"/>
                    </a:cubicBezTo>
                    <a:cubicBezTo>
                      <a:pt x="1134809" y="1042797"/>
                      <a:pt x="1144841" y="1046353"/>
                      <a:pt x="1154113" y="1049211"/>
                    </a:cubicBezTo>
                    <a:cubicBezTo>
                      <a:pt x="1158367" y="1050671"/>
                      <a:pt x="1164781" y="1051370"/>
                      <a:pt x="1170496" y="1052830"/>
                    </a:cubicBezTo>
                    <a:cubicBezTo>
                      <a:pt x="1194054" y="1058482"/>
                      <a:pt x="1219073" y="1073531"/>
                      <a:pt x="1243330" y="1077087"/>
                    </a:cubicBezTo>
                    <a:cubicBezTo>
                      <a:pt x="1246188" y="1077087"/>
                      <a:pt x="1249045" y="1079945"/>
                      <a:pt x="1251204" y="1082040"/>
                    </a:cubicBezTo>
                    <a:cubicBezTo>
                      <a:pt x="1249744" y="1084898"/>
                      <a:pt x="1242632" y="1084898"/>
                      <a:pt x="1240472" y="1084898"/>
                    </a:cubicBezTo>
                    <a:cubicBezTo>
                      <a:pt x="1216216" y="1084898"/>
                      <a:pt x="1193356" y="1074928"/>
                      <a:pt x="1169098" y="1068515"/>
                    </a:cubicBezTo>
                    <a:cubicBezTo>
                      <a:pt x="1158367" y="1066356"/>
                      <a:pt x="1148397" y="1058482"/>
                      <a:pt x="1138428" y="1056386"/>
                    </a:cubicBezTo>
                    <a:cubicBezTo>
                      <a:pt x="1133412" y="1054926"/>
                      <a:pt x="1127697" y="1055688"/>
                      <a:pt x="1123442" y="1054227"/>
                    </a:cubicBezTo>
                    <a:cubicBezTo>
                      <a:pt x="1101281" y="1048512"/>
                      <a:pt x="1079881" y="1043496"/>
                      <a:pt x="1057720" y="1027811"/>
                    </a:cubicBezTo>
                    <a:cubicBezTo>
                      <a:pt x="1047052" y="1020699"/>
                      <a:pt x="1033463" y="1021398"/>
                      <a:pt x="1022033" y="1020001"/>
                    </a:cubicBezTo>
                    <a:cubicBezTo>
                      <a:pt x="1016381" y="1019239"/>
                      <a:pt x="1009904" y="1017842"/>
                      <a:pt x="1004951" y="1015683"/>
                    </a:cubicBezTo>
                    <a:cubicBezTo>
                      <a:pt x="997077" y="1013523"/>
                      <a:pt x="989965" y="1010666"/>
                      <a:pt x="983552" y="1006411"/>
                    </a:cubicBezTo>
                    <a:cubicBezTo>
                      <a:pt x="979932" y="1004951"/>
                      <a:pt x="977075" y="1002855"/>
                      <a:pt x="973519" y="1000697"/>
                    </a:cubicBezTo>
                    <a:cubicBezTo>
                      <a:pt x="972122" y="999998"/>
                      <a:pt x="952817" y="985711"/>
                      <a:pt x="949960" y="985711"/>
                    </a:cubicBezTo>
                    <a:cubicBezTo>
                      <a:pt x="948563" y="985711"/>
                      <a:pt x="922147" y="992823"/>
                      <a:pt x="907860" y="996442"/>
                    </a:cubicBezTo>
                    <a:cubicBezTo>
                      <a:pt x="901446" y="998538"/>
                      <a:pt x="894271" y="997839"/>
                      <a:pt x="888619" y="999300"/>
                    </a:cubicBezTo>
                    <a:cubicBezTo>
                      <a:pt x="875030" y="1001395"/>
                      <a:pt x="859346" y="1020001"/>
                      <a:pt x="857885" y="1032828"/>
                    </a:cubicBezTo>
                    <a:cubicBezTo>
                      <a:pt x="857885" y="1032828"/>
                      <a:pt x="851472" y="1049211"/>
                      <a:pt x="845757" y="1049211"/>
                    </a:cubicBezTo>
                    <a:cubicBezTo>
                      <a:pt x="840041" y="1049211"/>
                      <a:pt x="840041" y="1038542"/>
                      <a:pt x="840041" y="1035685"/>
                    </a:cubicBezTo>
                    <a:lnTo>
                      <a:pt x="840041" y="1032129"/>
                    </a:lnTo>
                    <a:cubicBezTo>
                      <a:pt x="837946" y="1024954"/>
                      <a:pt x="850075" y="1023557"/>
                      <a:pt x="852170" y="1019239"/>
                    </a:cubicBezTo>
                    <a:cubicBezTo>
                      <a:pt x="858584" y="1007110"/>
                      <a:pt x="873633" y="989267"/>
                      <a:pt x="887159" y="982154"/>
                    </a:cubicBezTo>
                    <a:cubicBezTo>
                      <a:pt x="894271" y="977836"/>
                      <a:pt x="916432" y="964311"/>
                      <a:pt x="926402" y="964311"/>
                    </a:cubicBezTo>
                    <a:cubicBezTo>
                      <a:pt x="927862" y="964311"/>
                      <a:pt x="944245" y="967867"/>
                      <a:pt x="953516" y="971423"/>
                    </a:cubicBezTo>
                    <a:close/>
                    <a:moveTo>
                      <a:pt x="822897" y="992124"/>
                    </a:moveTo>
                    <a:lnTo>
                      <a:pt x="820801" y="992124"/>
                    </a:lnTo>
                    <a:cubicBezTo>
                      <a:pt x="819341" y="991426"/>
                      <a:pt x="795084" y="975741"/>
                      <a:pt x="795084" y="967867"/>
                    </a:cubicBezTo>
                    <a:cubicBezTo>
                      <a:pt x="795084" y="965708"/>
                      <a:pt x="795084" y="964311"/>
                      <a:pt x="797242" y="964311"/>
                    </a:cubicBezTo>
                    <a:cubicBezTo>
                      <a:pt x="801497" y="964311"/>
                      <a:pt x="820103" y="987108"/>
                      <a:pt x="822897" y="992124"/>
                    </a:cubicBezTo>
                    <a:close/>
                    <a:moveTo>
                      <a:pt x="817944" y="952183"/>
                    </a:moveTo>
                    <a:cubicBezTo>
                      <a:pt x="820801" y="953579"/>
                      <a:pt x="822897" y="955739"/>
                      <a:pt x="826516" y="957898"/>
                    </a:cubicBezTo>
                    <a:cubicBezTo>
                      <a:pt x="827913" y="959295"/>
                      <a:pt x="831469" y="959993"/>
                      <a:pt x="834327" y="961454"/>
                    </a:cubicBezTo>
                    <a:cubicBezTo>
                      <a:pt x="835787" y="962152"/>
                      <a:pt x="836485" y="963613"/>
                      <a:pt x="836485" y="965708"/>
                    </a:cubicBezTo>
                    <a:cubicBezTo>
                      <a:pt x="836485" y="967169"/>
                      <a:pt x="835089" y="970026"/>
                      <a:pt x="832929" y="970026"/>
                    </a:cubicBezTo>
                    <a:cubicBezTo>
                      <a:pt x="827913" y="970026"/>
                      <a:pt x="816483" y="960755"/>
                      <a:pt x="815086" y="953579"/>
                    </a:cubicBezTo>
                    <a:lnTo>
                      <a:pt x="815785" y="952183"/>
                    </a:lnTo>
                    <a:lnTo>
                      <a:pt x="817944" y="952183"/>
                    </a:lnTo>
                    <a:close/>
                    <a:moveTo>
                      <a:pt x="183388" y="931482"/>
                    </a:moveTo>
                    <a:cubicBezTo>
                      <a:pt x="203391" y="937895"/>
                      <a:pt x="225489" y="942911"/>
                      <a:pt x="246952" y="942911"/>
                    </a:cubicBezTo>
                    <a:lnTo>
                      <a:pt x="358267" y="941451"/>
                    </a:lnTo>
                    <a:lnTo>
                      <a:pt x="507428" y="942911"/>
                    </a:lnTo>
                    <a:lnTo>
                      <a:pt x="697992" y="936435"/>
                    </a:lnTo>
                    <a:cubicBezTo>
                      <a:pt x="705167" y="941451"/>
                      <a:pt x="712279" y="947865"/>
                      <a:pt x="720852" y="954278"/>
                    </a:cubicBezTo>
                    <a:cubicBezTo>
                      <a:pt x="723710" y="957136"/>
                      <a:pt x="728726" y="959295"/>
                      <a:pt x="732282" y="962152"/>
                    </a:cubicBezTo>
                    <a:cubicBezTo>
                      <a:pt x="734441" y="963613"/>
                      <a:pt x="734441" y="966470"/>
                      <a:pt x="735838" y="968566"/>
                    </a:cubicBezTo>
                    <a:cubicBezTo>
                      <a:pt x="751522" y="984314"/>
                      <a:pt x="771525" y="992823"/>
                      <a:pt x="788670" y="1001395"/>
                    </a:cubicBezTo>
                    <a:cubicBezTo>
                      <a:pt x="794385" y="1004253"/>
                      <a:pt x="802259" y="1015683"/>
                      <a:pt x="805053" y="1020699"/>
                    </a:cubicBezTo>
                    <a:cubicBezTo>
                      <a:pt x="807212" y="1023557"/>
                      <a:pt x="811530" y="1034225"/>
                      <a:pt x="811530" y="1039241"/>
                    </a:cubicBezTo>
                    <a:cubicBezTo>
                      <a:pt x="811530" y="1040638"/>
                      <a:pt x="810768" y="1044956"/>
                      <a:pt x="807910" y="1044956"/>
                    </a:cubicBezTo>
                    <a:cubicBezTo>
                      <a:pt x="804354" y="1044956"/>
                      <a:pt x="795084" y="1036384"/>
                      <a:pt x="791528" y="1032828"/>
                    </a:cubicBezTo>
                    <a:cubicBezTo>
                      <a:pt x="788670" y="1029970"/>
                      <a:pt x="784416" y="1027113"/>
                      <a:pt x="782257" y="1025652"/>
                    </a:cubicBezTo>
                    <a:cubicBezTo>
                      <a:pt x="768667" y="1017143"/>
                      <a:pt x="754380" y="1009967"/>
                      <a:pt x="741553" y="1001395"/>
                    </a:cubicBezTo>
                    <a:cubicBezTo>
                      <a:pt x="728028" y="993585"/>
                      <a:pt x="710883" y="977836"/>
                      <a:pt x="697992" y="973582"/>
                    </a:cubicBezTo>
                    <a:cubicBezTo>
                      <a:pt x="690182" y="970725"/>
                      <a:pt x="682308" y="967169"/>
                      <a:pt x="675894" y="965708"/>
                    </a:cubicBezTo>
                    <a:cubicBezTo>
                      <a:pt x="663766" y="962152"/>
                      <a:pt x="639509" y="959295"/>
                      <a:pt x="637350" y="959295"/>
                    </a:cubicBezTo>
                    <a:lnTo>
                      <a:pt x="598107" y="959295"/>
                    </a:lnTo>
                    <a:lnTo>
                      <a:pt x="513905" y="965708"/>
                    </a:lnTo>
                    <a:lnTo>
                      <a:pt x="503174" y="965708"/>
                    </a:lnTo>
                    <a:lnTo>
                      <a:pt x="418973" y="974280"/>
                    </a:lnTo>
                    <a:lnTo>
                      <a:pt x="371856" y="975741"/>
                    </a:lnTo>
                    <a:lnTo>
                      <a:pt x="264033" y="984314"/>
                    </a:lnTo>
                    <a:lnTo>
                      <a:pt x="226949" y="985711"/>
                    </a:lnTo>
                    <a:lnTo>
                      <a:pt x="129159" y="986409"/>
                    </a:lnTo>
                    <a:cubicBezTo>
                      <a:pt x="122047" y="985711"/>
                      <a:pt x="122746" y="985012"/>
                      <a:pt x="122746" y="980694"/>
                    </a:cubicBezTo>
                    <a:cubicBezTo>
                      <a:pt x="122746" y="968566"/>
                      <a:pt x="130620" y="966470"/>
                      <a:pt x="134874" y="955040"/>
                    </a:cubicBezTo>
                    <a:cubicBezTo>
                      <a:pt x="134874" y="952881"/>
                      <a:pt x="134176" y="950722"/>
                      <a:pt x="134176" y="948627"/>
                    </a:cubicBezTo>
                    <a:cubicBezTo>
                      <a:pt x="134176" y="946467"/>
                      <a:pt x="134874" y="944309"/>
                      <a:pt x="137033" y="943610"/>
                    </a:cubicBezTo>
                    <a:cubicBezTo>
                      <a:pt x="139128" y="941451"/>
                      <a:pt x="143447" y="940054"/>
                      <a:pt x="147003" y="936435"/>
                    </a:cubicBezTo>
                    <a:cubicBezTo>
                      <a:pt x="152019" y="932180"/>
                      <a:pt x="159131" y="922211"/>
                      <a:pt x="161290" y="922211"/>
                    </a:cubicBezTo>
                    <a:cubicBezTo>
                      <a:pt x="162687" y="922211"/>
                      <a:pt x="176276" y="929323"/>
                      <a:pt x="183388" y="931482"/>
                    </a:cubicBezTo>
                    <a:close/>
                    <a:moveTo>
                      <a:pt x="849313" y="939292"/>
                    </a:moveTo>
                    <a:cubicBezTo>
                      <a:pt x="849313" y="943610"/>
                      <a:pt x="846455" y="944309"/>
                      <a:pt x="845058" y="944309"/>
                    </a:cubicBezTo>
                    <a:cubicBezTo>
                      <a:pt x="836485" y="944309"/>
                      <a:pt x="832929" y="925767"/>
                      <a:pt x="832929" y="924306"/>
                    </a:cubicBezTo>
                    <a:cubicBezTo>
                      <a:pt x="832929" y="924306"/>
                      <a:pt x="832929" y="920052"/>
                      <a:pt x="835787" y="920052"/>
                    </a:cubicBezTo>
                    <a:cubicBezTo>
                      <a:pt x="842899" y="920052"/>
                      <a:pt x="849313" y="937895"/>
                      <a:pt x="849313" y="939292"/>
                    </a:cubicBezTo>
                    <a:close/>
                    <a:moveTo>
                      <a:pt x="1783651" y="907923"/>
                    </a:moveTo>
                    <a:cubicBezTo>
                      <a:pt x="1783651" y="914336"/>
                      <a:pt x="1737233" y="1004951"/>
                      <a:pt x="1724406" y="1037844"/>
                    </a:cubicBezTo>
                    <a:cubicBezTo>
                      <a:pt x="1718691" y="1053529"/>
                      <a:pt x="1712277" y="1069912"/>
                      <a:pt x="1705864" y="1085660"/>
                    </a:cubicBezTo>
                    <a:cubicBezTo>
                      <a:pt x="1701546" y="1097026"/>
                      <a:pt x="1694434" y="1108456"/>
                      <a:pt x="1688719" y="1121347"/>
                    </a:cubicBezTo>
                    <a:cubicBezTo>
                      <a:pt x="1686560" y="1125601"/>
                      <a:pt x="1678686" y="1152716"/>
                      <a:pt x="1671574" y="1152716"/>
                    </a:cubicBezTo>
                    <a:cubicBezTo>
                      <a:pt x="1670113" y="1152716"/>
                      <a:pt x="1669415" y="1152017"/>
                      <a:pt x="1668018" y="1151319"/>
                    </a:cubicBezTo>
                    <a:lnTo>
                      <a:pt x="1668018" y="1149160"/>
                    </a:lnTo>
                    <a:cubicBezTo>
                      <a:pt x="1677289" y="1127760"/>
                      <a:pt x="1688719" y="1105598"/>
                      <a:pt x="1697990" y="1083501"/>
                    </a:cubicBezTo>
                    <a:cubicBezTo>
                      <a:pt x="1720088" y="1029272"/>
                      <a:pt x="1746504" y="970026"/>
                      <a:pt x="1775079" y="915734"/>
                    </a:cubicBezTo>
                    <a:cubicBezTo>
                      <a:pt x="1776476" y="912178"/>
                      <a:pt x="1778635" y="907225"/>
                      <a:pt x="1782889" y="906463"/>
                    </a:cubicBezTo>
                    <a:cubicBezTo>
                      <a:pt x="1783651" y="907225"/>
                      <a:pt x="1783651" y="906463"/>
                      <a:pt x="1783651" y="907923"/>
                    </a:cubicBezTo>
                    <a:close/>
                    <a:moveTo>
                      <a:pt x="862203" y="910082"/>
                    </a:moveTo>
                    <a:cubicBezTo>
                      <a:pt x="862203" y="911479"/>
                      <a:pt x="861441" y="910780"/>
                      <a:pt x="861441" y="912178"/>
                    </a:cubicBezTo>
                    <a:cubicBezTo>
                      <a:pt x="860044" y="912178"/>
                      <a:pt x="858584" y="912940"/>
                      <a:pt x="857186" y="912940"/>
                    </a:cubicBezTo>
                    <a:cubicBezTo>
                      <a:pt x="854329" y="912940"/>
                      <a:pt x="850773" y="910780"/>
                      <a:pt x="850773" y="907923"/>
                    </a:cubicBezTo>
                    <a:cubicBezTo>
                      <a:pt x="850773" y="905764"/>
                      <a:pt x="851472" y="902208"/>
                      <a:pt x="854329" y="902208"/>
                    </a:cubicBezTo>
                    <a:cubicBezTo>
                      <a:pt x="857186" y="902208"/>
                      <a:pt x="862203" y="907225"/>
                      <a:pt x="862203" y="910082"/>
                    </a:cubicBezTo>
                    <a:close/>
                    <a:moveTo>
                      <a:pt x="875030" y="888619"/>
                    </a:moveTo>
                    <a:cubicBezTo>
                      <a:pt x="875030" y="891477"/>
                      <a:pt x="872871" y="893636"/>
                      <a:pt x="870014" y="893636"/>
                    </a:cubicBezTo>
                    <a:cubicBezTo>
                      <a:pt x="867918" y="893636"/>
                      <a:pt x="867918" y="892937"/>
                      <a:pt x="866458" y="891477"/>
                    </a:cubicBezTo>
                    <a:cubicBezTo>
                      <a:pt x="865759" y="887222"/>
                      <a:pt x="862902" y="878650"/>
                      <a:pt x="862902" y="877253"/>
                    </a:cubicBezTo>
                    <a:cubicBezTo>
                      <a:pt x="862902" y="875094"/>
                      <a:pt x="864298" y="874395"/>
                      <a:pt x="865759" y="874395"/>
                    </a:cubicBezTo>
                    <a:cubicBezTo>
                      <a:pt x="872172" y="874395"/>
                      <a:pt x="875030" y="886523"/>
                      <a:pt x="875030" y="888619"/>
                    </a:cubicBezTo>
                    <a:close/>
                    <a:moveTo>
                      <a:pt x="893572" y="857948"/>
                    </a:moveTo>
                    <a:lnTo>
                      <a:pt x="893572" y="863664"/>
                    </a:lnTo>
                    <a:cubicBezTo>
                      <a:pt x="892873" y="864362"/>
                      <a:pt x="892873" y="864362"/>
                      <a:pt x="891477" y="864362"/>
                    </a:cubicBezTo>
                    <a:cubicBezTo>
                      <a:pt x="886460" y="864362"/>
                      <a:pt x="881444" y="852932"/>
                      <a:pt x="881444" y="850836"/>
                    </a:cubicBezTo>
                    <a:lnTo>
                      <a:pt x="882142" y="849376"/>
                    </a:lnTo>
                    <a:lnTo>
                      <a:pt x="885000" y="849376"/>
                    </a:lnTo>
                    <a:cubicBezTo>
                      <a:pt x="889317" y="849376"/>
                      <a:pt x="893572" y="855790"/>
                      <a:pt x="893572" y="857948"/>
                    </a:cubicBezTo>
                    <a:close/>
                    <a:moveTo>
                      <a:pt x="1716532" y="845122"/>
                    </a:moveTo>
                    <a:cubicBezTo>
                      <a:pt x="1714373" y="850075"/>
                      <a:pt x="1711515" y="854392"/>
                      <a:pt x="1710119" y="859409"/>
                    </a:cubicBezTo>
                    <a:cubicBezTo>
                      <a:pt x="1708658" y="862203"/>
                      <a:pt x="1708658" y="866521"/>
                      <a:pt x="1707261" y="870077"/>
                    </a:cubicBezTo>
                    <a:cubicBezTo>
                      <a:pt x="1703705" y="877253"/>
                      <a:pt x="1696529" y="889381"/>
                      <a:pt x="1686560" y="895795"/>
                    </a:cubicBezTo>
                    <a:lnTo>
                      <a:pt x="1686560" y="890778"/>
                    </a:lnTo>
                    <a:cubicBezTo>
                      <a:pt x="1695831" y="875792"/>
                      <a:pt x="1695831" y="857250"/>
                      <a:pt x="1716532" y="842963"/>
                    </a:cubicBezTo>
                    <a:lnTo>
                      <a:pt x="1716532" y="845122"/>
                    </a:lnTo>
                    <a:close/>
                    <a:moveTo>
                      <a:pt x="909320" y="832993"/>
                    </a:moveTo>
                    <a:cubicBezTo>
                      <a:pt x="909320" y="835851"/>
                      <a:pt x="906463" y="837946"/>
                      <a:pt x="904303" y="837946"/>
                    </a:cubicBezTo>
                    <a:cubicBezTo>
                      <a:pt x="898589" y="837946"/>
                      <a:pt x="897890" y="826516"/>
                      <a:pt x="897890" y="825119"/>
                    </a:cubicBezTo>
                    <a:cubicBezTo>
                      <a:pt x="897890" y="822960"/>
                      <a:pt x="897890" y="820865"/>
                      <a:pt x="899985" y="820865"/>
                    </a:cubicBezTo>
                    <a:cubicBezTo>
                      <a:pt x="904303" y="820865"/>
                      <a:pt x="909320" y="831533"/>
                      <a:pt x="909320" y="832993"/>
                    </a:cubicBezTo>
                    <a:close/>
                    <a:moveTo>
                      <a:pt x="925703" y="810133"/>
                    </a:moveTo>
                    <a:cubicBezTo>
                      <a:pt x="925703" y="812292"/>
                      <a:pt x="924306" y="813689"/>
                      <a:pt x="922147" y="813689"/>
                    </a:cubicBezTo>
                    <a:cubicBezTo>
                      <a:pt x="914273" y="813689"/>
                      <a:pt x="913575" y="801561"/>
                      <a:pt x="913575" y="798703"/>
                    </a:cubicBezTo>
                    <a:cubicBezTo>
                      <a:pt x="913575" y="796544"/>
                      <a:pt x="914273" y="793686"/>
                      <a:pt x="914972" y="791591"/>
                    </a:cubicBezTo>
                    <a:cubicBezTo>
                      <a:pt x="919290" y="792290"/>
                      <a:pt x="925703" y="805815"/>
                      <a:pt x="925703" y="810133"/>
                    </a:cubicBezTo>
                    <a:close/>
                    <a:moveTo>
                      <a:pt x="941388" y="783717"/>
                    </a:moveTo>
                    <a:cubicBezTo>
                      <a:pt x="941388" y="787972"/>
                      <a:pt x="937133" y="787972"/>
                      <a:pt x="935672" y="787972"/>
                    </a:cubicBezTo>
                    <a:cubicBezTo>
                      <a:pt x="928560" y="787972"/>
                      <a:pt x="929259" y="780161"/>
                      <a:pt x="929259" y="777304"/>
                    </a:cubicBezTo>
                    <a:cubicBezTo>
                      <a:pt x="929259" y="775843"/>
                      <a:pt x="929958" y="766572"/>
                      <a:pt x="932116" y="766572"/>
                    </a:cubicBezTo>
                    <a:cubicBezTo>
                      <a:pt x="937133" y="766572"/>
                      <a:pt x="941388" y="783717"/>
                      <a:pt x="941388" y="783717"/>
                    </a:cubicBezTo>
                    <a:close/>
                    <a:moveTo>
                      <a:pt x="957834" y="752285"/>
                    </a:moveTo>
                    <a:cubicBezTo>
                      <a:pt x="957834" y="753745"/>
                      <a:pt x="957834" y="754444"/>
                      <a:pt x="957135" y="755904"/>
                    </a:cubicBezTo>
                    <a:lnTo>
                      <a:pt x="954278" y="755904"/>
                    </a:lnTo>
                    <a:cubicBezTo>
                      <a:pt x="952119" y="753745"/>
                      <a:pt x="945705" y="745173"/>
                      <a:pt x="945705" y="742315"/>
                    </a:cubicBezTo>
                    <a:cubicBezTo>
                      <a:pt x="945705" y="740918"/>
                      <a:pt x="947103" y="740156"/>
                      <a:pt x="948563" y="740156"/>
                    </a:cubicBezTo>
                    <a:cubicBezTo>
                      <a:pt x="954977" y="740156"/>
                      <a:pt x="957834" y="749491"/>
                      <a:pt x="957834" y="752285"/>
                    </a:cubicBezTo>
                    <a:close/>
                    <a:moveTo>
                      <a:pt x="989965" y="688086"/>
                    </a:moveTo>
                    <a:cubicBezTo>
                      <a:pt x="989965" y="691642"/>
                      <a:pt x="985647" y="691642"/>
                      <a:pt x="984948" y="691642"/>
                    </a:cubicBezTo>
                    <a:cubicBezTo>
                      <a:pt x="978535" y="691642"/>
                      <a:pt x="977836" y="686626"/>
                      <a:pt x="977836" y="683070"/>
                    </a:cubicBezTo>
                    <a:cubicBezTo>
                      <a:pt x="977836" y="680911"/>
                      <a:pt x="977075" y="680212"/>
                      <a:pt x="980694" y="680212"/>
                    </a:cubicBezTo>
                    <a:cubicBezTo>
                      <a:pt x="983552" y="680212"/>
                      <a:pt x="989965" y="683768"/>
                      <a:pt x="989965" y="688086"/>
                    </a:cubicBezTo>
                    <a:close/>
                    <a:moveTo>
                      <a:pt x="1001395" y="649542"/>
                    </a:moveTo>
                    <a:cubicBezTo>
                      <a:pt x="1003491" y="653796"/>
                      <a:pt x="1005650" y="660972"/>
                      <a:pt x="1005650" y="662369"/>
                    </a:cubicBezTo>
                    <a:cubicBezTo>
                      <a:pt x="1005650" y="664528"/>
                      <a:pt x="1003491" y="665925"/>
                      <a:pt x="1002094" y="665925"/>
                    </a:cubicBezTo>
                    <a:cubicBezTo>
                      <a:pt x="996378" y="665925"/>
                      <a:pt x="996378" y="657416"/>
                      <a:pt x="996378" y="655257"/>
                    </a:cubicBezTo>
                    <a:cubicBezTo>
                      <a:pt x="996378" y="653796"/>
                      <a:pt x="997776" y="647383"/>
                      <a:pt x="999236" y="647383"/>
                    </a:cubicBezTo>
                    <a:cubicBezTo>
                      <a:pt x="999935" y="648081"/>
                      <a:pt x="1001395" y="648843"/>
                      <a:pt x="1001395" y="649542"/>
                    </a:cubicBezTo>
                    <a:close/>
                    <a:moveTo>
                      <a:pt x="1027747" y="633095"/>
                    </a:moveTo>
                    <a:cubicBezTo>
                      <a:pt x="1027747" y="634555"/>
                      <a:pt x="1026351" y="635953"/>
                      <a:pt x="1025652" y="635953"/>
                    </a:cubicBezTo>
                    <a:cubicBezTo>
                      <a:pt x="1019239" y="635953"/>
                      <a:pt x="1017079" y="623126"/>
                      <a:pt x="1017079" y="621729"/>
                    </a:cubicBezTo>
                    <a:cubicBezTo>
                      <a:pt x="1017079" y="619570"/>
                      <a:pt x="1017079" y="617411"/>
                      <a:pt x="1019239" y="617411"/>
                    </a:cubicBezTo>
                    <a:cubicBezTo>
                      <a:pt x="1024191" y="617411"/>
                      <a:pt x="1027747" y="632397"/>
                      <a:pt x="1027747" y="633095"/>
                    </a:cubicBezTo>
                    <a:close/>
                    <a:moveTo>
                      <a:pt x="1049909" y="601726"/>
                    </a:moveTo>
                    <a:lnTo>
                      <a:pt x="1049909" y="605980"/>
                    </a:lnTo>
                    <a:lnTo>
                      <a:pt x="1047052" y="605980"/>
                    </a:lnTo>
                    <a:cubicBezTo>
                      <a:pt x="1044194" y="604584"/>
                      <a:pt x="1034923" y="597408"/>
                      <a:pt x="1034923" y="593154"/>
                    </a:cubicBezTo>
                    <a:cubicBezTo>
                      <a:pt x="1034923" y="590995"/>
                      <a:pt x="1037082" y="590296"/>
                      <a:pt x="1039178" y="590296"/>
                    </a:cubicBezTo>
                    <a:cubicBezTo>
                      <a:pt x="1042035" y="590296"/>
                      <a:pt x="1049909" y="597408"/>
                      <a:pt x="1049909" y="601726"/>
                    </a:cubicBezTo>
                    <a:close/>
                    <a:moveTo>
                      <a:pt x="1072769" y="560324"/>
                    </a:moveTo>
                    <a:cubicBezTo>
                      <a:pt x="1072769" y="561721"/>
                      <a:pt x="1071309" y="566039"/>
                      <a:pt x="1069150" y="566039"/>
                    </a:cubicBezTo>
                    <a:cubicBezTo>
                      <a:pt x="1062736" y="566039"/>
                      <a:pt x="1061339" y="557467"/>
                      <a:pt x="1061339" y="556006"/>
                    </a:cubicBezTo>
                    <a:cubicBezTo>
                      <a:pt x="1061339" y="554609"/>
                      <a:pt x="1062038" y="549592"/>
                      <a:pt x="1064895" y="549592"/>
                    </a:cubicBezTo>
                    <a:cubicBezTo>
                      <a:pt x="1069912" y="549592"/>
                      <a:pt x="1072769" y="558864"/>
                      <a:pt x="1072769" y="560324"/>
                    </a:cubicBezTo>
                    <a:close/>
                    <a:moveTo>
                      <a:pt x="1092010" y="528193"/>
                    </a:moveTo>
                    <a:cubicBezTo>
                      <a:pt x="1092010" y="529654"/>
                      <a:pt x="1089152" y="532511"/>
                      <a:pt x="1087755" y="532511"/>
                    </a:cubicBezTo>
                    <a:cubicBezTo>
                      <a:pt x="1081278" y="532511"/>
                      <a:pt x="1079881" y="525336"/>
                      <a:pt x="1079881" y="523177"/>
                    </a:cubicBezTo>
                    <a:cubicBezTo>
                      <a:pt x="1079881" y="521081"/>
                      <a:pt x="1080579" y="520319"/>
                      <a:pt x="1082739" y="520319"/>
                    </a:cubicBezTo>
                    <a:cubicBezTo>
                      <a:pt x="1085596" y="520319"/>
                      <a:pt x="1092010" y="523939"/>
                      <a:pt x="1092010" y="528193"/>
                    </a:cubicBezTo>
                    <a:close/>
                    <a:moveTo>
                      <a:pt x="1102741" y="485394"/>
                    </a:moveTo>
                    <a:cubicBezTo>
                      <a:pt x="1104138" y="486093"/>
                      <a:pt x="1112710" y="488950"/>
                      <a:pt x="1112710" y="493205"/>
                    </a:cubicBezTo>
                    <a:cubicBezTo>
                      <a:pt x="1112710" y="496062"/>
                      <a:pt x="1108456" y="496824"/>
                      <a:pt x="1106996" y="496824"/>
                    </a:cubicBezTo>
                    <a:cubicBezTo>
                      <a:pt x="1100582" y="496824"/>
                      <a:pt x="1099122" y="491808"/>
                      <a:pt x="1099122" y="488252"/>
                    </a:cubicBezTo>
                    <a:cubicBezTo>
                      <a:pt x="1099122" y="486791"/>
                      <a:pt x="1099884" y="486093"/>
                      <a:pt x="1099884" y="485394"/>
                    </a:cubicBezTo>
                    <a:lnTo>
                      <a:pt x="1102741" y="485394"/>
                    </a:lnTo>
                    <a:close/>
                    <a:moveTo>
                      <a:pt x="1126998" y="455422"/>
                    </a:moveTo>
                    <a:cubicBezTo>
                      <a:pt x="1126998" y="458280"/>
                      <a:pt x="1125538" y="461836"/>
                      <a:pt x="1122680" y="461836"/>
                    </a:cubicBezTo>
                    <a:cubicBezTo>
                      <a:pt x="1116965" y="461836"/>
                      <a:pt x="1118426" y="456121"/>
                      <a:pt x="1118426" y="455422"/>
                    </a:cubicBezTo>
                    <a:cubicBezTo>
                      <a:pt x="1118426" y="453263"/>
                      <a:pt x="1118426" y="449707"/>
                      <a:pt x="1122680" y="449707"/>
                    </a:cubicBezTo>
                    <a:cubicBezTo>
                      <a:pt x="1126300" y="449707"/>
                      <a:pt x="1126998" y="453263"/>
                      <a:pt x="1126998" y="455422"/>
                    </a:cubicBezTo>
                    <a:close/>
                    <a:moveTo>
                      <a:pt x="1150557" y="421831"/>
                    </a:moveTo>
                    <a:cubicBezTo>
                      <a:pt x="1150557" y="424688"/>
                      <a:pt x="1146239" y="426149"/>
                      <a:pt x="1144841" y="426149"/>
                    </a:cubicBezTo>
                    <a:cubicBezTo>
                      <a:pt x="1138428" y="426149"/>
                      <a:pt x="1137666" y="421132"/>
                      <a:pt x="1137666" y="418275"/>
                    </a:cubicBezTo>
                    <a:cubicBezTo>
                      <a:pt x="1137666" y="415417"/>
                      <a:pt x="1138428" y="414719"/>
                      <a:pt x="1140523" y="414719"/>
                    </a:cubicBezTo>
                    <a:cubicBezTo>
                      <a:pt x="1144143" y="414719"/>
                      <a:pt x="1150557" y="418275"/>
                      <a:pt x="1150557" y="421831"/>
                    </a:cubicBezTo>
                    <a:close/>
                    <a:moveTo>
                      <a:pt x="1175512" y="378333"/>
                    </a:moveTo>
                    <a:cubicBezTo>
                      <a:pt x="1175512" y="380429"/>
                      <a:pt x="1174814" y="386906"/>
                      <a:pt x="1174814" y="391160"/>
                    </a:cubicBezTo>
                    <a:cubicBezTo>
                      <a:pt x="1166940" y="392557"/>
                      <a:pt x="1165542" y="380429"/>
                      <a:pt x="1165542" y="376174"/>
                    </a:cubicBezTo>
                    <a:cubicBezTo>
                      <a:pt x="1165542" y="374015"/>
                      <a:pt x="1166241" y="363347"/>
                      <a:pt x="1170496" y="363347"/>
                    </a:cubicBezTo>
                    <a:cubicBezTo>
                      <a:pt x="1174814" y="363347"/>
                      <a:pt x="1175512" y="378333"/>
                      <a:pt x="1175512" y="378333"/>
                    </a:cubicBezTo>
                    <a:close/>
                    <a:moveTo>
                      <a:pt x="1202627" y="346202"/>
                    </a:moveTo>
                    <a:cubicBezTo>
                      <a:pt x="1202627" y="352616"/>
                      <a:pt x="1203325" y="352616"/>
                      <a:pt x="1198372" y="359728"/>
                    </a:cubicBezTo>
                    <a:cubicBezTo>
                      <a:pt x="1194054" y="356172"/>
                      <a:pt x="1194054" y="351219"/>
                      <a:pt x="1194054" y="347599"/>
                    </a:cubicBezTo>
                    <a:cubicBezTo>
                      <a:pt x="1192657" y="334772"/>
                      <a:pt x="1193356" y="333375"/>
                      <a:pt x="1193356" y="331216"/>
                    </a:cubicBezTo>
                    <a:cubicBezTo>
                      <a:pt x="1193356" y="330518"/>
                      <a:pt x="1194054" y="327660"/>
                      <a:pt x="1196213" y="326898"/>
                    </a:cubicBezTo>
                    <a:cubicBezTo>
                      <a:pt x="1201229" y="331216"/>
                      <a:pt x="1202627" y="340487"/>
                      <a:pt x="1202627" y="346202"/>
                    </a:cubicBezTo>
                    <a:close/>
                    <a:moveTo>
                      <a:pt x="2052002" y="299085"/>
                    </a:moveTo>
                    <a:cubicBezTo>
                      <a:pt x="2048447" y="309817"/>
                      <a:pt x="2044890" y="319786"/>
                      <a:pt x="2040573" y="329756"/>
                    </a:cubicBezTo>
                    <a:cubicBezTo>
                      <a:pt x="2037715" y="337630"/>
                      <a:pt x="2034159" y="346202"/>
                      <a:pt x="2031301" y="354013"/>
                    </a:cubicBezTo>
                    <a:cubicBezTo>
                      <a:pt x="2029142" y="359029"/>
                      <a:pt x="2027047" y="366205"/>
                      <a:pt x="2024189" y="372618"/>
                    </a:cubicBezTo>
                    <a:cubicBezTo>
                      <a:pt x="2020570" y="381889"/>
                      <a:pt x="2015617" y="391160"/>
                      <a:pt x="2012760" y="401130"/>
                    </a:cubicBezTo>
                    <a:cubicBezTo>
                      <a:pt x="2011299" y="404749"/>
                      <a:pt x="2009203" y="409702"/>
                      <a:pt x="2007743" y="414020"/>
                    </a:cubicBezTo>
                    <a:cubicBezTo>
                      <a:pt x="2004886" y="420434"/>
                      <a:pt x="2000631" y="429006"/>
                      <a:pt x="1996313" y="436817"/>
                    </a:cubicBezTo>
                    <a:cubicBezTo>
                      <a:pt x="1992757" y="443294"/>
                      <a:pt x="1981327" y="460375"/>
                      <a:pt x="1981327" y="455422"/>
                    </a:cubicBezTo>
                    <a:cubicBezTo>
                      <a:pt x="1981327" y="450406"/>
                      <a:pt x="2002726" y="404749"/>
                      <a:pt x="2007045" y="393319"/>
                    </a:cubicBezTo>
                    <a:cubicBezTo>
                      <a:pt x="2009203" y="387604"/>
                      <a:pt x="2010600" y="380429"/>
                      <a:pt x="2013458" y="374714"/>
                    </a:cubicBezTo>
                    <a:cubicBezTo>
                      <a:pt x="2018475" y="364046"/>
                      <a:pt x="2024888" y="354013"/>
                      <a:pt x="2028444" y="344742"/>
                    </a:cubicBezTo>
                    <a:cubicBezTo>
                      <a:pt x="2034858" y="329756"/>
                      <a:pt x="2038413" y="311214"/>
                      <a:pt x="2049145" y="296926"/>
                    </a:cubicBezTo>
                    <a:cubicBezTo>
                      <a:pt x="2049145" y="296926"/>
                      <a:pt x="2049844" y="296926"/>
                      <a:pt x="2052002" y="296228"/>
                    </a:cubicBezTo>
                    <a:lnTo>
                      <a:pt x="2052002" y="299085"/>
                    </a:lnTo>
                    <a:close/>
                    <a:moveTo>
                      <a:pt x="1226185" y="313373"/>
                    </a:moveTo>
                    <a:cubicBezTo>
                      <a:pt x="1226185" y="314770"/>
                      <a:pt x="1225487" y="318326"/>
                      <a:pt x="1224788" y="321183"/>
                    </a:cubicBezTo>
                    <a:cubicBezTo>
                      <a:pt x="1218375" y="317627"/>
                      <a:pt x="1216914" y="297688"/>
                      <a:pt x="1216914" y="296228"/>
                    </a:cubicBezTo>
                    <a:cubicBezTo>
                      <a:pt x="1216914" y="294069"/>
                      <a:pt x="1217613" y="290513"/>
                      <a:pt x="1219772" y="290513"/>
                    </a:cubicBezTo>
                    <a:cubicBezTo>
                      <a:pt x="1224026" y="290513"/>
                      <a:pt x="1226185" y="312674"/>
                      <a:pt x="1226185" y="313373"/>
                    </a:cubicBezTo>
                    <a:close/>
                    <a:moveTo>
                      <a:pt x="2031301" y="273368"/>
                    </a:moveTo>
                    <a:lnTo>
                      <a:pt x="2031301" y="276987"/>
                    </a:lnTo>
                    <a:cubicBezTo>
                      <a:pt x="2018475" y="300482"/>
                      <a:pt x="2006346" y="324041"/>
                      <a:pt x="1992059" y="347599"/>
                    </a:cubicBezTo>
                    <a:cubicBezTo>
                      <a:pt x="1982788" y="363347"/>
                      <a:pt x="1970659" y="378333"/>
                      <a:pt x="1962087" y="394716"/>
                    </a:cubicBezTo>
                    <a:cubicBezTo>
                      <a:pt x="1935671" y="441833"/>
                      <a:pt x="1909254" y="489649"/>
                      <a:pt x="1884299" y="538163"/>
                    </a:cubicBezTo>
                    <a:cubicBezTo>
                      <a:pt x="1879981" y="545338"/>
                      <a:pt x="1877822" y="554609"/>
                      <a:pt x="1872869" y="563182"/>
                    </a:cubicBezTo>
                    <a:cubicBezTo>
                      <a:pt x="1864995" y="576707"/>
                      <a:pt x="1852168" y="590296"/>
                      <a:pt x="1844992" y="605282"/>
                    </a:cubicBezTo>
                    <a:cubicBezTo>
                      <a:pt x="1835023" y="624586"/>
                      <a:pt x="1825053" y="645986"/>
                      <a:pt x="1813624" y="665925"/>
                    </a:cubicBezTo>
                    <a:cubicBezTo>
                      <a:pt x="1802892" y="684530"/>
                      <a:pt x="1788604" y="703072"/>
                      <a:pt x="1774381" y="721614"/>
                    </a:cubicBezTo>
                    <a:cubicBezTo>
                      <a:pt x="1758633" y="740156"/>
                      <a:pt x="1744345" y="760857"/>
                      <a:pt x="1734375" y="780860"/>
                    </a:cubicBezTo>
                    <a:cubicBezTo>
                      <a:pt x="1728661" y="791591"/>
                      <a:pt x="1719389" y="801561"/>
                      <a:pt x="1712976" y="812991"/>
                    </a:cubicBezTo>
                    <a:cubicBezTo>
                      <a:pt x="1707960" y="820103"/>
                      <a:pt x="1704403" y="829373"/>
                      <a:pt x="1699387" y="837248"/>
                    </a:cubicBezTo>
                    <a:cubicBezTo>
                      <a:pt x="1694434" y="845122"/>
                      <a:pt x="1686560" y="852932"/>
                      <a:pt x="1680845" y="862203"/>
                    </a:cubicBezTo>
                    <a:cubicBezTo>
                      <a:pt x="1676590" y="867918"/>
                      <a:pt x="1674432" y="877253"/>
                      <a:pt x="1672971" y="885063"/>
                    </a:cubicBezTo>
                    <a:cubicBezTo>
                      <a:pt x="1670875" y="897192"/>
                      <a:pt x="1667320" y="910082"/>
                      <a:pt x="1662303" y="922909"/>
                    </a:cubicBezTo>
                    <a:cubicBezTo>
                      <a:pt x="1659446" y="931482"/>
                      <a:pt x="1655127" y="940054"/>
                      <a:pt x="1649476" y="948627"/>
                    </a:cubicBezTo>
                    <a:cubicBezTo>
                      <a:pt x="1641602" y="959993"/>
                      <a:pt x="1630172" y="971423"/>
                      <a:pt x="1620901" y="983552"/>
                    </a:cubicBezTo>
                    <a:cubicBezTo>
                      <a:pt x="1606613" y="1001395"/>
                      <a:pt x="1600200" y="1020001"/>
                      <a:pt x="1590929" y="1039241"/>
                    </a:cubicBezTo>
                    <a:cubicBezTo>
                      <a:pt x="1583055" y="1054227"/>
                      <a:pt x="1576641" y="1070673"/>
                      <a:pt x="1567371" y="1086358"/>
                    </a:cubicBezTo>
                    <a:cubicBezTo>
                      <a:pt x="1558100" y="1102042"/>
                      <a:pt x="1543812" y="1122045"/>
                      <a:pt x="1535938" y="1138428"/>
                    </a:cubicBezTo>
                    <a:cubicBezTo>
                      <a:pt x="1533842" y="1142746"/>
                      <a:pt x="1528826" y="1143445"/>
                      <a:pt x="1525969" y="1144143"/>
                    </a:cubicBezTo>
                    <a:cubicBezTo>
                      <a:pt x="1521714" y="1144905"/>
                      <a:pt x="1513141" y="1149160"/>
                      <a:pt x="1511681" y="1154176"/>
                    </a:cubicBezTo>
                    <a:cubicBezTo>
                      <a:pt x="1513840" y="1158431"/>
                      <a:pt x="1516698" y="1154875"/>
                      <a:pt x="1521714" y="1157732"/>
                    </a:cubicBezTo>
                    <a:cubicBezTo>
                      <a:pt x="1525969" y="1159891"/>
                      <a:pt x="1534541" y="1171258"/>
                      <a:pt x="1534541" y="1176274"/>
                    </a:cubicBezTo>
                    <a:cubicBezTo>
                      <a:pt x="1534541" y="1179830"/>
                      <a:pt x="1530223" y="1180592"/>
                      <a:pt x="1528826" y="1180592"/>
                    </a:cubicBezTo>
                    <a:cubicBezTo>
                      <a:pt x="1527365" y="1180592"/>
                      <a:pt x="1508125" y="1177735"/>
                      <a:pt x="1498854" y="1175576"/>
                    </a:cubicBezTo>
                    <a:cubicBezTo>
                      <a:pt x="1484566" y="1173417"/>
                      <a:pt x="1466723" y="1170559"/>
                      <a:pt x="1453197" y="1164844"/>
                    </a:cubicBezTo>
                    <a:cubicBezTo>
                      <a:pt x="1450340" y="1164146"/>
                      <a:pt x="1448181" y="1161288"/>
                      <a:pt x="1446022" y="1159891"/>
                    </a:cubicBezTo>
                    <a:cubicBezTo>
                      <a:pt x="1443165" y="1157732"/>
                      <a:pt x="1439609" y="1155573"/>
                      <a:pt x="1436053" y="1154875"/>
                    </a:cubicBezTo>
                    <a:cubicBezTo>
                      <a:pt x="1420304" y="1149858"/>
                      <a:pt x="1401064" y="1148461"/>
                      <a:pt x="1386078" y="1147001"/>
                    </a:cubicBezTo>
                    <a:cubicBezTo>
                      <a:pt x="1368933" y="1145604"/>
                      <a:pt x="1348232" y="1144143"/>
                      <a:pt x="1331849" y="1139889"/>
                    </a:cubicBezTo>
                    <a:cubicBezTo>
                      <a:pt x="1311148" y="1135571"/>
                      <a:pt x="1291146" y="1126300"/>
                      <a:pt x="1271143" y="1119886"/>
                    </a:cubicBezTo>
                    <a:cubicBezTo>
                      <a:pt x="1243330" y="1110615"/>
                      <a:pt x="1215517" y="1102741"/>
                      <a:pt x="1187641" y="1094169"/>
                    </a:cubicBezTo>
                    <a:cubicBezTo>
                      <a:pt x="1183386" y="1092772"/>
                      <a:pt x="1179068" y="1091375"/>
                      <a:pt x="1174814" y="1091375"/>
                    </a:cubicBezTo>
                    <a:cubicBezTo>
                      <a:pt x="1141984" y="1089914"/>
                      <a:pt x="1106996" y="1084199"/>
                      <a:pt x="1074865" y="1072769"/>
                    </a:cubicBezTo>
                    <a:cubicBezTo>
                      <a:pt x="1063435" y="1069213"/>
                      <a:pt x="1052766" y="1060641"/>
                      <a:pt x="1041336" y="1056386"/>
                    </a:cubicBezTo>
                    <a:cubicBezTo>
                      <a:pt x="1009205" y="1043496"/>
                      <a:pt x="976376" y="1030669"/>
                      <a:pt x="945007" y="1022795"/>
                    </a:cubicBezTo>
                    <a:cubicBezTo>
                      <a:pt x="937133" y="1021398"/>
                      <a:pt x="925004" y="1015683"/>
                      <a:pt x="922846" y="1015683"/>
                    </a:cubicBezTo>
                    <a:cubicBezTo>
                      <a:pt x="921448" y="1015683"/>
                      <a:pt x="912876" y="1020001"/>
                      <a:pt x="907860" y="1022096"/>
                    </a:cubicBezTo>
                    <a:cubicBezTo>
                      <a:pt x="903605" y="1023557"/>
                      <a:pt x="897890" y="1023557"/>
                      <a:pt x="893572" y="1026414"/>
                    </a:cubicBezTo>
                    <a:cubicBezTo>
                      <a:pt x="882142" y="1032129"/>
                      <a:pt x="867156" y="1051370"/>
                      <a:pt x="856488" y="1059942"/>
                    </a:cubicBezTo>
                    <a:cubicBezTo>
                      <a:pt x="858584" y="1047115"/>
                      <a:pt x="865060" y="1032129"/>
                      <a:pt x="875030" y="1020001"/>
                    </a:cubicBezTo>
                    <a:cubicBezTo>
                      <a:pt x="880047" y="1014286"/>
                      <a:pt x="890715" y="1012825"/>
                      <a:pt x="897128" y="1010666"/>
                    </a:cubicBezTo>
                    <a:cubicBezTo>
                      <a:pt x="911416" y="1007110"/>
                      <a:pt x="927164" y="1004951"/>
                      <a:pt x="941388" y="1004951"/>
                    </a:cubicBezTo>
                    <a:cubicBezTo>
                      <a:pt x="943547" y="1004951"/>
                      <a:pt x="952817" y="1003554"/>
                      <a:pt x="957834" y="1005713"/>
                    </a:cubicBezTo>
                    <a:cubicBezTo>
                      <a:pt x="966407" y="1008571"/>
                      <a:pt x="974217" y="1014984"/>
                      <a:pt x="983552" y="1018540"/>
                    </a:cubicBezTo>
                    <a:cubicBezTo>
                      <a:pt x="997776" y="1024954"/>
                      <a:pt x="1013523" y="1027113"/>
                      <a:pt x="1028510" y="1031367"/>
                    </a:cubicBezTo>
                    <a:cubicBezTo>
                      <a:pt x="1034923" y="1032828"/>
                      <a:pt x="1041336" y="1034986"/>
                      <a:pt x="1047750" y="1037844"/>
                    </a:cubicBezTo>
                    <a:cubicBezTo>
                      <a:pt x="1085596" y="1056386"/>
                      <a:pt x="1122680" y="1064197"/>
                      <a:pt x="1161225" y="1077786"/>
                    </a:cubicBezTo>
                    <a:cubicBezTo>
                      <a:pt x="1166241" y="1079945"/>
                      <a:pt x="1173353" y="1078484"/>
                      <a:pt x="1179068" y="1080643"/>
                    </a:cubicBezTo>
                    <a:cubicBezTo>
                      <a:pt x="1189101" y="1083501"/>
                      <a:pt x="1199071" y="1087755"/>
                      <a:pt x="1209040" y="1089216"/>
                    </a:cubicBezTo>
                    <a:cubicBezTo>
                      <a:pt x="1214057" y="1089914"/>
                      <a:pt x="1219073" y="1091375"/>
                      <a:pt x="1224026" y="1091375"/>
                    </a:cubicBezTo>
                    <a:cubicBezTo>
                      <a:pt x="1258316" y="1092772"/>
                      <a:pt x="1294702" y="1105598"/>
                      <a:pt x="1330389" y="1116330"/>
                    </a:cubicBezTo>
                    <a:cubicBezTo>
                      <a:pt x="1334707" y="1117727"/>
                      <a:pt x="1340422" y="1117727"/>
                      <a:pt x="1345375" y="1119188"/>
                    </a:cubicBezTo>
                    <a:cubicBezTo>
                      <a:pt x="1353947" y="1121347"/>
                      <a:pt x="1362520" y="1126300"/>
                      <a:pt x="1372489" y="1129157"/>
                    </a:cubicBezTo>
                    <a:cubicBezTo>
                      <a:pt x="1388935" y="1134173"/>
                      <a:pt x="1406779" y="1137031"/>
                      <a:pt x="1423924" y="1142048"/>
                    </a:cubicBezTo>
                    <a:cubicBezTo>
                      <a:pt x="1432497" y="1144143"/>
                      <a:pt x="1477454" y="1164146"/>
                      <a:pt x="1493139" y="1164146"/>
                    </a:cubicBezTo>
                    <a:cubicBezTo>
                      <a:pt x="1496695" y="1164146"/>
                      <a:pt x="1504569" y="1161288"/>
                      <a:pt x="1504569" y="1156272"/>
                    </a:cubicBezTo>
                    <a:cubicBezTo>
                      <a:pt x="1504569" y="1148461"/>
                      <a:pt x="1478851" y="1147001"/>
                      <a:pt x="1476692" y="1147001"/>
                    </a:cubicBezTo>
                    <a:cubicBezTo>
                      <a:pt x="1458151" y="1144905"/>
                      <a:pt x="1436751" y="1135571"/>
                      <a:pt x="1418209" y="1129157"/>
                    </a:cubicBezTo>
                    <a:cubicBezTo>
                      <a:pt x="1399603" y="1122744"/>
                      <a:pt x="1379665" y="1124204"/>
                      <a:pt x="1361122" y="1111314"/>
                    </a:cubicBezTo>
                    <a:cubicBezTo>
                      <a:pt x="1378966" y="1113473"/>
                      <a:pt x="1396810" y="1110615"/>
                      <a:pt x="1414653" y="1119188"/>
                    </a:cubicBezTo>
                    <a:cubicBezTo>
                      <a:pt x="1415352" y="1119188"/>
                      <a:pt x="1416748" y="1121347"/>
                      <a:pt x="1418209" y="1122045"/>
                    </a:cubicBezTo>
                    <a:cubicBezTo>
                      <a:pt x="1420304" y="1124204"/>
                      <a:pt x="1426020" y="1125601"/>
                      <a:pt x="1427480" y="1125601"/>
                    </a:cubicBezTo>
                    <a:cubicBezTo>
                      <a:pt x="1436751" y="1125601"/>
                      <a:pt x="1441767" y="1119188"/>
                      <a:pt x="1453197" y="1114171"/>
                    </a:cubicBezTo>
                    <a:cubicBezTo>
                      <a:pt x="1470279" y="1106361"/>
                      <a:pt x="1495997" y="1111314"/>
                      <a:pt x="1507426" y="1094169"/>
                    </a:cubicBezTo>
                    <a:cubicBezTo>
                      <a:pt x="1522413" y="1072071"/>
                      <a:pt x="1533842" y="1047814"/>
                      <a:pt x="1547368" y="1027113"/>
                    </a:cubicBezTo>
                    <a:cubicBezTo>
                      <a:pt x="1563814" y="1000697"/>
                      <a:pt x="1583055" y="974979"/>
                      <a:pt x="1600200" y="948627"/>
                    </a:cubicBezTo>
                    <a:cubicBezTo>
                      <a:pt x="1610170" y="932879"/>
                      <a:pt x="1621600" y="913638"/>
                      <a:pt x="1630871" y="897890"/>
                    </a:cubicBezTo>
                    <a:cubicBezTo>
                      <a:pt x="1639443" y="882904"/>
                      <a:pt x="1651572" y="868680"/>
                      <a:pt x="1660144" y="853694"/>
                    </a:cubicBezTo>
                    <a:cubicBezTo>
                      <a:pt x="1680147" y="818705"/>
                      <a:pt x="1707261" y="781558"/>
                      <a:pt x="1732978" y="745173"/>
                    </a:cubicBezTo>
                    <a:cubicBezTo>
                      <a:pt x="1737932" y="738061"/>
                      <a:pt x="1738694" y="729488"/>
                      <a:pt x="1743647" y="723075"/>
                    </a:cubicBezTo>
                    <a:cubicBezTo>
                      <a:pt x="1762188" y="694500"/>
                      <a:pt x="1782191" y="663829"/>
                      <a:pt x="1797177" y="636715"/>
                    </a:cubicBezTo>
                    <a:cubicBezTo>
                      <a:pt x="1800733" y="629539"/>
                      <a:pt x="1805750" y="623824"/>
                      <a:pt x="1810067" y="617411"/>
                    </a:cubicBezTo>
                    <a:cubicBezTo>
                      <a:pt x="1813624" y="611696"/>
                      <a:pt x="1816481" y="605282"/>
                      <a:pt x="1818576" y="600266"/>
                    </a:cubicBezTo>
                    <a:cubicBezTo>
                      <a:pt x="1820736" y="593852"/>
                      <a:pt x="1827911" y="588137"/>
                      <a:pt x="1831467" y="582422"/>
                    </a:cubicBezTo>
                    <a:cubicBezTo>
                      <a:pt x="1841437" y="564579"/>
                      <a:pt x="1847850" y="546036"/>
                      <a:pt x="1857121" y="528892"/>
                    </a:cubicBezTo>
                    <a:cubicBezTo>
                      <a:pt x="1860740" y="521779"/>
                      <a:pt x="1867852" y="516763"/>
                      <a:pt x="1872107" y="511048"/>
                    </a:cubicBezTo>
                    <a:cubicBezTo>
                      <a:pt x="1881441" y="499618"/>
                      <a:pt x="1890713" y="487490"/>
                      <a:pt x="1898523" y="476123"/>
                    </a:cubicBezTo>
                    <a:cubicBezTo>
                      <a:pt x="1912112" y="455422"/>
                      <a:pt x="1925638" y="433959"/>
                      <a:pt x="1937829" y="413258"/>
                    </a:cubicBezTo>
                    <a:cubicBezTo>
                      <a:pt x="1948498" y="394716"/>
                      <a:pt x="1957769" y="376174"/>
                      <a:pt x="1968500" y="357632"/>
                    </a:cubicBezTo>
                    <a:cubicBezTo>
                      <a:pt x="1971358" y="353314"/>
                      <a:pt x="1972754" y="347599"/>
                      <a:pt x="1974913" y="344043"/>
                    </a:cubicBezTo>
                    <a:cubicBezTo>
                      <a:pt x="1987740" y="319088"/>
                      <a:pt x="2010600" y="286258"/>
                      <a:pt x="2028444" y="273368"/>
                    </a:cubicBezTo>
                    <a:lnTo>
                      <a:pt x="2031301" y="273368"/>
                    </a:lnTo>
                    <a:close/>
                    <a:moveTo>
                      <a:pt x="2102675" y="264795"/>
                    </a:moveTo>
                    <a:cubicBezTo>
                      <a:pt x="2105533" y="264795"/>
                      <a:pt x="2110550" y="266256"/>
                      <a:pt x="2114804" y="269113"/>
                    </a:cubicBezTo>
                    <a:cubicBezTo>
                      <a:pt x="2118360" y="271971"/>
                      <a:pt x="2117662" y="275527"/>
                      <a:pt x="2117662" y="277686"/>
                    </a:cubicBezTo>
                    <a:cubicBezTo>
                      <a:pt x="2117662" y="289814"/>
                      <a:pt x="2094801" y="327660"/>
                      <a:pt x="2091246" y="334772"/>
                    </a:cubicBezTo>
                    <a:cubicBezTo>
                      <a:pt x="2087689" y="340487"/>
                      <a:pt x="2084832" y="348361"/>
                      <a:pt x="2083435" y="355473"/>
                    </a:cubicBezTo>
                    <a:cubicBezTo>
                      <a:pt x="2077720" y="379730"/>
                      <a:pt x="2069846" y="407607"/>
                      <a:pt x="2053400" y="433261"/>
                    </a:cubicBezTo>
                    <a:cubicBezTo>
                      <a:pt x="2049145" y="439674"/>
                      <a:pt x="2049844" y="450406"/>
                      <a:pt x="2047748" y="457518"/>
                    </a:cubicBezTo>
                    <a:cubicBezTo>
                      <a:pt x="2040573" y="482537"/>
                      <a:pt x="2029142" y="506794"/>
                      <a:pt x="2013458" y="532511"/>
                    </a:cubicBezTo>
                    <a:cubicBezTo>
                      <a:pt x="2008441" y="539623"/>
                      <a:pt x="2006346" y="548894"/>
                      <a:pt x="2002028" y="557467"/>
                    </a:cubicBezTo>
                    <a:cubicBezTo>
                      <a:pt x="1999869" y="561023"/>
                      <a:pt x="1994916" y="563880"/>
                      <a:pt x="1991360" y="568897"/>
                    </a:cubicBezTo>
                    <a:cubicBezTo>
                      <a:pt x="1989900" y="570294"/>
                      <a:pt x="1989900" y="573151"/>
                      <a:pt x="1989201" y="575310"/>
                    </a:cubicBezTo>
                    <a:cubicBezTo>
                      <a:pt x="1984185" y="588836"/>
                      <a:pt x="1973516" y="601028"/>
                      <a:pt x="1973516" y="613854"/>
                    </a:cubicBezTo>
                    <a:cubicBezTo>
                      <a:pt x="1973516" y="620268"/>
                      <a:pt x="1967039" y="631000"/>
                      <a:pt x="1963484" y="638111"/>
                    </a:cubicBezTo>
                    <a:cubicBezTo>
                      <a:pt x="1960626" y="643128"/>
                      <a:pt x="1957070" y="649542"/>
                      <a:pt x="1954911" y="655257"/>
                    </a:cubicBezTo>
                    <a:cubicBezTo>
                      <a:pt x="1945640" y="673798"/>
                      <a:pt x="1937829" y="697357"/>
                      <a:pt x="1925638" y="715899"/>
                    </a:cubicBezTo>
                    <a:cubicBezTo>
                      <a:pt x="1911413" y="738061"/>
                      <a:pt x="1905699" y="762317"/>
                      <a:pt x="1895665" y="785178"/>
                    </a:cubicBezTo>
                    <a:cubicBezTo>
                      <a:pt x="1874964" y="830136"/>
                      <a:pt x="1856423" y="872236"/>
                      <a:pt x="1835023" y="917892"/>
                    </a:cubicBezTo>
                    <a:cubicBezTo>
                      <a:pt x="1832864" y="922211"/>
                      <a:pt x="1831467" y="927926"/>
                      <a:pt x="1829308" y="932879"/>
                    </a:cubicBezTo>
                    <a:cubicBezTo>
                      <a:pt x="1827911" y="937197"/>
                      <a:pt x="1823593" y="941451"/>
                      <a:pt x="1820736" y="947166"/>
                    </a:cubicBezTo>
                    <a:cubicBezTo>
                      <a:pt x="1813624" y="959993"/>
                      <a:pt x="1808607" y="974979"/>
                      <a:pt x="1802194" y="989267"/>
                    </a:cubicBezTo>
                    <a:cubicBezTo>
                      <a:pt x="1797177" y="1001395"/>
                      <a:pt x="1787906" y="1014286"/>
                      <a:pt x="1784350" y="1027811"/>
                    </a:cubicBezTo>
                    <a:cubicBezTo>
                      <a:pt x="1782889" y="1032129"/>
                      <a:pt x="1783651" y="1037844"/>
                      <a:pt x="1781492" y="1042797"/>
                    </a:cubicBezTo>
                    <a:cubicBezTo>
                      <a:pt x="1779334" y="1048512"/>
                      <a:pt x="1774381" y="1054227"/>
                      <a:pt x="1772920" y="1061339"/>
                    </a:cubicBezTo>
                    <a:cubicBezTo>
                      <a:pt x="1771523" y="1064197"/>
                      <a:pt x="1772222" y="1068515"/>
                      <a:pt x="1770063" y="1072071"/>
                    </a:cubicBezTo>
                    <a:cubicBezTo>
                      <a:pt x="1765046" y="1081342"/>
                      <a:pt x="1759395" y="1089914"/>
                      <a:pt x="1755076" y="1099884"/>
                    </a:cubicBezTo>
                    <a:cubicBezTo>
                      <a:pt x="1747964" y="1114171"/>
                      <a:pt x="1740090" y="1132015"/>
                      <a:pt x="1728661" y="1148461"/>
                    </a:cubicBezTo>
                    <a:cubicBezTo>
                      <a:pt x="1725803" y="1151319"/>
                      <a:pt x="1725104" y="1157732"/>
                      <a:pt x="1723708" y="1162748"/>
                    </a:cubicBezTo>
                    <a:cubicBezTo>
                      <a:pt x="1722946" y="1165606"/>
                      <a:pt x="1718691" y="1167702"/>
                      <a:pt x="1716532" y="1171258"/>
                    </a:cubicBezTo>
                    <a:cubicBezTo>
                      <a:pt x="1712976" y="1174877"/>
                      <a:pt x="1710119" y="1179830"/>
                      <a:pt x="1707960" y="1184847"/>
                    </a:cubicBezTo>
                    <a:cubicBezTo>
                      <a:pt x="1692974" y="1210564"/>
                      <a:pt x="1679448" y="1239774"/>
                      <a:pt x="1662303" y="1267651"/>
                    </a:cubicBezTo>
                    <a:cubicBezTo>
                      <a:pt x="1660842" y="1269810"/>
                      <a:pt x="1657287" y="1272667"/>
                      <a:pt x="1655889" y="1274763"/>
                    </a:cubicBezTo>
                    <a:cubicBezTo>
                      <a:pt x="1653731" y="1276922"/>
                      <a:pt x="1648714" y="1288352"/>
                      <a:pt x="1648714" y="1292606"/>
                    </a:cubicBezTo>
                    <a:cubicBezTo>
                      <a:pt x="1648714" y="1294067"/>
                      <a:pt x="1649476" y="1296924"/>
                      <a:pt x="1651572" y="1296924"/>
                    </a:cubicBezTo>
                    <a:cubicBezTo>
                      <a:pt x="1653032" y="1296924"/>
                      <a:pt x="1664462" y="1292606"/>
                      <a:pt x="1665859" y="1292606"/>
                    </a:cubicBezTo>
                    <a:cubicBezTo>
                      <a:pt x="1670875" y="1292606"/>
                      <a:pt x="1670113" y="1297623"/>
                      <a:pt x="1670113" y="1299782"/>
                    </a:cubicBezTo>
                    <a:cubicBezTo>
                      <a:pt x="1670113" y="1303338"/>
                      <a:pt x="1671574" y="1306195"/>
                      <a:pt x="1665859" y="1311148"/>
                    </a:cubicBezTo>
                    <a:cubicBezTo>
                      <a:pt x="1663001" y="1314006"/>
                      <a:pt x="1638745" y="1318323"/>
                      <a:pt x="1632331" y="1318323"/>
                    </a:cubicBezTo>
                    <a:cubicBezTo>
                      <a:pt x="1618742" y="1318323"/>
                      <a:pt x="1619440" y="1307592"/>
                      <a:pt x="1600899" y="1301877"/>
                    </a:cubicBezTo>
                    <a:cubicBezTo>
                      <a:pt x="1588770" y="1298321"/>
                      <a:pt x="1575943" y="1296162"/>
                      <a:pt x="1564513" y="1291908"/>
                    </a:cubicBezTo>
                    <a:cubicBezTo>
                      <a:pt x="1546670" y="1286192"/>
                      <a:pt x="1527365" y="1279779"/>
                      <a:pt x="1510284" y="1274064"/>
                    </a:cubicBezTo>
                    <a:cubicBezTo>
                      <a:pt x="1505267" y="1272667"/>
                      <a:pt x="1501712" y="1269048"/>
                      <a:pt x="1497394" y="1268349"/>
                    </a:cubicBezTo>
                    <a:cubicBezTo>
                      <a:pt x="1490282" y="1266952"/>
                      <a:pt x="1481709" y="1266952"/>
                      <a:pt x="1475296" y="1265492"/>
                    </a:cubicBezTo>
                    <a:cubicBezTo>
                      <a:pt x="1467422" y="1264095"/>
                      <a:pt x="1458151" y="1261936"/>
                      <a:pt x="1450340" y="1259777"/>
                    </a:cubicBezTo>
                    <a:cubicBezTo>
                      <a:pt x="1428877" y="1254062"/>
                      <a:pt x="1406081" y="1249109"/>
                      <a:pt x="1384617" y="1239774"/>
                    </a:cubicBezTo>
                    <a:cubicBezTo>
                      <a:pt x="1378204" y="1236980"/>
                      <a:pt x="1370394" y="1235520"/>
                      <a:pt x="1364678" y="1233361"/>
                    </a:cubicBezTo>
                    <a:cubicBezTo>
                      <a:pt x="1362520" y="1232662"/>
                      <a:pt x="1361122" y="1229804"/>
                      <a:pt x="1359662" y="1229804"/>
                    </a:cubicBezTo>
                    <a:cubicBezTo>
                      <a:pt x="1352550" y="1228408"/>
                      <a:pt x="1343978" y="1227646"/>
                      <a:pt x="1336802" y="1225550"/>
                    </a:cubicBezTo>
                    <a:cubicBezTo>
                      <a:pt x="1301877" y="1216978"/>
                      <a:pt x="1266190" y="1206945"/>
                      <a:pt x="1230503" y="1198436"/>
                    </a:cubicBezTo>
                    <a:cubicBezTo>
                      <a:pt x="1210501" y="1193419"/>
                      <a:pt x="1189101" y="1189101"/>
                      <a:pt x="1169797" y="1182688"/>
                    </a:cubicBezTo>
                    <a:cubicBezTo>
                      <a:pt x="1156272" y="1178433"/>
                      <a:pt x="1141984" y="1172020"/>
                      <a:pt x="1127697" y="1168400"/>
                    </a:cubicBezTo>
                    <a:cubicBezTo>
                      <a:pt x="1121283" y="1167003"/>
                      <a:pt x="1114108" y="1167702"/>
                      <a:pt x="1108456" y="1164844"/>
                    </a:cubicBezTo>
                    <a:cubicBezTo>
                      <a:pt x="1089851" y="1157034"/>
                      <a:pt x="1069912" y="1153414"/>
                      <a:pt x="1051306" y="1146302"/>
                    </a:cubicBezTo>
                    <a:cubicBezTo>
                      <a:pt x="1032764" y="1139889"/>
                      <a:pt x="1014921" y="1129919"/>
                      <a:pt x="997776" y="1127062"/>
                    </a:cubicBezTo>
                    <a:cubicBezTo>
                      <a:pt x="989203" y="1126300"/>
                      <a:pt x="980694" y="1123442"/>
                      <a:pt x="973519" y="1120585"/>
                    </a:cubicBezTo>
                    <a:cubicBezTo>
                      <a:pt x="949960" y="1112774"/>
                      <a:pt x="954977" y="1109218"/>
                      <a:pt x="939991" y="1109218"/>
                    </a:cubicBezTo>
                    <a:cubicBezTo>
                      <a:pt x="928560" y="1109218"/>
                      <a:pt x="906463" y="1111314"/>
                      <a:pt x="899985" y="1115632"/>
                    </a:cubicBezTo>
                    <a:cubicBezTo>
                      <a:pt x="897128" y="1117029"/>
                      <a:pt x="897128" y="1120585"/>
                      <a:pt x="895731" y="1123442"/>
                    </a:cubicBezTo>
                    <a:cubicBezTo>
                      <a:pt x="894271" y="1127062"/>
                      <a:pt x="887159" y="1135571"/>
                      <a:pt x="882904" y="1138428"/>
                    </a:cubicBezTo>
                    <a:cubicBezTo>
                      <a:pt x="873633" y="1143445"/>
                      <a:pt x="859346" y="1142746"/>
                      <a:pt x="848614" y="1142746"/>
                    </a:cubicBezTo>
                    <a:lnTo>
                      <a:pt x="821500" y="1142048"/>
                    </a:lnTo>
                    <a:cubicBezTo>
                      <a:pt x="817245" y="1141286"/>
                      <a:pt x="811530" y="1140587"/>
                      <a:pt x="807910" y="1139889"/>
                    </a:cubicBezTo>
                    <a:cubicBezTo>
                      <a:pt x="790829" y="1137031"/>
                      <a:pt x="772985" y="1130617"/>
                      <a:pt x="756539" y="1127760"/>
                    </a:cubicBezTo>
                    <a:cubicBezTo>
                      <a:pt x="747268" y="1126300"/>
                      <a:pt x="730123" y="1119188"/>
                      <a:pt x="730123" y="1107059"/>
                    </a:cubicBezTo>
                    <a:cubicBezTo>
                      <a:pt x="731584" y="1099185"/>
                      <a:pt x="729425" y="1086358"/>
                      <a:pt x="720852" y="1080643"/>
                    </a:cubicBezTo>
                    <a:cubicBezTo>
                      <a:pt x="716597" y="1077786"/>
                      <a:pt x="710883" y="1078484"/>
                      <a:pt x="705866" y="1077786"/>
                    </a:cubicBezTo>
                    <a:lnTo>
                      <a:pt x="676592" y="1077087"/>
                    </a:lnTo>
                    <a:lnTo>
                      <a:pt x="553847" y="1086358"/>
                    </a:lnTo>
                    <a:lnTo>
                      <a:pt x="452501" y="1089216"/>
                    </a:lnTo>
                    <a:lnTo>
                      <a:pt x="310452" y="1087755"/>
                    </a:lnTo>
                    <a:lnTo>
                      <a:pt x="229108" y="1090613"/>
                    </a:lnTo>
                    <a:cubicBezTo>
                      <a:pt x="197676" y="1092772"/>
                      <a:pt x="165545" y="1093470"/>
                      <a:pt x="134874" y="1096328"/>
                    </a:cubicBezTo>
                    <a:cubicBezTo>
                      <a:pt x="109918" y="1098487"/>
                      <a:pt x="82042" y="1104202"/>
                      <a:pt x="56388" y="1104202"/>
                    </a:cubicBezTo>
                    <a:cubicBezTo>
                      <a:pt x="54928" y="1104202"/>
                      <a:pt x="46355" y="1104202"/>
                      <a:pt x="42101" y="1102741"/>
                    </a:cubicBezTo>
                    <a:cubicBezTo>
                      <a:pt x="37783" y="1102042"/>
                      <a:pt x="32829" y="1099185"/>
                      <a:pt x="30671" y="1099185"/>
                    </a:cubicBezTo>
                    <a:lnTo>
                      <a:pt x="17082" y="1099185"/>
                    </a:lnTo>
                    <a:cubicBezTo>
                      <a:pt x="12827" y="1097788"/>
                      <a:pt x="12128" y="1095629"/>
                      <a:pt x="12128" y="1092772"/>
                    </a:cubicBezTo>
                    <a:cubicBezTo>
                      <a:pt x="12128" y="1084898"/>
                      <a:pt x="29210" y="1084898"/>
                      <a:pt x="31369" y="1084898"/>
                    </a:cubicBezTo>
                    <a:cubicBezTo>
                      <a:pt x="42799" y="1084199"/>
                      <a:pt x="54928" y="1082802"/>
                      <a:pt x="66358" y="1082040"/>
                    </a:cubicBezTo>
                    <a:lnTo>
                      <a:pt x="211963" y="1077087"/>
                    </a:lnTo>
                    <a:lnTo>
                      <a:pt x="266192" y="1073531"/>
                    </a:lnTo>
                    <a:lnTo>
                      <a:pt x="498158" y="1067816"/>
                    </a:lnTo>
                    <a:cubicBezTo>
                      <a:pt x="538163" y="1063498"/>
                      <a:pt x="578104" y="1057085"/>
                      <a:pt x="617347" y="1057085"/>
                    </a:cubicBezTo>
                    <a:cubicBezTo>
                      <a:pt x="651637" y="1057085"/>
                      <a:pt x="670179" y="1064959"/>
                      <a:pt x="692341" y="1064959"/>
                    </a:cubicBezTo>
                    <a:cubicBezTo>
                      <a:pt x="695135" y="1064959"/>
                      <a:pt x="703009" y="1065657"/>
                      <a:pt x="703009" y="1059244"/>
                    </a:cubicBezTo>
                    <a:cubicBezTo>
                      <a:pt x="703009" y="1050671"/>
                      <a:pt x="695897" y="1054227"/>
                      <a:pt x="690182" y="1049973"/>
                    </a:cubicBezTo>
                    <a:cubicBezTo>
                      <a:pt x="673735" y="1039241"/>
                      <a:pt x="667322" y="1041400"/>
                      <a:pt x="653796" y="1041400"/>
                    </a:cubicBezTo>
                    <a:cubicBezTo>
                      <a:pt x="652335" y="1041400"/>
                      <a:pt x="587375" y="1044258"/>
                      <a:pt x="555244" y="1047115"/>
                    </a:cubicBezTo>
                    <a:cubicBezTo>
                      <a:pt x="537401" y="1048512"/>
                      <a:pt x="503174" y="1052068"/>
                      <a:pt x="501015" y="1052068"/>
                    </a:cubicBezTo>
                    <a:lnTo>
                      <a:pt x="483172" y="1052068"/>
                    </a:lnTo>
                    <a:cubicBezTo>
                      <a:pt x="490347" y="1049973"/>
                      <a:pt x="503174" y="1046353"/>
                      <a:pt x="504571" y="1046353"/>
                    </a:cubicBezTo>
                    <a:cubicBezTo>
                      <a:pt x="506730" y="1046353"/>
                      <a:pt x="516001" y="1049211"/>
                      <a:pt x="517461" y="1049211"/>
                    </a:cubicBezTo>
                    <a:cubicBezTo>
                      <a:pt x="527431" y="1049211"/>
                      <a:pt x="556704" y="1039241"/>
                      <a:pt x="561721" y="1037082"/>
                    </a:cubicBezTo>
                    <a:cubicBezTo>
                      <a:pt x="560260" y="1034225"/>
                      <a:pt x="557403" y="1032129"/>
                      <a:pt x="555244" y="1032129"/>
                    </a:cubicBezTo>
                    <a:cubicBezTo>
                      <a:pt x="553148" y="1032129"/>
                      <a:pt x="545275" y="1034225"/>
                      <a:pt x="540258" y="1035685"/>
                    </a:cubicBezTo>
                    <a:cubicBezTo>
                      <a:pt x="534543" y="1037082"/>
                      <a:pt x="523875" y="1039241"/>
                      <a:pt x="521716" y="1039241"/>
                    </a:cubicBezTo>
                    <a:lnTo>
                      <a:pt x="502476" y="1039241"/>
                    </a:lnTo>
                    <a:cubicBezTo>
                      <a:pt x="486029" y="1038542"/>
                      <a:pt x="469646" y="1052068"/>
                      <a:pt x="451803" y="1057085"/>
                    </a:cubicBezTo>
                    <a:cubicBezTo>
                      <a:pt x="443230" y="1059244"/>
                      <a:pt x="434658" y="1059244"/>
                      <a:pt x="426085" y="1059942"/>
                    </a:cubicBezTo>
                    <a:lnTo>
                      <a:pt x="110617" y="1061339"/>
                    </a:lnTo>
                    <a:cubicBezTo>
                      <a:pt x="102743" y="1061339"/>
                      <a:pt x="92773" y="1056386"/>
                      <a:pt x="86360" y="1056386"/>
                    </a:cubicBezTo>
                    <a:cubicBezTo>
                      <a:pt x="84201" y="1056386"/>
                      <a:pt x="80645" y="1057783"/>
                      <a:pt x="80645" y="1060641"/>
                    </a:cubicBezTo>
                    <a:cubicBezTo>
                      <a:pt x="80645" y="1064959"/>
                      <a:pt x="97028" y="1065657"/>
                      <a:pt x="102743" y="1069213"/>
                    </a:cubicBezTo>
                    <a:cubicBezTo>
                      <a:pt x="99885" y="1071372"/>
                      <a:pt x="91313" y="1071372"/>
                      <a:pt x="87757" y="1071372"/>
                    </a:cubicBezTo>
                    <a:cubicBezTo>
                      <a:pt x="85598" y="1071372"/>
                      <a:pt x="76327" y="1069912"/>
                      <a:pt x="70612" y="1069912"/>
                    </a:cubicBezTo>
                    <a:cubicBezTo>
                      <a:pt x="68516" y="1069912"/>
                      <a:pt x="65659" y="1069213"/>
                      <a:pt x="62802" y="1067816"/>
                    </a:cubicBezTo>
                    <a:lnTo>
                      <a:pt x="62802" y="1063498"/>
                    </a:lnTo>
                    <a:cubicBezTo>
                      <a:pt x="62802" y="1061339"/>
                      <a:pt x="63500" y="1057783"/>
                      <a:pt x="63500" y="1054926"/>
                    </a:cubicBezTo>
                    <a:cubicBezTo>
                      <a:pt x="64198" y="1050671"/>
                      <a:pt x="66358" y="1042098"/>
                      <a:pt x="72072" y="1039940"/>
                    </a:cubicBezTo>
                    <a:cubicBezTo>
                      <a:pt x="73470" y="1039241"/>
                      <a:pt x="76327" y="1040638"/>
                      <a:pt x="78486" y="1039940"/>
                    </a:cubicBezTo>
                    <a:cubicBezTo>
                      <a:pt x="82042" y="1039241"/>
                      <a:pt x="88455" y="1035685"/>
                      <a:pt x="89916" y="1035685"/>
                    </a:cubicBezTo>
                    <a:cubicBezTo>
                      <a:pt x="92075" y="1035685"/>
                      <a:pt x="116332" y="1039940"/>
                      <a:pt x="118428" y="1039940"/>
                    </a:cubicBezTo>
                    <a:lnTo>
                      <a:pt x="133477" y="1039940"/>
                    </a:lnTo>
                    <a:cubicBezTo>
                      <a:pt x="170561" y="1042797"/>
                      <a:pt x="171958" y="1046353"/>
                      <a:pt x="201232" y="1046353"/>
                    </a:cubicBezTo>
                    <a:lnTo>
                      <a:pt x="306197" y="1044258"/>
                    </a:lnTo>
                    <a:lnTo>
                      <a:pt x="363982" y="1044258"/>
                    </a:lnTo>
                    <a:cubicBezTo>
                      <a:pt x="396113" y="1042098"/>
                      <a:pt x="428244" y="1039241"/>
                      <a:pt x="460311" y="1035685"/>
                    </a:cubicBezTo>
                    <a:cubicBezTo>
                      <a:pt x="491046" y="1032828"/>
                      <a:pt x="550291" y="1021398"/>
                      <a:pt x="588073" y="1021398"/>
                    </a:cubicBezTo>
                    <a:lnTo>
                      <a:pt x="634492" y="1021398"/>
                    </a:lnTo>
                    <a:cubicBezTo>
                      <a:pt x="646621" y="1022795"/>
                      <a:pt x="658051" y="1024255"/>
                      <a:pt x="669480" y="1028510"/>
                    </a:cubicBezTo>
                    <a:cubicBezTo>
                      <a:pt x="675894" y="1030669"/>
                      <a:pt x="683006" y="1034225"/>
                      <a:pt x="690182" y="1037844"/>
                    </a:cubicBezTo>
                    <a:cubicBezTo>
                      <a:pt x="696595" y="1040638"/>
                      <a:pt x="731584" y="1064197"/>
                      <a:pt x="740156" y="1064197"/>
                    </a:cubicBezTo>
                    <a:cubicBezTo>
                      <a:pt x="742252" y="1064197"/>
                      <a:pt x="745109" y="1061339"/>
                      <a:pt x="747268" y="1061339"/>
                    </a:cubicBezTo>
                    <a:cubicBezTo>
                      <a:pt x="748728" y="1061339"/>
                      <a:pt x="756539" y="1066356"/>
                      <a:pt x="758698" y="1066356"/>
                    </a:cubicBezTo>
                    <a:lnTo>
                      <a:pt x="762254" y="1066356"/>
                    </a:lnTo>
                    <a:cubicBezTo>
                      <a:pt x="762953" y="1064197"/>
                      <a:pt x="762953" y="1061339"/>
                      <a:pt x="762254" y="1054227"/>
                    </a:cubicBezTo>
                    <a:lnTo>
                      <a:pt x="763715" y="1054227"/>
                    </a:lnTo>
                    <a:cubicBezTo>
                      <a:pt x="770827" y="1059244"/>
                      <a:pt x="777240" y="1066356"/>
                      <a:pt x="782955" y="1072769"/>
                    </a:cubicBezTo>
                    <a:cubicBezTo>
                      <a:pt x="782257" y="1072769"/>
                      <a:pt x="769366" y="1082040"/>
                      <a:pt x="769366" y="1085660"/>
                    </a:cubicBezTo>
                    <a:cubicBezTo>
                      <a:pt x="769366" y="1089914"/>
                      <a:pt x="785114" y="1096328"/>
                      <a:pt x="785114" y="1099185"/>
                    </a:cubicBezTo>
                    <a:cubicBezTo>
                      <a:pt x="785114" y="1104900"/>
                      <a:pt x="778701" y="1107059"/>
                      <a:pt x="775843" y="1107059"/>
                    </a:cubicBezTo>
                    <a:cubicBezTo>
                      <a:pt x="770827" y="1107059"/>
                      <a:pt x="765111" y="1104202"/>
                      <a:pt x="763715" y="1097026"/>
                    </a:cubicBezTo>
                    <a:cubicBezTo>
                      <a:pt x="762953" y="1094169"/>
                      <a:pt x="764413" y="1089914"/>
                      <a:pt x="761555" y="1087057"/>
                    </a:cubicBezTo>
                    <a:cubicBezTo>
                      <a:pt x="757238" y="1081342"/>
                      <a:pt x="750824" y="1082040"/>
                      <a:pt x="745109" y="1079945"/>
                    </a:cubicBezTo>
                    <a:cubicBezTo>
                      <a:pt x="742252" y="1079183"/>
                      <a:pt x="739394" y="1075627"/>
                      <a:pt x="737997" y="1075627"/>
                    </a:cubicBezTo>
                    <a:cubicBezTo>
                      <a:pt x="733679" y="1075627"/>
                      <a:pt x="733679" y="1080643"/>
                      <a:pt x="733679" y="1081342"/>
                    </a:cubicBezTo>
                    <a:cubicBezTo>
                      <a:pt x="733679" y="1089914"/>
                      <a:pt x="742252" y="1089216"/>
                      <a:pt x="742252" y="1093470"/>
                    </a:cubicBezTo>
                    <a:cubicBezTo>
                      <a:pt x="742252" y="1094931"/>
                      <a:pt x="737997" y="1102741"/>
                      <a:pt x="737997" y="1104202"/>
                    </a:cubicBezTo>
                    <a:cubicBezTo>
                      <a:pt x="737997" y="1106361"/>
                      <a:pt x="738696" y="1107758"/>
                      <a:pt x="740156" y="1107758"/>
                    </a:cubicBezTo>
                    <a:cubicBezTo>
                      <a:pt x="742252" y="1107758"/>
                      <a:pt x="750824" y="1103503"/>
                      <a:pt x="752285" y="1103503"/>
                    </a:cubicBezTo>
                    <a:cubicBezTo>
                      <a:pt x="757238" y="1103503"/>
                      <a:pt x="758698" y="1107059"/>
                      <a:pt x="765111" y="1111314"/>
                    </a:cubicBezTo>
                    <a:cubicBezTo>
                      <a:pt x="770128" y="1115632"/>
                      <a:pt x="779399" y="1114171"/>
                      <a:pt x="785114" y="1115632"/>
                    </a:cubicBezTo>
                    <a:cubicBezTo>
                      <a:pt x="790067" y="1116330"/>
                      <a:pt x="795084" y="1121347"/>
                      <a:pt x="801497" y="1122045"/>
                    </a:cubicBezTo>
                    <a:cubicBezTo>
                      <a:pt x="810768" y="1124204"/>
                      <a:pt x="829373" y="1124204"/>
                      <a:pt x="831469" y="1124204"/>
                    </a:cubicBezTo>
                    <a:cubicBezTo>
                      <a:pt x="843597" y="1124204"/>
                      <a:pt x="855790" y="1124903"/>
                      <a:pt x="867918" y="1119188"/>
                    </a:cubicBezTo>
                    <a:cubicBezTo>
                      <a:pt x="871474" y="1117727"/>
                      <a:pt x="897128" y="1107758"/>
                      <a:pt x="897128" y="1099884"/>
                    </a:cubicBezTo>
                    <a:cubicBezTo>
                      <a:pt x="897128" y="1093470"/>
                      <a:pt x="888619" y="1093470"/>
                      <a:pt x="887159" y="1093470"/>
                    </a:cubicBezTo>
                    <a:cubicBezTo>
                      <a:pt x="873633" y="1093470"/>
                      <a:pt x="870014" y="1104202"/>
                      <a:pt x="862203" y="1104202"/>
                    </a:cubicBezTo>
                    <a:cubicBezTo>
                      <a:pt x="852932" y="1104202"/>
                      <a:pt x="854329" y="1089216"/>
                      <a:pt x="847217" y="1089216"/>
                    </a:cubicBezTo>
                    <a:cubicBezTo>
                      <a:pt x="845058" y="1089216"/>
                      <a:pt x="842201" y="1090613"/>
                      <a:pt x="840740" y="1090613"/>
                    </a:cubicBezTo>
                    <a:cubicBezTo>
                      <a:pt x="828611" y="1090613"/>
                      <a:pt x="801497" y="1084898"/>
                      <a:pt x="792226" y="1079945"/>
                    </a:cubicBezTo>
                    <a:cubicBezTo>
                      <a:pt x="786511" y="1077087"/>
                      <a:pt x="785813" y="1068515"/>
                      <a:pt x="785114" y="1064959"/>
                    </a:cubicBezTo>
                    <a:cubicBezTo>
                      <a:pt x="783653" y="1058482"/>
                      <a:pt x="775081" y="1049973"/>
                      <a:pt x="769366" y="1048512"/>
                    </a:cubicBezTo>
                    <a:cubicBezTo>
                      <a:pt x="765810" y="1047115"/>
                      <a:pt x="760857" y="1047814"/>
                      <a:pt x="757238" y="1046353"/>
                    </a:cubicBezTo>
                    <a:cubicBezTo>
                      <a:pt x="740156" y="1041400"/>
                      <a:pt x="717995" y="1004951"/>
                      <a:pt x="705167" y="1004951"/>
                    </a:cubicBezTo>
                    <a:cubicBezTo>
                      <a:pt x="702310" y="1004951"/>
                      <a:pt x="702310" y="1007110"/>
                      <a:pt x="700850" y="1009967"/>
                    </a:cubicBezTo>
                    <a:cubicBezTo>
                      <a:pt x="654495" y="994283"/>
                      <a:pt x="659447" y="986409"/>
                      <a:pt x="625221" y="986409"/>
                    </a:cubicBezTo>
                    <a:lnTo>
                      <a:pt x="596646" y="987108"/>
                    </a:lnTo>
                    <a:cubicBezTo>
                      <a:pt x="503174" y="994283"/>
                      <a:pt x="424624" y="1003554"/>
                      <a:pt x="316865" y="1009269"/>
                    </a:cubicBezTo>
                    <a:lnTo>
                      <a:pt x="271907" y="1010666"/>
                    </a:lnTo>
                    <a:lnTo>
                      <a:pt x="186246" y="1010666"/>
                    </a:lnTo>
                    <a:lnTo>
                      <a:pt x="129159" y="1008571"/>
                    </a:lnTo>
                    <a:cubicBezTo>
                      <a:pt x="127762" y="1008571"/>
                      <a:pt x="112014" y="1006411"/>
                      <a:pt x="112014" y="1012825"/>
                    </a:cubicBezTo>
                    <a:cubicBezTo>
                      <a:pt x="112014" y="1016381"/>
                      <a:pt x="115634" y="1018540"/>
                      <a:pt x="117030" y="1018540"/>
                    </a:cubicBezTo>
                    <a:cubicBezTo>
                      <a:pt x="118428" y="1018540"/>
                      <a:pt x="119190" y="1015683"/>
                      <a:pt x="121285" y="1015683"/>
                    </a:cubicBezTo>
                    <a:cubicBezTo>
                      <a:pt x="124904" y="1014286"/>
                      <a:pt x="132016" y="1014984"/>
                      <a:pt x="133477" y="1014984"/>
                    </a:cubicBezTo>
                    <a:lnTo>
                      <a:pt x="169164" y="1017143"/>
                    </a:lnTo>
                    <a:lnTo>
                      <a:pt x="281178" y="1017143"/>
                    </a:lnTo>
                    <a:lnTo>
                      <a:pt x="410401" y="1012825"/>
                    </a:lnTo>
                    <a:cubicBezTo>
                      <a:pt x="432498" y="1011428"/>
                      <a:pt x="455359" y="1009967"/>
                      <a:pt x="477457" y="1007809"/>
                    </a:cubicBezTo>
                    <a:cubicBezTo>
                      <a:pt x="491046" y="1006411"/>
                      <a:pt x="516001" y="1002855"/>
                      <a:pt x="518160" y="1002855"/>
                    </a:cubicBezTo>
                    <a:lnTo>
                      <a:pt x="538163" y="1002855"/>
                    </a:lnTo>
                    <a:cubicBezTo>
                      <a:pt x="547434" y="1001395"/>
                      <a:pt x="555244" y="997839"/>
                      <a:pt x="564578" y="997141"/>
                    </a:cubicBezTo>
                    <a:cubicBezTo>
                      <a:pt x="582422" y="994283"/>
                      <a:pt x="618109" y="993585"/>
                      <a:pt x="620204" y="993585"/>
                    </a:cubicBezTo>
                    <a:cubicBezTo>
                      <a:pt x="621665" y="993585"/>
                      <a:pt x="630936" y="992823"/>
                      <a:pt x="636651" y="994283"/>
                    </a:cubicBezTo>
                    <a:cubicBezTo>
                      <a:pt x="641604" y="995680"/>
                      <a:pt x="644461" y="1001395"/>
                      <a:pt x="650177" y="1002157"/>
                    </a:cubicBezTo>
                    <a:cubicBezTo>
                      <a:pt x="673735" y="1005713"/>
                      <a:pt x="698754" y="1020001"/>
                      <a:pt x="723011" y="1031367"/>
                    </a:cubicBezTo>
                    <a:cubicBezTo>
                      <a:pt x="727266" y="1033526"/>
                      <a:pt x="731584" y="1041400"/>
                      <a:pt x="733679" y="1044956"/>
                    </a:cubicBezTo>
                    <a:lnTo>
                      <a:pt x="733679" y="1047814"/>
                    </a:lnTo>
                    <a:cubicBezTo>
                      <a:pt x="732980" y="1048512"/>
                      <a:pt x="732980" y="1048512"/>
                      <a:pt x="731584" y="1048512"/>
                    </a:cubicBezTo>
                    <a:cubicBezTo>
                      <a:pt x="725170" y="1048512"/>
                      <a:pt x="700850" y="1032828"/>
                      <a:pt x="697992" y="1031367"/>
                    </a:cubicBezTo>
                    <a:cubicBezTo>
                      <a:pt x="693738" y="1028510"/>
                      <a:pt x="650939" y="1011428"/>
                      <a:pt x="638048" y="1011428"/>
                    </a:cubicBezTo>
                    <a:lnTo>
                      <a:pt x="585279" y="1011428"/>
                    </a:lnTo>
                    <a:cubicBezTo>
                      <a:pt x="557403" y="1013523"/>
                      <a:pt x="529590" y="1016381"/>
                      <a:pt x="501714" y="1018540"/>
                    </a:cubicBezTo>
                    <a:lnTo>
                      <a:pt x="441770" y="1022795"/>
                    </a:lnTo>
                    <a:cubicBezTo>
                      <a:pt x="427482" y="1023557"/>
                      <a:pt x="411797" y="1028510"/>
                      <a:pt x="398272" y="1030669"/>
                    </a:cubicBezTo>
                    <a:lnTo>
                      <a:pt x="203391" y="1034225"/>
                    </a:lnTo>
                    <a:lnTo>
                      <a:pt x="129159" y="1025652"/>
                    </a:lnTo>
                    <a:cubicBezTo>
                      <a:pt x="123444" y="1026414"/>
                      <a:pt x="112776" y="1028510"/>
                      <a:pt x="111316" y="1028510"/>
                    </a:cubicBezTo>
                    <a:cubicBezTo>
                      <a:pt x="99885" y="1028510"/>
                      <a:pt x="95631" y="1022096"/>
                      <a:pt x="95631" y="1012825"/>
                    </a:cubicBezTo>
                    <a:cubicBezTo>
                      <a:pt x="95631" y="992124"/>
                      <a:pt x="118428" y="999998"/>
                      <a:pt x="132016" y="996442"/>
                    </a:cubicBezTo>
                    <a:lnTo>
                      <a:pt x="293307" y="992124"/>
                    </a:lnTo>
                    <a:lnTo>
                      <a:pt x="386144" y="985012"/>
                    </a:lnTo>
                    <a:lnTo>
                      <a:pt x="461073" y="981456"/>
                    </a:lnTo>
                    <a:lnTo>
                      <a:pt x="501714" y="980694"/>
                    </a:lnTo>
                    <a:lnTo>
                      <a:pt x="595249" y="971423"/>
                    </a:lnTo>
                    <a:lnTo>
                      <a:pt x="622364" y="970725"/>
                    </a:lnTo>
                    <a:cubicBezTo>
                      <a:pt x="657352" y="970725"/>
                      <a:pt x="690880" y="978598"/>
                      <a:pt x="727266" y="1004253"/>
                    </a:cubicBezTo>
                    <a:cubicBezTo>
                      <a:pt x="738696" y="1012825"/>
                      <a:pt x="752983" y="1018540"/>
                      <a:pt x="765810" y="1027811"/>
                    </a:cubicBezTo>
                    <a:cubicBezTo>
                      <a:pt x="780796" y="1039241"/>
                      <a:pt x="796544" y="1054926"/>
                      <a:pt x="811530" y="1067054"/>
                    </a:cubicBezTo>
                    <a:cubicBezTo>
                      <a:pt x="819341" y="1058482"/>
                      <a:pt x="821500" y="1048512"/>
                      <a:pt x="827215" y="1039940"/>
                    </a:cubicBezTo>
                    <a:cubicBezTo>
                      <a:pt x="827913" y="1039940"/>
                      <a:pt x="829373" y="1040638"/>
                      <a:pt x="829373" y="1041400"/>
                    </a:cubicBezTo>
                    <a:cubicBezTo>
                      <a:pt x="832929" y="1047814"/>
                      <a:pt x="838645" y="1059942"/>
                      <a:pt x="838645" y="1062101"/>
                    </a:cubicBezTo>
                    <a:lnTo>
                      <a:pt x="838645" y="1064959"/>
                    </a:lnTo>
                    <a:cubicBezTo>
                      <a:pt x="835089" y="1065657"/>
                      <a:pt x="830072" y="1064959"/>
                      <a:pt x="827913" y="1064959"/>
                    </a:cubicBezTo>
                    <a:cubicBezTo>
                      <a:pt x="826516" y="1064959"/>
                      <a:pt x="823659" y="1064959"/>
                      <a:pt x="821500" y="1066356"/>
                    </a:cubicBezTo>
                    <a:lnTo>
                      <a:pt x="821500" y="1068515"/>
                    </a:lnTo>
                    <a:cubicBezTo>
                      <a:pt x="825754" y="1069912"/>
                      <a:pt x="830072" y="1069912"/>
                      <a:pt x="834327" y="1072769"/>
                    </a:cubicBezTo>
                    <a:cubicBezTo>
                      <a:pt x="840740" y="1076325"/>
                      <a:pt x="845757" y="1084898"/>
                      <a:pt x="852170" y="1084898"/>
                    </a:cubicBezTo>
                    <a:cubicBezTo>
                      <a:pt x="853630" y="1084898"/>
                      <a:pt x="863600" y="1081342"/>
                      <a:pt x="865060" y="1081342"/>
                    </a:cubicBezTo>
                    <a:cubicBezTo>
                      <a:pt x="869315" y="1081342"/>
                      <a:pt x="869315" y="1081342"/>
                      <a:pt x="873633" y="1084898"/>
                    </a:cubicBezTo>
                    <a:cubicBezTo>
                      <a:pt x="872172" y="1084898"/>
                      <a:pt x="868616" y="1082802"/>
                      <a:pt x="868616" y="1087755"/>
                    </a:cubicBezTo>
                    <a:lnTo>
                      <a:pt x="872871" y="1087755"/>
                    </a:lnTo>
                    <a:cubicBezTo>
                      <a:pt x="890016" y="1084199"/>
                      <a:pt x="892873" y="1082040"/>
                      <a:pt x="906463" y="1082040"/>
                    </a:cubicBezTo>
                    <a:cubicBezTo>
                      <a:pt x="919988" y="1082040"/>
                      <a:pt x="960691" y="1097026"/>
                      <a:pt x="969963" y="1102042"/>
                    </a:cubicBezTo>
                    <a:cubicBezTo>
                      <a:pt x="977836" y="1107059"/>
                      <a:pt x="987108" y="1104900"/>
                      <a:pt x="995680" y="1106361"/>
                    </a:cubicBezTo>
                    <a:cubicBezTo>
                      <a:pt x="1006348" y="1108456"/>
                      <a:pt x="1019239" y="1112076"/>
                      <a:pt x="1031367" y="1114870"/>
                    </a:cubicBezTo>
                    <a:cubicBezTo>
                      <a:pt x="1037780" y="1116330"/>
                      <a:pt x="1046353" y="1114171"/>
                      <a:pt x="1053465" y="1116330"/>
                    </a:cubicBezTo>
                    <a:cubicBezTo>
                      <a:pt x="1059180" y="1117727"/>
                      <a:pt x="1065594" y="1122744"/>
                      <a:pt x="1072007" y="1124903"/>
                    </a:cubicBezTo>
                    <a:cubicBezTo>
                      <a:pt x="1086295" y="1130617"/>
                      <a:pt x="1102741" y="1137031"/>
                      <a:pt x="1118426" y="1140587"/>
                    </a:cubicBezTo>
                    <a:cubicBezTo>
                      <a:pt x="1129094" y="1142746"/>
                      <a:pt x="1140523" y="1147763"/>
                      <a:pt x="1151953" y="1150557"/>
                    </a:cubicBezTo>
                    <a:cubicBezTo>
                      <a:pt x="1162685" y="1154176"/>
                      <a:pt x="1175512" y="1150557"/>
                      <a:pt x="1187641" y="1156272"/>
                    </a:cubicBezTo>
                    <a:cubicBezTo>
                      <a:pt x="1194054" y="1159129"/>
                      <a:pt x="1199769" y="1162748"/>
                      <a:pt x="1206945" y="1164844"/>
                    </a:cubicBezTo>
                    <a:cubicBezTo>
                      <a:pt x="1221169" y="1169861"/>
                      <a:pt x="1236916" y="1172718"/>
                      <a:pt x="1251903" y="1176973"/>
                    </a:cubicBezTo>
                    <a:cubicBezTo>
                      <a:pt x="1269746" y="1181989"/>
                      <a:pt x="1288288" y="1189863"/>
                      <a:pt x="1306132" y="1195578"/>
                    </a:cubicBezTo>
                    <a:cubicBezTo>
                      <a:pt x="1337564" y="1206246"/>
                      <a:pt x="1369632" y="1215517"/>
                      <a:pt x="1402461" y="1226248"/>
                    </a:cubicBezTo>
                    <a:cubicBezTo>
                      <a:pt x="1413891" y="1230503"/>
                      <a:pt x="1426782" y="1232662"/>
                      <a:pt x="1440307" y="1234123"/>
                    </a:cubicBezTo>
                    <a:cubicBezTo>
                      <a:pt x="1455991" y="1234821"/>
                      <a:pt x="1458849" y="1233361"/>
                      <a:pt x="1460310" y="1233361"/>
                    </a:cubicBezTo>
                    <a:cubicBezTo>
                      <a:pt x="1462469" y="1233361"/>
                      <a:pt x="1467422" y="1233361"/>
                      <a:pt x="1471041" y="1234821"/>
                    </a:cubicBezTo>
                    <a:cubicBezTo>
                      <a:pt x="1486725" y="1241933"/>
                      <a:pt x="1503871" y="1256221"/>
                      <a:pt x="1520253" y="1257617"/>
                    </a:cubicBezTo>
                    <a:cubicBezTo>
                      <a:pt x="1524572" y="1257617"/>
                      <a:pt x="1529525" y="1258379"/>
                      <a:pt x="1534541" y="1259777"/>
                    </a:cubicBezTo>
                    <a:cubicBezTo>
                      <a:pt x="1537399" y="1260475"/>
                      <a:pt x="1589469" y="1282637"/>
                      <a:pt x="1600200" y="1282637"/>
                    </a:cubicBezTo>
                    <a:cubicBezTo>
                      <a:pt x="1601597" y="1282637"/>
                      <a:pt x="1610932" y="1276223"/>
                      <a:pt x="1612328" y="1276223"/>
                    </a:cubicBezTo>
                    <a:cubicBezTo>
                      <a:pt x="1614488" y="1276223"/>
                      <a:pt x="1617345" y="1279081"/>
                      <a:pt x="1620202" y="1279779"/>
                    </a:cubicBezTo>
                    <a:cubicBezTo>
                      <a:pt x="1621600" y="1280478"/>
                      <a:pt x="1625917" y="1281176"/>
                      <a:pt x="1628013" y="1281176"/>
                    </a:cubicBezTo>
                    <a:cubicBezTo>
                      <a:pt x="1629474" y="1281176"/>
                      <a:pt x="1633728" y="1280478"/>
                      <a:pt x="1636586" y="1279081"/>
                    </a:cubicBezTo>
                    <a:cubicBezTo>
                      <a:pt x="1639443" y="1276922"/>
                      <a:pt x="1641602" y="1273366"/>
                      <a:pt x="1642300" y="1270508"/>
                    </a:cubicBezTo>
                    <a:cubicBezTo>
                      <a:pt x="1645158" y="1257617"/>
                      <a:pt x="1663700" y="1241933"/>
                      <a:pt x="1671574" y="1228408"/>
                    </a:cubicBezTo>
                    <a:cubicBezTo>
                      <a:pt x="1676590" y="1219137"/>
                      <a:pt x="1683702" y="1209802"/>
                      <a:pt x="1688021" y="1203389"/>
                    </a:cubicBezTo>
                    <a:cubicBezTo>
                      <a:pt x="1688719" y="1201992"/>
                      <a:pt x="1688719" y="1199833"/>
                      <a:pt x="1688719" y="1198436"/>
                    </a:cubicBezTo>
                    <a:cubicBezTo>
                      <a:pt x="1688719" y="1188403"/>
                      <a:pt x="1716532" y="1134173"/>
                      <a:pt x="1722247" y="1121347"/>
                    </a:cubicBezTo>
                    <a:cubicBezTo>
                      <a:pt x="1727962" y="1108456"/>
                      <a:pt x="1732978" y="1094931"/>
                      <a:pt x="1738694" y="1082802"/>
                    </a:cubicBezTo>
                    <a:cubicBezTo>
                      <a:pt x="1740789" y="1077786"/>
                      <a:pt x="1742948" y="1071372"/>
                      <a:pt x="1745107" y="1067054"/>
                    </a:cubicBezTo>
                    <a:cubicBezTo>
                      <a:pt x="1748663" y="1055688"/>
                      <a:pt x="1754378" y="1040638"/>
                      <a:pt x="1761490" y="1029970"/>
                    </a:cubicBezTo>
                    <a:cubicBezTo>
                      <a:pt x="1764348" y="1024954"/>
                      <a:pt x="1770063" y="1020699"/>
                      <a:pt x="1772222" y="1016381"/>
                    </a:cubicBezTo>
                    <a:cubicBezTo>
                      <a:pt x="1785049" y="985711"/>
                      <a:pt x="1801495" y="954278"/>
                      <a:pt x="1815021" y="924306"/>
                    </a:cubicBezTo>
                    <a:cubicBezTo>
                      <a:pt x="1825053" y="901510"/>
                      <a:pt x="1834325" y="877253"/>
                      <a:pt x="1844294" y="855091"/>
                    </a:cubicBezTo>
                    <a:cubicBezTo>
                      <a:pt x="1848612" y="843661"/>
                      <a:pt x="1858582" y="832231"/>
                      <a:pt x="1864995" y="819404"/>
                    </a:cubicBezTo>
                    <a:cubicBezTo>
                      <a:pt x="1876425" y="795846"/>
                      <a:pt x="1887093" y="771589"/>
                      <a:pt x="1897825" y="747332"/>
                    </a:cubicBezTo>
                    <a:cubicBezTo>
                      <a:pt x="1902841" y="735203"/>
                      <a:pt x="1906397" y="722313"/>
                      <a:pt x="1912112" y="710946"/>
                    </a:cubicBezTo>
                    <a:cubicBezTo>
                      <a:pt x="1933512" y="663067"/>
                      <a:pt x="1952815" y="616014"/>
                      <a:pt x="1972056" y="569595"/>
                    </a:cubicBezTo>
                    <a:cubicBezTo>
                      <a:pt x="1973516" y="564579"/>
                      <a:pt x="1980628" y="561721"/>
                      <a:pt x="1982788" y="557467"/>
                    </a:cubicBezTo>
                    <a:cubicBezTo>
                      <a:pt x="1985645" y="552450"/>
                      <a:pt x="1987042" y="547497"/>
                      <a:pt x="1987740" y="542480"/>
                    </a:cubicBezTo>
                    <a:cubicBezTo>
                      <a:pt x="1987740" y="539623"/>
                      <a:pt x="1987740" y="536067"/>
                      <a:pt x="1989201" y="533908"/>
                    </a:cubicBezTo>
                    <a:cubicBezTo>
                      <a:pt x="1992059" y="525336"/>
                      <a:pt x="1997012" y="516065"/>
                      <a:pt x="2000631" y="508191"/>
                    </a:cubicBezTo>
                    <a:cubicBezTo>
                      <a:pt x="2008441" y="488252"/>
                      <a:pt x="2021332" y="471107"/>
                      <a:pt x="2030603" y="452565"/>
                    </a:cubicBezTo>
                    <a:cubicBezTo>
                      <a:pt x="2034858" y="443294"/>
                      <a:pt x="2037016" y="432562"/>
                      <a:pt x="2040573" y="423291"/>
                    </a:cubicBezTo>
                    <a:cubicBezTo>
                      <a:pt x="2046288" y="408305"/>
                      <a:pt x="2052701" y="393319"/>
                      <a:pt x="2059876" y="379032"/>
                    </a:cubicBezTo>
                    <a:cubicBezTo>
                      <a:pt x="2063433" y="370459"/>
                      <a:pt x="2068386" y="361188"/>
                      <a:pt x="2072703" y="351917"/>
                    </a:cubicBezTo>
                    <a:cubicBezTo>
                      <a:pt x="2077720" y="341186"/>
                      <a:pt x="2095563" y="311214"/>
                      <a:pt x="2095563" y="297688"/>
                    </a:cubicBezTo>
                    <a:cubicBezTo>
                      <a:pt x="2095563" y="286258"/>
                      <a:pt x="2077720" y="276225"/>
                      <a:pt x="2070545" y="266954"/>
                    </a:cubicBezTo>
                    <a:lnTo>
                      <a:pt x="2070545" y="263398"/>
                    </a:lnTo>
                    <a:lnTo>
                      <a:pt x="2080577" y="263398"/>
                    </a:lnTo>
                    <a:cubicBezTo>
                      <a:pt x="2082673" y="263398"/>
                      <a:pt x="2095563" y="264097"/>
                      <a:pt x="2102675" y="264795"/>
                    </a:cubicBezTo>
                    <a:close/>
                    <a:moveTo>
                      <a:pt x="2052701" y="256985"/>
                    </a:moveTo>
                    <a:cubicBezTo>
                      <a:pt x="2052701" y="265557"/>
                      <a:pt x="2042732" y="284798"/>
                      <a:pt x="2039175" y="292672"/>
                    </a:cubicBezTo>
                    <a:cubicBezTo>
                      <a:pt x="2019872" y="335471"/>
                      <a:pt x="1999869" y="379730"/>
                      <a:pt x="1979930" y="424688"/>
                    </a:cubicBezTo>
                    <a:cubicBezTo>
                      <a:pt x="1975612" y="433261"/>
                      <a:pt x="1972754" y="443294"/>
                      <a:pt x="1969199" y="452565"/>
                    </a:cubicBezTo>
                    <a:cubicBezTo>
                      <a:pt x="1958531" y="481076"/>
                      <a:pt x="1939925" y="512509"/>
                      <a:pt x="1919986" y="543179"/>
                    </a:cubicBezTo>
                    <a:cubicBezTo>
                      <a:pt x="1910651" y="556768"/>
                      <a:pt x="1908556" y="573151"/>
                      <a:pt x="1901381" y="588137"/>
                    </a:cubicBezTo>
                    <a:cubicBezTo>
                      <a:pt x="1878584" y="633857"/>
                      <a:pt x="1853565" y="680911"/>
                      <a:pt x="1814322" y="728790"/>
                    </a:cubicBezTo>
                    <a:cubicBezTo>
                      <a:pt x="1808607" y="734441"/>
                      <a:pt x="1805051" y="743014"/>
                      <a:pt x="1800035" y="750189"/>
                    </a:cubicBezTo>
                    <a:cubicBezTo>
                      <a:pt x="1751521" y="815848"/>
                      <a:pt x="1725104" y="881507"/>
                      <a:pt x="1692275" y="945769"/>
                    </a:cubicBezTo>
                    <a:cubicBezTo>
                      <a:pt x="1684401" y="960755"/>
                      <a:pt x="1675130" y="976440"/>
                      <a:pt x="1665859" y="992124"/>
                    </a:cubicBezTo>
                    <a:cubicBezTo>
                      <a:pt x="1663001" y="997141"/>
                      <a:pt x="1659446" y="1002855"/>
                      <a:pt x="1655127" y="1007809"/>
                    </a:cubicBezTo>
                    <a:cubicBezTo>
                      <a:pt x="1653731" y="1009269"/>
                      <a:pt x="1647317" y="1015683"/>
                      <a:pt x="1646619" y="1018540"/>
                    </a:cubicBezTo>
                    <a:cubicBezTo>
                      <a:pt x="1645857" y="1019239"/>
                      <a:pt x="1647317" y="1022096"/>
                      <a:pt x="1646619" y="1023557"/>
                    </a:cubicBezTo>
                    <a:cubicBezTo>
                      <a:pt x="1646619" y="1025652"/>
                      <a:pt x="1645158" y="1028510"/>
                      <a:pt x="1644460" y="1031367"/>
                    </a:cubicBezTo>
                    <a:cubicBezTo>
                      <a:pt x="1642999" y="1034986"/>
                      <a:pt x="1641602" y="1040638"/>
                      <a:pt x="1639443" y="1044956"/>
                    </a:cubicBezTo>
                    <a:cubicBezTo>
                      <a:pt x="1633728" y="1059244"/>
                      <a:pt x="1625917" y="1074928"/>
                      <a:pt x="1619440" y="1090613"/>
                    </a:cubicBezTo>
                    <a:cubicBezTo>
                      <a:pt x="1611630" y="1109218"/>
                      <a:pt x="1604454" y="1129157"/>
                      <a:pt x="1590929" y="1148461"/>
                    </a:cubicBezTo>
                    <a:cubicBezTo>
                      <a:pt x="1588072" y="1152017"/>
                      <a:pt x="1583753" y="1154176"/>
                      <a:pt x="1580896" y="1155573"/>
                    </a:cubicBezTo>
                    <a:cubicBezTo>
                      <a:pt x="1576641" y="1157034"/>
                      <a:pt x="1577340" y="1162748"/>
                      <a:pt x="1576641" y="1164844"/>
                    </a:cubicBezTo>
                    <a:cubicBezTo>
                      <a:pt x="1574483" y="1171258"/>
                      <a:pt x="1563814" y="1187704"/>
                      <a:pt x="1563814" y="1194816"/>
                    </a:cubicBezTo>
                    <a:cubicBezTo>
                      <a:pt x="1563814" y="1197673"/>
                      <a:pt x="1565910" y="1199833"/>
                      <a:pt x="1568767" y="1201293"/>
                    </a:cubicBezTo>
                    <a:cubicBezTo>
                      <a:pt x="1573784" y="1194117"/>
                      <a:pt x="1580896" y="1187704"/>
                      <a:pt x="1585913" y="1180592"/>
                    </a:cubicBezTo>
                    <a:cubicBezTo>
                      <a:pt x="1588770" y="1176274"/>
                      <a:pt x="1588770" y="1171258"/>
                      <a:pt x="1591627" y="1167702"/>
                    </a:cubicBezTo>
                    <a:cubicBezTo>
                      <a:pt x="1595946" y="1159891"/>
                      <a:pt x="1603058" y="1153414"/>
                      <a:pt x="1605915" y="1146302"/>
                    </a:cubicBezTo>
                    <a:cubicBezTo>
                      <a:pt x="1615186" y="1124204"/>
                      <a:pt x="1628775" y="1099185"/>
                      <a:pt x="1636586" y="1077087"/>
                    </a:cubicBezTo>
                    <a:cubicBezTo>
                      <a:pt x="1645158" y="1050671"/>
                      <a:pt x="1661604" y="1024954"/>
                      <a:pt x="1675130" y="999998"/>
                    </a:cubicBezTo>
                    <a:cubicBezTo>
                      <a:pt x="1692275" y="967169"/>
                      <a:pt x="1710817" y="933577"/>
                      <a:pt x="1727263" y="900049"/>
                    </a:cubicBezTo>
                    <a:cubicBezTo>
                      <a:pt x="1736535" y="882205"/>
                      <a:pt x="1745107" y="862965"/>
                      <a:pt x="1754378" y="845820"/>
                    </a:cubicBezTo>
                    <a:cubicBezTo>
                      <a:pt x="1764348" y="825817"/>
                      <a:pt x="1773619" y="806577"/>
                      <a:pt x="1786509" y="787972"/>
                    </a:cubicBezTo>
                    <a:cubicBezTo>
                      <a:pt x="1798638" y="769429"/>
                      <a:pt x="1810766" y="750888"/>
                      <a:pt x="1824291" y="734441"/>
                    </a:cubicBezTo>
                    <a:cubicBezTo>
                      <a:pt x="1852866" y="697357"/>
                      <a:pt x="1879981" y="660273"/>
                      <a:pt x="1897126" y="623824"/>
                    </a:cubicBezTo>
                    <a:cubicBezTo>
                      <a:pt x="1906397" y="603885"/>
                      <a:pt x="1915668" y="581025"/>
                      <a:pt x="1924240" y="560324"/>
                    </a:cubicBezTo>
                    <a:cubicBezTo>
                      <a:pt x="1927797" y="551053"/>
                      <a:pt x="1934210" y="541782"/>
                      <a:pt x="1939925" y="533210"/>
                    </a:cubicBezTo>
                    <a:cubicBezTo>
                      <a:pt x="1947799" y="519621"/>
                      <a:pt x="1957070" y="507492"/>
                      <a:pt x="1966341" y="494665"/>
                    </a:cubicBezTo>
                    <a:cubicBezTo>
                      <a:pt x="1959927" y="526034"/>
                      <a:pt x="1942783" y="555308"/>
                      <a:pt x="1926400" y="588137"/>
                    </a:cubicBezTo>
                    <a:cubicBezTo>
                      <a:pt x="1918525" y="602425"/>
                      <a:pt x="1912811" y="618871"/>
                      <a:pt x="1906397" y="634555"/>
                    </a:cubicBezTo>
                    <a:cubicBezTo>
                      <a:pt x="1893570" y="668084"/>
                      <a:pt x="1877822" y="700913"/>
                      <a:pt x="1852168" y="735203"/>
                    </a:cubicBezTo>
                    <a:cubicBezTo>
                      <a:pt x="1848612" y="739458"/>
                      <a:pt x="1845754" y="745173"/>
                      <a:pt x="1842897" y="750189"/>
                    </a:cubicBezTo>
                    <a:cubicBezTo>
                      <a:pt x="1835023" y="764477"/>
                      <a:pt x="1830007" y="780860"/>
                      <a:pt x="1824291" y="796544"/>
                    </a:cubicBezTo>
                    <a:cubicBezTo>
                      <a:pt x="1820736" y="807276"/>
                      <a:pt x="1815021" y="818705"/>
                      <a:pt x="1809306" y="830136"/>
                    </a:cubicBezTo>
                    <a:cubicBezTo>
                      <a:pt x="1802892" y="842264"/>
                      <a:pt x="1790763" y="857948"/>
                      <a:pt x="1780032" y="871538"/>
                    </a:cubicBezTo>
                    <a:cubicBezTo>
                      <a:pt x="1761490" y="893636"/>
                      <a:pt x="1747964" y="920052"/>
                      <a:pt x="1735836" y="942911"/>
                    </a:cubicBezTo>
                    <a:cubicBezTo>
                      <a:pt x="1726501" y="959993"/>
                      <a:pt x="1715135" y="976440"/>
                      <a:pt x="1705864" y="994283"/>
                    </a:cubicBezTo>
                    <a:cubicBezTo>
                      <a:pt x="1704403" y="996442"/>
                      <a:pt x="1704403" y="1000697"/>
                      <a:pt x="1702245" y="1004253"/>
                    </a:cubicBezTo>
                    <a:cubicBezTo>
                      <a:pt x="1692974" y="1023557"/>
                      <a:pt x="1685163" y="1041400"/>
                      <a:pt x="1677289" y="1060641"/>
                    </a:cubicBezTo>
                    <a:cubicBezTo>
                      <a:pt x="1669415" y="1080643"/>
                      <a:pt x="1664462" y="1109917"/>
                      <a:pt x="1643761" y="1115632"/>
                    </a:cubicBezTo>
                    <a:lnTo>
                      <a:pt x="1643761" y="1111314"/>
                    </a:lnTo>
                    <a:cubicBezTo>
                      <a:pt x="1652270" y="1076325"/>
                      <a:pt x="1672971" y="1037844"/>
                      <a:pt x="1692275" y="1003554"/>
                    </a:cubicBezTo>
                    <a:cubicBezTo>
                      <a:pt x="1694434" y="998538"/>
                      <a:pt x="1699387" y="994283"/>
                      <a:pt x="1701546" y="989965"/>
                    </a:cubicBezTo>
                    <a:cubicBezTo>
                      <a:pt x="1709420" y="974979"/>
                      <a:pt x="1717231" y="955739"/>
                      <a:pt x="1722946" y="942150"/>
                    </a:cubicBezTo>
                    <a:cubicBezTo>
                      <a:pt x="1726501" y="932180"/>
                      <a:pt x="1735074" y="922909"/>
                      <a:pt x="1740789" y="912940"/>
                    </a:cubicBezTo>
                    <a:cubicBezTo>
                      <a:pt x="1747202" y="902208"/>
                      <a:pt x="1750822" y="890079"/>
                      <a:pt x="1758633" y="880809"/>
                    </a:cubicBezTo>
                    <a:cubicBezTo>
                      <a:pt x="1766507" y="870077"/>
                      <a:pt x="1774381" y="858647"/>
                      <a:pt x="1777937" y="850075"/>
                    </a:cubicBezTo>
                    <a:cubicBezTo>
                      <a:pt x="1781492" y="842264"/>
                      <a:pt x="1785049" y="832993"/>
                      <a:pt x="1790065" y="825119"/>
                    </a:cubicBezTo>
                    <a:cubicBezTo>
                      <a:pt x="1791462" y="821563"/>
                      <a:pt x="1825053" y="773748"/>
                      <a:pt x="1825053" y="765175"/>
                    </a:cubicBezTo>
                    <a:lnTo>
                      <a:pt x="1825053" y="762317"/>
                    </a:lnTo>
                    <a:cubicBezTo>
                      <a:pt x="1824291" y="762317"/>
                      <a:pt x="1824291" y="761619"/>
                      <a:pt x="1822196" y="761619"/>
                    </a:cubicBezTo>
                    <a:cubicBezTo>
                      <a:pt x="1820736" y="761619"/>
                      <a:pt x="1817179" y="764477"/>
                      <a:pt x="1815719" y="767334"/>
                    </a:cubicBezTo>
                    <a:cubicBezTo>
                      <a:pt x="1812925" y="770890"/>
                      <a:pt x="1811464" y="776605"/>
                      <a:pt x="1807909" y="781558"/>
                    </a:cubicBezTo>
                    <a:cubicBezTo>
                      <a:pt x="1794320" y="803720"/>
                      <a:pt x="1777937" y="828675"/>
                      <a:pt x="1766507" y="851535"/>
                    </a:cubicBezTo>
                    <a:cubicBezTo>
                      <a:pt x="1759395" y="865061"/>
                      <a:pt x="1749362" y="877951"/>
                      <a:pt x="1741551" y="892239"/>
                    </a:cubicBezTo>
                    <a:cubicBezTo>
                      <a:pt x="1740090" y="893636"/>
                      <a:pt x="1740090" y="897192"/>
                      <a:pt x="1738694" y="899351"/>
                    </a:cubicBezTo>
                    <a:cubicBezTo>
                      <a:pt x="1732978" y="909320"/>
                      <a:pt x="1725104" y="919353"/>
                      <a:pt x="1720088" y="930021"/>
                    </a:cubicBezTo>
                    <a:cubicBezTo>
                      <a:pt x="1711515" y="945769"/>
                      <a:pt x="1706563" y="963613"/>
                      <a:pt x="1696529" y="979297"/>
                    </a:cubicBezTo>
                    <a:cubicBezTo>
                      <a:pt x="1686560" y="995680"/>
                      <a:pt x="1678686" y="1012825"/>
                      <a:pt x="1670113" y="1029272"/>
                    </a:cubicBezTo>
                    <a:cubicBezTo>
                      <a:pt x="1665161" y="1038542"/>
                      <a:pt x="1658747" y="1047115"/>
                      <a:pt x="1654429" y="1057085"/>
                    </a:cubicBezTo>
                    <a:cubicBezTo>
                      <a:pt x="1645158" y="1077786"/>
                      <a:pt x="1638046" y="1100646"/>
                      <a:pt x="1628013" y="1122744"/>
                    </a:cubicBezTo>
                    <a:cubicBezTo>
                      <a:pt x="1625156" y="1128459"/>
                      <a:pt x="1619440" y="1138428"/>
                      <a:pt x="1619440" y="1140587"/>
                    </a:cubicBezTo>
                    <a:cubicBezTo>
                      <a:pt x="1619440" y="1142048"/>
                      <a:pt x="1621600" y="1143445"/>
                      <a:pt x="1623060" y="1143445"/>
                    </a:cubicBezTo>
                    <a:cubicBezTo>
                      <a:pt x="1627314" y="1143445"/>
                      <a:pt x="1638046" y="1132015"/>
                      <a:pt x="1641602" y="1128459"/>
                    </a:cubicBezTo>
                    <a:cubicBezTo>
                      <a:pt x="1645857" y="1123442"/>
                      <a:pt x="1651572" y="1116330"/>
                      <a:pt x="1656588" y="1115632"/>
                    </a:cubicBezTo>
                    <a:cubicBezTo>
                      <a:pt x="1654429" y="1124204"/>
                      <a:pt x="1650873" y="1133475"/>
                      <a:pt x="1648015" y="1142048"/>
                    </a:cubicBezTo>
                    <a:cubicBezTo>
                      <a:pt x="1645158" y="1147763"/>
                      <a:pt x="1642999" y="1155573"/>
                      <a:pt x="1640141" y="1161987"/>
                    </a:cubicBezTo>
                    <a:cubicBezTo>
                      <a:pt x="1626616" y="1189863"/>
                      <a:pt x="1610170" y="1211961"/>
                      <a:pt x="1610170" y="1239076"/>
                    </a:cubicBezTo>
                    <a:cubicBezTo>
                      <a:pt x="1610170" y="1240536"/>
                      <a:pt x="1610932" y="1245489"/>
                      <a:pt x="1612328" y="1249109"/>
                    </a:cubicBezTo>
                    <a:cubicBezTo>
                      <a:pt x="1617345" y="1246950"/>
                      <a:pt x="1617345" y="1238377"/>
                      <a:pt x="1618742" y="1234123"/>
                    </a:cubicBezTo>
                    <a:cubicBezTo>
                      <a:pt x="1619440" y="1230503"/>
                      <a:pt x="1620901" y="1226248"/>
                      <a:pt x="1623060" y="1223391"/>
                    </a:cubicBezTo>
                    <a:cubicBezTo>
                      <a:pt x="1628013" y="1214120"/>
                      <a:pt x="1635887" y="1206246"/>
                      <a:pt x="1640141" y="1197673"/>
                    </a:cubicBezTo>
                    <a:cubicBezTo>
                      <a:pt x="1645158" y="1186244"/>
                      <a:pt x="1647317" y="1174115"/>
                      <a:pt x="1651572" y="1163447"/>
                    </a:cubicBezTo>
                    <a:cubicBezTo>
                      <a:pt x="1660842" y="1137031"/>
                      <a:pt x="1671574" y="1109917"/>
                      <a:pt x="1680147" y="1084199"/>
                    </a:cubicBezTo>
                    <a:cubicBezTo>
                      <a:pt x="1690116" y="1053529"/>
                      <a:pt x="1703705" y="1020699"/>
                      <a:pt x="1719389" y="990727"/>
                    </a:cubicBezTo>
                    <a:cubicBezTo>
                      <a:pt x="1725803" y="977836"/>
                      <a:pt x="1734375" y="966470"/>
                      <a:pt x="1741551" y="954278"/>
                    </a:cubicBezTo>
                    <a:cubicBezTo>
                      <a:pt x="1750822" y="938594"/>
                      <a:pt x="1758633" y="921448"/>
                      <a:pt x="1767903" y="906463"/>
                    </a:cubicBezTo>
                    <a:cubicBezTo>
                      <a:pt x="1772920" y="897890"/>
                      <a:pt x="1780032" y="890778"/>
                      <a:pt x="1785747" y="882904"/>
                    </a:cubicBezTo>
                    <a:cubicBezTo>
                      <a:pt x="1810766" y="848678"/>
                      <a:pt x="1834325" y="813689"/>
                      <a:pt x="1841437" y="780161"/>
                    </a:cubicBezTo>
                    <a:cubicBezTo>
                      <a:pt x="1842135" y="775843"/>
                      <a:pt x="1844294" y="772986"/>
                      <a:pt x="1845754" y="769429"/>
                    </a:cubicBezTo>
                    <a:cubicBezTo>
                      <a:pt x="1847151" y="765175"/>
                      <a:pt x="1848612" y="760159"/>
                      <a:pt x="1850708" y="756603"/>
                    </a:cubicBezTo>
                    <a:cubicBezTo>
                      <a:pt x="1870710" y="720916"/>
                      <a:pt x="1898523" y="685229"/>
                      <a:pt x="1910651" y="651701"/>
                    </a:cubicBezTo>
                    <a:cubicBezTo>
                      <a:pt x="1927797" y="601726"/>
                      <a:pt x="1958531" y="553148"/>
                      <a:pt x="1975612" y="503936"/>
                    </a:cubicBezTo>
                    <a:cubicBezTo>
                      <a:pt x="1989900" y="463233"/>
                      <a:pt x="2019173" y="418973"/>
                      <a:pt x="2032699" y="379032"/>
                    </a:cubicBezTo>
                    <a:cubicBezTo>
                      <a:pt x="2036318" y="368300"/>
                      <a:pt x="2040573" y="357632"/>
                      <a:pt x="2043430" y="348361"/>
                    </a:cubicBezTo>
                    <a:cubicBezTo>
                      <a:pt x="2047748" y="336169"/>
                      <a:pt x="2050542" y="324041"/>
                      <a:pt x="2057019" y="311912"/>
                    </a:cubicBezTo>
                    <a:cubicBezTo>
                      <a:pt x="2059114" y="308356"/>
                      <a:pt x="2061972" y="290513"/>
                      <a:pt x="2068386" y="290513"/>
                    </a:cubicBezTo>
                    <a:cubicBezTo>
                      <a:pt x="2069846" y="290513"/>
                      <a:pt x="2072005" y="295529"/>
                      <a:pt x="2075561" y="296926"/>
                    </a:cubicBezTo>
                    <a:cubicBezTo>
                      <a:pt x="2075561" y="297688"/>
                      <a:pt x="2076958" y="296926"/>
                      <a:pt x="2079117" y="296926"/>
                    </a:cubicBezTo>
                    <a:lnTo>
                      <a:pt x="2081975" y="296926"/>
                    </a:lnTo>
                    <a:cubicBezTo>
                      <a:pt x="2081975" y="297688"/>
                      <a:pt x="2082673" y="297688"/>
                      <a:pt x="2082673" y="299085"/>
                    </a:cubicBezTo>
                    <a:cubicBezTo>
                      <a:pt x="2082673" y="307658"/>
                      <a:pt x="2059876" y="352616"/>
                      <a:pt x="2058416" y="355473"/>
                    </a:cubicBezTo>
                    <a:cubicBezTo>
                      <a:pt x="2051304" y="371158"/>
                      <a:pt x="2042033" y="389001"/>
                      <a:pt x="2035556" y="406146"/>
                    </a:cubicBezTo>
                    <a:cubicBezTo>
                      <a:pt x="2018475" y="451104"/>
                      <a:pt x="1990598" y="498920"/>
                      <a:pt x="1972754" y="544640"/>
                    </a:cubicBezTo>
                    <a:cubicBezTo>
                      <a:pt x="1957070" y="584581"/>
                      <a:pt x="1939925" y="624586"/>
                      <a:pt x="1922082" y="664528"/>
                    </a:cubicBezTo>
                    <a:cubicBezTo>
                      <a:pt x="1916366" y="676656"/>
                      <a:pt x="1909254" y="689483"/>
                      <a:pt x="1904238" y="702373"/>
                    </a:cubicBezTo>
                    <a:cubicBezTo>
                      <a:pt x="1887093" y="742315"/>
                      <a:pt x="1872107" y="784416"/>
                      <a:pt x="1847151" y="825817"/>
                    </a:cubicBezTo>
                    <a:cubicBezTo>
                      <a:pt x="1840738" y="835851"/>
                      <a:pt x="1836420" y="847979"/>
                      <a:pt x="1831467" y="860108"/>
                    </a:cubicBezTo>
                    <a:cubicBezTo>
                      <a:pt x="1826450" y="869379"/>
                      <a:pt x="1822895" y="880047"/>
                      <a:pt x="1818576" y="890079"/>
                    </a:cubicBezTo>
                    <a:cubicBezTo>
                      <a:pt x="1815719" y="897890"/>
                      <a:pt x="1811464" y="906463"/>
                      <a:pt x="1808607" y="914336"/>
                    </a:cubicBezTo>
                    <a:cubicBezTo>
                      <a:pt x="1805750" y="920052"/>
                      <a:pt x="1802194" y="927926"/>
                      <a:pt x="1799336" y="935038"/>
                    </a:cubicBezTo>
                    <a:cubicBezTo>
                      <a:pt x="1794320" y="945769"/>
                      <a:pt x="1788604" y="957898"/>
                      <a:pt x="1782191" y="969264"/>
                    </a:cubicBezTo>
                    <a:cubicBezTo>
                      <a:pt x="1772222" y="986409"/>
                      <a:pt x="1762950" y="1009967"/>
                      <a:pt x="1741551" y="1022795"/>
                    </a:cubicBezTo>
                    <a:cubicBezTo>
                      <a:pt x="1740789" y="1023557"/>
                      <a:pt x="1740789" y="1022795"/>
                      <a:pt x="1740789" y="1024255"/>
                    </a:cubicBezTo>
                    <a:cubicBezTo>
                      <a:pt x="1740789" y="1026414"/>
                      <a:pt x="1745806" y="1032828"/>
                      <a:pt x="1745806" y="1034225"/>
                    </a:cubicBezTo>
                    <a:cubicBezTo>
                      <a:pt x="1745806" y="1045654"/>
                      <a:pt x="1713675" y="1112076"/>
                      <a:pt x="1710119" y="1118489"/>
                    </a:cubicBezTo>
                    <a:cubicBezTo>
                      <a:pt x="1707960" y="1122045"/>
                      <a:pt x="1704403" y="1124204"/>
                      <a:pt x="1701546" y="1127760"/>
                    </a:cubicBezTo>
                    <a:cubicBezTo>
                      <a:pt x="1696529" y="1132713"/>
                      <a:pt x="1699387" y="1138428"/>
                      <a:pt x="1697990" y="1144905"/>
                    </a:cubicBezTo>
                    <a:cubicBezTo>
                      <a:pt x="1697291" y="1149858"/>
                      <a:pt x="1693672" y="1154875"/>
                      <a:pt x="1691576" y="1159891"/>
                    </a:cubicBezTo>
                    <a:cubicBezTo>
                      <a:pt x="1681544" y="1179132"/>
                      <a:pt x="1676590" y="1204849"/>
                      <a:pt x="1661604" y="1214819"/>
                    </a:cubicBezTo>
                    <a:cubicBezTo>
                      <a:pt x="1660144" y="1215517"/>
                      <a:pt x="1657985" y="1215517"/>
                      <a:pt x="1655889" y="1216279"/>
                    </a:cubicBezTo>
                    <a:cubicBezTo>
                      <a:pt x="1654429" y="1216279"/>
                      <a:pt x="1653032" y="1216978"/>
                      <a:pt x="1652270" y="1219137"/>
                    </a:cubicBezTo>
                    <a:cubicBezTo>
                      <a:pt x="1650175" y="1222692"/>
                      <a:pt x="1635188" y="1270508"/>
                      <a:pt x="1628013" y="1270508"/>
                    </a:cubicBezTo>
                    <a:cubicBezTo>
                      <a:pt x="1625917" y="1270508"/>
                      <a:pt x="1612328" y="1258379"/>
                      <a:pt x="1604454" y="1252665"/>
                    </a:cubicBezTo>
                    <a:cubicBezTo>
                      <a:pt x="1600200" y="1249109"/>
                      <a:pt x="1594485" y="1247648"/>
                      <a:pt x="1590929" y="1244791"/>
                    </a:cubicBezTo>
                    <a:cubicBezTo>
                      <a:pt x="1583055" y="1239774"/>
                      <a:pt x="1558798" y="1209802"/>
                      <a:pt x="1548066" y="1209802"/>
                    </a:cubicBezTo>
                    <a:cubicBezTo>
                      <a:pt x="1543812" y="1209802"/>
                      <a:pt x="1546670" y="1216279"/>
                      <a:pt x="1540954" y="1216279"/>
                    </a:cubicBezTo>
                    <a:cubicBezTo>
                      <a:pt x="1534541" y="1216279"/>
                      <a:pt x="1499552" y="1206945"/>
                      <a:pt x="1499552" y="1206945"/>
                    </a:cubicBezTo>
                    <a:cubicBezTo>
                      <a:pt x="1491678" y="1204849"/>
                      <a:pt x="1483170" y="1200531"/>
                      <a:pt x="1475296" y="1197673"/>
                    </a:cubicBezTo>
                    <a:cubicBezTo>
                      <a:pt x="1460310" y="1191959"/>
                      <a:pt x="1444625" y="1186244"/>
                      <a:pt x="1428877" y="1179830"/>
                    </a:cubicBezTo>
                    <a:cubicBezTo>
                      <a:pt x="1419606" y="1175576"/>
                      <a:pt x="1408176" y="1174877"/>
                      <a:pt x="1398905" y="1174115"/>
                    </a:cubicBezTo>
                    <a:cubicBezTo>
                      <a:pt x="1390333" y="1172718"/>
                      <a:pt x="1381062" y="1172020"/>
                      <a:pt x="1373251" y="1170559"/>
                    </a:cubicBezTo>
                    <a:cubicBezTo>
                      <a:pt x="1350391" y="1167003"/>
                      <a:pt x="1326134" y="1158431"/>
                      <a:pt x="1303274" y="1150557"/>
                    </a:cubicBezTo>
                    <a:cubicBezTo>
                      <a:pt x="1291146" y="1147001"/>
                      <a:pt x="1279017" y="1136333"/>
                      <a:pt x="1266889" y="1134872"/>
                    </a:cubicBezTo>
                    <a:cubicBezTo>
                      <a:pt x="1259015" y="1133475"/>
                      <a:pt x="1249744" y="1133475"/>
                      <a:pt x="1242632" y="1132015"/>
                    </a:cubicBezTo>
                    <a:cubicBezTo>
                      <a:pt x="1234059" y="1131316"/>
                      <a:pt x="1204785" y="1122045"/>
                      <a:pt x="1204785" y="1113473"/>
                    </a:cubicBezTo>
                    <a:cubicBezTo>
                      <a:pt x="1204785" y="1111314"/>
                      <a:pt x="1205484" y="1110615"/>
                      <a:pt x="1207643" y="1110615"/>
                    </a:cubicBezTo>
                    <a:cubicBezTo>
                      <a:pt x="1221169" y="1110615"/>
                      <a:pt x="1277557" y="1134173"/>
                      <a:pt x="1284034" y="1136333"/>
                    </a:cubicBezTo>
                    <a:cubicBezTo>
                      <a:pt x="1296162" y="1140587"/>
                      <a:pt x="1309688" y="1144143"/>
                      <a:pt x="1322578" y="1147001"/>
                    </a:cubicBezTo>
                    <a:cubicBezTo>
                      <a:pt x="1323975" y="1147763"/>
                      <a:pt x="1381062" y="1159129"/>
                      <a:pt x="1394651" y="1159129"/>
                    </a:cubicBezTo>
                    <a:lnTo>
                      <a:pt x="1408176" y="1159129"/>
                    </a:lnTo>
                    <a:cubicBezTo>
                      <a:pt x="1413891" y="1159891"/>
                      <a:pt x="1418908" y="1159129"/>
                      <a:pt x="1423924" y="1161987"/>
                    </a:cubicBezTo>
                    <a:cubicBezTo>
                      <a:pt x="1445323" y="1174115"/>
                      <a:pt x="1466723" y="1179830"/>
                      <a:pt x="1488123" y="1184847"/>
                    </a:cubicBezTo>
                    <a:cubicBezTo>
                      <a:pt x="1508824" y="1189863"/>
                      <a:pt x="1530223" y="1194117"/>
                      <a:pt x="1551686" y="1197673"/>
                    </a:cubicBezTo>
                    <a:cubicBezTo>
                      <a:pt x="1553782" y="1194816"/>
                      <a:pt x="1552385" y="1191959"/>
                      <a:pt x="1553083" y="1189101"/>
                    </a:cubicBezTo>
                    <a:cubicBezTo>
                      <a:pt x="1554544" y="1175576"/>
                      <a:pt x="1576641" y="1147763"/>
                      <a:pt x="1576641" y="1145604"/>
                    </a:cubicBezTo>
                    <a:cubicBezTo>
                      <a:pt x="1576641" y="1142048"/>
                      <a:pt x="1569529" y="1143445"/>
                      <a:pt x="1569529" y="1138428"/>
                    </a:cubicBezTo>
                    <a:cubicBezTo>
                      <a:pt x="1569529" y="1130617"/>
                      <a:pt x="1592326" y="1088517"/>
                      <a:pt x="1593787" y="1087057"/>
                    </a:cubicBezTo>
                    <a:cubicBezTo>
                      <a:pt x="1597342" y="1080643"/>
                      <a:pt x="1604454" y="1073531"/>
                      <a:pt x="1606613" y="1067054"/>
                    </a:cubicBezTo>
                    <a:cubicBezTo>
                      <a:pt x="1612328" y="1049973"/>
                      <a:pt x="1622298" y="1032828"/>
                      <a:pt x="1633029" y="1015683"/>
                    </a:cubicBezTo>
                    <a:cubicBezTo>
                      <a:pt x="1635188" y="1012127"/>
                      <a:pt x="1635188" y="1007809"/>
                      <a:pt x="1636586" y="1004951"/>
                    </a:cubicBezTo>
                    <a:cubicBezTo>
                      <a:pt x="1640903" y="991426"/>
                      <a:pt x="1654429" y="973582"/>
                      <a:pt x="1660144" y="961454"/>
                    </a:cubicBezTo>
                    <a:cubicBezTo>
                      <a:pt x="1663700" y="953579"/>
                      <a:pt x="1671574" y="946467"/>
                      <a:pt x="1675828" y="939292"/>
                    </a:cubicBezTo>
                    <a:cubicBezTo>
                      <a:pt x="1690116" y="912940"/>
                      <a:pt x="1707261" y="885761"/>
                      <a:pt x="1717231" y="860108"/>
                    </a:cubicBezTo>
                    <a:cubicBezTo>
                      <a:pt x="1719389" y="853694"/>
                      <a:pt x="1726501" y="842963"/>
                      <a:pt x="1726501" y="841502"/>
                    </a:cubicBezTo>
                    <a:cubicBezTo>
                      <a:pt x="1726501" y="836549"/>
                      <a:pt x="1721549" y="838708"/>
                      <a:pt x="1719389" y="837946"/>
                    </a:cubicBezTo>
                    <a:cubicBezTo>
                      <a:pt x="1735836" y="809435"/>
                      <a:pt x="1752917" y="780161"/>
                      <a:pt x="1770063" y="752285"/>
                    </a:cubicBezTo>
                    <a:cubicBezTo>
                      <a:pt x="1772920" y="747332"/>
                      <a:pt x="1778635" y="743014"/>
                      <a:pt x="1781492" y="738759"/>
                    </a:cubicBezTo>
                    <a:cubicBezTo>
                      <a:pt x="1782889" y="737298"/>
                      <a:pt x="1782191" y="734441"/>
                      <a:pt x="1783651" y="733044"/>
                    </a:cubicBezTo>
                    <a:cubicBezTo>
                      <a:pt x="1789366" y="723773"/>
                      <a:pt x="1799336" y="715201"/>
                      <a:pt x="1805750" y="706628"/>
                    </a:cubicBezTo>
                    <a:cubicBezTo>
                      <a:pt x="1821434" y="685229"/>
                      <a:pt x="1838579" y="660972"/>
                      <a:pt x="1847151" y="638810"/>
                    </a:cubicBezTo>
                    <a:cubicBezTo>
                      <a:pt x="1852168" y="625285"/>
                      <a:pt x="1859978" y="612394"/>
                      <a:pt x="1867852" y="600266"/>
                    </a:cubicBezTo>
                    <a:cubicBezTo>
                      <a:pt x="1874266" y="588836"/>
                      <a:pt x="1883537" y="578866"/>
                      <a:pt x="1889252" y="568198"/>
                    </a:cubicBezTo>
                    <a:cubicBezTo>
                      <a:pt x="1902142" y="543878"/>
                      <a:pt x="1909254" y="518922"/>
                      <a:pt x="1928495" y="494665"/>
                    </a:cubicBezTo>
                    <a:cubicBezTo>
                      <a:pt x="1932813" y="488950"/>
                      <a:pt x="1934972" y="481775"/>
                      <a:pt x="1937067" y="475361"/>
                    </a:cubicBezTo>
                    <a:cubicBezTo>
                      <a:pt x="1942084" y="459677"/>
                      <a:pt x="1955673" y="441135"/>
                      <a:pt x="1962785" y="425450"/>
                    </a:cubicBezTo>
                    <a:cubicBezTo>
                      <a:pt x="1967039" y="415417"/>
                      <a:pt x="1971358" y="403987"/>
                      <a:pt x="1977073" y="394716"/>
                    </a:cubicBezTo>
                    <a:cubicBezTo>
                      <a:pt x="1982788" y="383286"/>
                      <a:pt x="1990598" y="373317"/>
                      <a:pt x="1996313" y="362585"/>
                    </a:cubicBezTo>
                    <a:cubicBezTo>
                      <a:pt x="2002028" y="352616"/>
                      <a:pt x="2042732" y="276225"/>
                      <a:pt x="2042732" y="265557"/>
                    </a:cubicBezTo>
                    <a:cubicBezTo>
                      <a:pt x="2042732" y="264097"/>
                      <a:pt x="2036318" y="256985"/>
                      <a:pt x="2036318" y="254826"/>
                    </a:cubicBezTo>
                    <a:cubicBezTo>
                      <a:pt x="2036318" y="249809"/>
                      <a:pt x="2041271" y="249111"/>
                      <a:pt x="2044128" y="249111"/>
                    </a:cubicBezTo>
                    <a:cubicBezTo>
                      <a:pt x="2049844" y="249111"/>
                      <a:pt x="2052701" y="249809"/>
                      <a:pt x="2052701" y="256985"/>
                    </a:cubicBezTo>
                    <a:close/>
                    <a:moveTo>
                      <a:pt x="1251903" y="255524"/>
                    </a:moveTo>
                    <a:cubicBezTo>
                      <a:pt x="1251903" y="259842"/>
                      <a:pt x="1249045" y="266256"/>
                      <a:pt x="1246886" y="269812"/>
                    </a:cubicBezTo>
                    <a:cubicBezTo>
                      <a:pt x="1242632" y="266256"/>
                      <a:pt x="1243330" y="262001"/>
                      <a:pt x="1243330" y="259143"/>
                    </a:cubicBezTo>
                    <a:cubicBezTo>
                      <a:pt x="1243330" y="256985"/>
                      <a:pt x="1243330" y="249111"/>
                      <a:pt x="1248347" y="249111"/>
                    </a:cubicBezTo>
                    <a:cubicBezTo>
                      <a:pt x="1251903" y="249111"/>
                      <a:pt x="1251903" y="255524"/>
                      <a:pt x="1251903" y="255524"/>
                    </a:cubicBezTo>
                    <a:close/>
                    <a:moveTo>
                      <a:pt x="1271143" y="216281"/>
                    </a:moveTo>
                    <a:cubicBezTo>
                      <a:pt x="1271143" y="221996"/>
                      <a:pt x="1269047" y="229870"/>
                      <a:pt x="1264729" y="231966"/>
                    </a:cubicBezTo>
                    <a:cubicBezTo>
                      <a:pt x="1261872" y="229870"/>
                      <a:pt x="1262571" y="226314"/>
                      <a:pt x="1262571" y="224155"/>
                    </a:cubicBezTo>
                    <a:cubicBezTo>
                      <a:pt x="1262571" y="219139"/>
                      <a:pt x="1261872" y="213424"/>
                      <a:pt x="1269047" y="209868"/>
                    </a:cubicBezTo>
                    <a:cubicBezTo>
                      <a:pt x="1271143" y="212027"/>
                      <a:pt x="1271143" y="214122"/>
                      <a:pt x="1271143" y="216281"/>
                    </a:cubicBezTo>
                    <a:close/>
                    <a:moveTo>
                      <a:pt x="1286891" y="177737"/>
                    </a:moveTo>
                    <a:cubicBezTo>
                      <a:pt x="1286891" y="179197"/>
                      <a:pt x="1286129" y="180594"/>
                      <a:pt x="1284034" y="180594"/>
                    </a:cubicBezTo>
                    <a:cubicBezTo>
                      <a:pt x="1281176" y="180594"/>
                      <a:pt x="1281176" y="177737"/>
                      <a:pt x="1281176" y="177038"/>
                    </a:cubicBezTo>
                    <a:cubicBezTo>
                      <a:pt x="1281176" y="175578"/>
                      <a:pt x="1281875" y="174879"/>
                      <a:pt x="1284034" y="174879"/>
                    </a:cubicBezTo>
                    <a:cubicBezTo>
                      <a:pt x="1285431" y="174879"/>
                      <a:pt x="1286891" y="175578"/>
                      <a:pt x="1286891" y="177737"/>
                    </a:cubicBezTo>
                    <a:close/>
                    <a:moveTo>
                      <a:pt x="1539558" y="47815"/>
                    </a:moveTo>
                    <a:cubicBezTo>
                      <a:pt x="1548828" y="49975"/>
                      <a:pt x="1560259" y="49975"/>
                      <a:pt x="1570228" y="51435"/>
                    </a:cubicBezTo>
                    <a:cubicBezTo>
                      <a:pt x="1576641" y="52134"/>
                      <a:pt x="1587373" y="57150"/>
                      <a:pt x="1594485" y="60008"/>
                    </a:cubicBezTo>
                    <a:cubicBezTo>
                      <a:pt x="1604454" y="64961"/>
                      <a:pt x="1615885" y="69279"/>
                      <a:pt x="1628013" y="73533"/>
                    </a:cubicBezTo>
                    <a:cubicBezTo>
                      <a:pt x="1653731" y="83503"/>
                      <a:pt x="1680845" y="92075"/>
                      <a:pt x="1707261" y="100648"/>
                    </a:cubicBezTo>
                    <a:cubicBezTo>
                      <a:pt x="1719389" y="104965"/>
                      <a:pt x="1733677" y="105664"/>
                      <a:pt x="1747202" y="109220"/>
                    </a:cubicBezTo>
                    <a:cubicBezTo>
                      <a:pt x="1766507" y="113538"/>
                      <a:pt x="1786509" y="119952"/>
                      <a:pt x="1806448" y="124905"/>
                    </a:cubicBezTo>
                    <a:cubicBezTo>
                      <a:pt x="1830007" y="130620"/>
                      <a:pt x="1854263" y="139192"/>
                      <a:pt x="1879283" y="149924"/>
                    </a:cubicBezTo>
                    <a:cubicBezTo>
                      <a:pt x="1889252" y="154178"/>
                      <a:pt x="1900682" y="154940"/>
                      <a:pt x="1911413" y="157036"/>
                    </a:cubicBezTo>
                    <a:cubicBezTo>
                      <a:pt x="1924240" y="159195"/>
                      <a:pt x="1937067" y="162751"/>
                      <a:pt x="1949958" y="167767"/>
                    </a:cubicBezTo>
                    <a:cubicBezTo>
                      <a:pt x="1959927" y="172022"/>
                      <a:pt x="1972754" y="176340"/>
                      <a:pt x="1982788" y="178435"/>
                    </a:cubicBezTo>
                    <a:cubicBezTo>
                      <a:pt x="1990598" y="180594"/>
                      <a:pt x="2000631" y="179896"/>
                      <a:pt x="2009203" y="182055"/>
                    </a:cubicBezTo>
                    <a:cubicBezTo>
                      <a:pt x="2016315" y="184150"/>
                      <a:pt x="2045589" y="179197"/>
                      <a:pt x="2045589" y="194882"/>
                    </a:cubicBezTo>
                    <a:cubicBezTo>
                      <a:pt x="2045589" y="216281"/>
                      <a:pt x="2020570" y="251270"/>
                      <a:pt x="2005584" y="269812"/>
                    </a:cubicBezTo>
                    <a:cubicBezTo>
                      <a:pt x="1941386" y="349758"/>
                      <a:pt x="1916366" y="429006"/>
                      <a:pt x="1852866" y="509651"/>
                    </a:cubicBezTo>
                    <a:cubicBezTo>
                      <a:pt x="1840738" y="524637"/>
                      <a:pt x="1831467" y="543179"/>
                      <a:pt x="1822895" y="560324"/>
                    </a:cubicBezTo>
                    <a:cubicBezTo>
                      <a:pt x="1815719" y="575310"/>
                      <a:pt x="1807210" y="590995"/>
                      <a:pt x="1797875" y="605980"/>
                    </a:cubicBezTo>
                    <a:cubicBezTo>
                      <a:pt x="1784350" y="628142"/>
                      <a:pt x="1768665" y="650240"/>
                      <a:pt x="1756537" y="673100"/>
                    </a:cubicBezTo>
                    <a:cubicBezTo>
                      <a:pt x="1740090" y="701611"/>
                      <a:pt x="1721549" y="731647"/>
                      <a:pt x="1702245" y="760857"/>
                    </a:cubicBezTo>
                    <a:cubicBezTo>
                      <a:pt x="1689417" y="780161"/>
                      <a:pt x="1675130" y="798703"/>
                      <a:pt x="1663001" y="818705"/>
                    </a:cubicBezTo>
                    <a:cubicBezTo>
                      <a:pt x="1622298" y="885063"/>
                      <a:pt x="1578800" y="952183"/>
                      <a:pt x="1533081" y="1020001"/>
                    </a:cubicBezTo>
                    <a:cubicBezTo>
                      <a:pt x="1519555" y="1039940"/>
                      <a:pt x="1513840" y="1059244"/>
                      <a:pt x="1498854" y="1079945"/>
                    </a:cubicBezTo>
                    <a:cubicBezTo>
                      <a:pt x="1495298" y="1084199"/>
                      <a:pt x="1490282" y="1090613"/>
                      <a:pt x="1485265" y="1092073"/>
                    </a:cubicBezTo>
                    <a:cubicBezTo>
                      <a:pt x="1473835" y="1095629"/>
                      <a:pt x="1461707" y="1092772"/>
                      <a:pt x="1451039" y="1096328"/>
                    </a:cubicBezTo>
                    <a:cubicBezTo>
                      <a:pt x="1443863" y="1098487"/>
                      <a:pt x="1431735" y="1109917"/>
                      <a:pt x="1430338" y="1109917"/>
                    </a:cubicBezTo>
                    <a:cubicBezTo>
                      <a:pt x="1428178" y="1109917"/>
                      <a:pt x="1398905" y="1101344"/>
                      <a:pt x="1383221" y="1098487"/>
                    </a:cubicBezTo>
                    <a:cubicBezTo>
                      <a:pt x="1365377" y="1094931"/>
                      <a:pt x="1346073" y="1094931"/>
                      <a:pt x="1328229" y="1092073"/>
                    </a:cubicBezTo>
                    <a:cubicBezTo>
                      <a:pt x="1318959" y="1090613"/>
                      <a:pt x="1310386" y="1084898"/>
                      <a:pt x="1301877" y="1083501"/>
                    </a:cubicBezTo>
                    <a:cubicBezTo>
                      <a:pt x="1276858" y="1077786"/>
                      <a:pt x="1248347" y="1066356"/>
                      <a:pt x="1224026" y="1058482"/>
                    </a:cubicBezTo>
                    <a:cubicBezTo>
                      <a:pt x="1200467" y="1050671"/>
                      <a:pt x="1175512" y="1044258"/>
                      <a:pt x="1151953" y="1034986"/>
                    </a:cubicBezTo>
                    <a:cubicBezTo>
                      <a:pt x="1140523" y="1030669"/>
                      <a:pt x="1130554" y="1024954"/>
                      <a:pt x="1119822" y="1020699"/>
                    </a:cubicBezTo>
                    <a:cubicBezTo>
                      <a:pt x="1105598" y="1014984"/>
                      <a:pt x="1088453" y="1011428"/>
                      <a:pt x="1073467" y="1009269"/>
                    </a:cubicBezTo>
                    <a:cubicBezTo>
                      <a:pt x="1059180" y="1007809"/>
                      <a:pt x="1043496" y="1001395"/>
                      <a:pt x="1029208" y="994283"/>
                    </a:cubicBezTo>
                    <a:cubicBezTo>
                      <a:pt x="967803" y="965010"/>
                      <a:pt x="978535" y="955739"/>
                      <a:pt x="931418" y="955739"/>
                    </a:cubicBezTo>
                    <a:cubicBezTo>
                      <a:pt x="901446" y="955739"/>
                      <a:pt x="889317" y="957898"/>
                      <a:pt x="855790" y="994982"/>
                    </a:cubicBezTo>
                    <a:cubicBezTo>
                      <a:pt x="850075" y="1000697"/>
                      <a:pt x="852932" y="1009967"/>
                      <a:pt x="843597" y="1014286"/>
                    </a:cubicBezTo>
                    <a:lnTo>
                      <a:pt x="841502" y="1014286"/>
                    </a:lnTo>
                    <a:cubicBezTo>
                      <a:pt x="841502" y="1014286"/>
                      <a:pt x="840740" y="1014286"/>
                      <a:pt x="840740" y="1012825"/>
                    </a:cubicBezTo>
                    <a:cubicBezTo>
                      <a:pt x="840740" y="1002157"/>
                      <a:pt x="872871" y="951421"/>
                      <a:pt x="874332" y="949325"/>
                    </a:cubicBezTo>
                    <a:cubicBezTo>
                      <a:pt x="880745" y="939292"/>
                      <a:pt x="886460" y="929323"/>
                      <a:pt x="890016" y="919353"/>
                    </a:cubicBezTo>
                    <a:cubicBezTo>
                      <a:pt x="897890" y="895096"/>
                      <a:pt x="909320" y="871538"/>
                      <a:pt x="931418" y="846519"/>
                    </a:cubicBezTo>
                    <a:cubicBezTo>
                      <a:pt x="939292" y="837946"/>
                      <a:pt x="946404" y="827977"/>
                      <a:pt x="950659" y="818705"/>
                    </a:cubicBezTo>
                    <a:cubicBezTo>
                      <a:pt x="957135" y="803720"/>
                      <a:pt x="971360" y="787972"/>
                      <a:pt x="979932" y="773748"/>
                    </a:cubicBezTo>
                    <a:cubicBezTo>
                      <a:pt x="986346" y="763016"/>
                      <a:pt x="992060" y="750888"/>
                      <a:pt x="998538" y="740156"/>
                    </a:cubicBezTo>
                    <a:cubicBezTo>
                      <a:pt x="1004189" y="730186"/>
                      <a:pt x="1013523" y="722313"/>
                      <a:pt x="1017778" y="712343"/>
                    </a:cubicBezTo>
                    <a:cubicBezTo>
                      <a:pt x="1022795" y="701611"/>
                      <a:pt x="1034923" y="685927"/>
                      <a:pt x="1041336" y="675259"/>
                    </a:cubicBezTo>
                    <a:cubicBezTo>
                      <a:pt x="1052068" y="658114"/>
                      <a:pt x="1060577" y="639572"/>
                      <a:pt x="1071309" y="623126"/>
                    </a:cubicBezTo>
                    <a:cubicBezTo>
                      <a:pt x="1072007" y="621729"/>
                      <a:pt x="1074865" y="620967"/>
                      <a:pt x="1075563" y="619570"/>
                    </a:cubicBezTo>
                    <a:cubicBezTo>
                      <a:pt x="1079183" y="612394"/>
                      <a:pt x="1080579" y="604584"/>
                      <a:pt x="1084135" y="598170"/>
                    </a:cubicBezTo>
                    <a:cubicBezTo>
                      <a:pt x="1086295" y="592455"/>
                      <a:pt x="1091311" y="588137"/>
                      <a:pt x="1094867" y="583184"/>
                    </a:cubicBezTo>
                    <a:cubicBezTo>
                      <a:pt x="1097725" y="579565"/>
                      <a:pt x="1099122" y="574611"/>
                      <a:pt x="1100582" y="570992"/>
                    </a:cubicBezTo>
                    <a:cubicBezTo>
                      <a:pt x="1102741" y="564579"/>
                      <a:pt x="1112012" y="555308"/>
                      <a:pt x="1116266" y="548196"/>
                    </a:cubicBezTo>
                    <a:cubicBezTo>
                      <a:pt x="1126300" y="531051"/>
                      <a:pt x="1135571" y="513905"/>
                      <a:pt x="1146239" y="496824"/>
                    </a:cubicBezTo>
                    <a:cubicBezTo>
                      <a:pt x="1156272" y="478219"/>
                      <a:pt x="1171956" y="455422"/>
                      <a:pt x="1181227" y="438277"/>
                    </a:cubicBezTo>
                    <a:cubicBezTo>
                      <a:pt x="1184783" y="429705"/>
                      <a:pt x="1192657" y="423291"/>
                      <a:pt x="1197673" y="415417"/>
                    </a:cubicBezTo>
                    <a:cubicBezTo>
                      <a:pt x="1205484" y="403289"/>
                      <a:pt x="1212660" y="387604"/>
                      <a:pt x="1216216" y="376174"/>
                    </a:cubicBezTo>
                    <a:cubicBezTo>
                      <a:pt x="1217613" y="369761"/>
                      <a:pt x="1221169" y="364046"/>
                      <a:pt x="1224026" y="359029"/>
                    </a:cubicBezTo>
                    <a:cubicBezTo>
                      <a:pt x="1227646" y="352616"/>
                      <a:pt x="1232598" y="343345"/>
                      <a:pt x="1240472" y="336931"/>
                    </a:cubicBezTo>
                    <a:cubicBezTo>
                      <a:pt x="1245489" y="332613"/>
                      <a:pt x="1247585" y="324803"/>
                      <a:pt x="1251204" y="319088"/>
                    </a:cubicBezTo>
                    <a:cubicBezTo>
                      <a:pt x="1254760" y="311214"/>
                      <a:pt x="1259015" y="301943"/>
                      <a:pt x="1264031" y="294069"/>
                    </a:cubicBezTo>
                    <a:cubicBezTo>
                      <a:pt x="1266190" y="289116"/>
                      <a:pt x="1271143" y="285496"/>
                      <a:pt x="1273302" y="281242"/>
                    </a:cubicBezTo>
                    <a:cubicBezTo>
                      <a:pt x="1286891" y="257683"/>
                      <a:pt x="1301115" y="233426"/>
                      <a:pt x="1314006" y="209868"/>
                    </a:cubicBezTo>
                    <a:cubicBezTo>
                      <a:pt x="1315403" y="207010"/>
                      <a:pt x="1316101" y="202756"/>
                      <a:pt x="1317562" y="200597"/>
                    </a:cubicBezTo>
                    <a:cubicBezTo>
                      <a:pt x="1322578" y="189865"/>
                      <a:pt x="1333246" y="176340"/>
                      <a:pt x="1339660" y="165608"/>
                    </a:cubicBezTo>
                    <a:cubicBezTo>
                      <a:pt x="1344676" y="157036"/>
                      <a:pt x="1346835" y="147765"/>
                      <a:pt x="1353248" y="139891"/>
                    </a:cubicBezTo>
                    <a:cubicBezTo>
                      <a:pt x="1360360" y="129921"/>
                      <a:pt x="1371791" y="122047"/>
                      <a:pt x="1380363" y="112078"/>
                    </a:cubicBezTo>
                    <a:cubicBezTo>
                      <a:pt x="1381760" y="110681"/>
                      <a:pt x="1382522" y="107823"/>
                      <a:pt x="1383919" y="107061"/>
                    </a:cubicBezTo>
                    <a:cubicBezTo>
                      <a:pt x="1418209" y="75692"/>
                      <a:pt x="1453197" y="57150"/>
                      <a:pt x="1488885" y="45022"/>
                    </a:cubicBezTo>
                    <a:cubicBezTo>
                      <a:pt x="1494536" y="42863"/>
                      <a:pt x="1507426" y="42863"/>
                      <a:pt x="1508824" y="42863"/>
                    </a:cubicBezTo>
                    <a:cubicBezTo>
                      <a:pt x="1519555" y="42863"/>
                      <a:pt x="1528826" y="45720"/>
                      <a:pt x="1539558" y="47815"/>
                    </a:cubicBezTo>
                    <a:close/>
                    <a:moveTo>
                      <a:pt x="796544" y="10732"/>
                    </a:moveTo>
                    <a:cubicBezTo>
                      <a:pt x="803656" y="13589"/>
                      <a:pt x="812228" y="15748"/>
                      <a:pt x="820103" y="16447"/>
                    </a:cubicBezTo>
                    <a:cubicBezTo>
                      <a:pt x="835787" y="18606"/>
                      <a:pt x="853630" y="19304"/>
                      <a:pt x="870014" y="20701"/>
                    </a:cubicBezTo>
                    <a:cubicBezTo>
                      <a:pt x="879285" y="21463"/>
                      <a:pt x="889317" y="24321"/>
                      <a:pt x="898589" y="25019"/>
                    </a:cubicBezTo>
                    <a:lnTo>
                      <a:pt x="942150" y="26416"/>
                    </a:lnTo>
                    <a:lnTo>
                      <a:pt x="1058482" y="25718"/>
                    </a:lnTo>
                    <a:cubicBezTo>
                      <a:pt x="1082739" y="25019"/>
                      <a:pt x="1111250" y="18606"/>
                      <a:pt x="1136269" y="14986"/>
                    </a:cubicBezTo>
                    <a:cubicBezTo>
                      <a:pt x="1168400" y="10732"/>
                      <a:pt x="1202627" y="0"/>
                      <a:pt x="1236218" y="0"/>
                    </a:cubicBezTo>
                    <a:cubicBezTo>
                      <a:pt x="1275461" y="0"/>
                      <a:pt x="1300416" y="18606"/>
                      <a:pt x="1325435" y="46418"/>
                    </a:cubicBezTo>
                    <a:cubicBezTo>
                      <a:pt x="1331849" y="52832"/>
                      <a:pt x="1335405" y="61405"/>
                      <a:pt x="1338961" y="69977"/>
                    </a:cubicBezTo>
                    <a:cubicBezTo>
                      <a:pt x="1343279" y="78550"/>
                      <a:pt x="1353947" y="111379"/>
                      <a:pt x="1358265" y="111379"/>
                    </a:cubicBezTo>
                    <a:cubicBezTo>
                      <a:pt x="1360360" y="111379"/>
                      <a:pt x="1365377" y="107061"/>
                      <a:pt x="1368235" y="104204"/>
                    </a:cubicBezTo>
                    <a:cubicBezTo>
                      <a:pt x="1389634" y="83503"/>
                      <a:pt x="1412494" y="64961"/>
                      <a:pt x="1436053" y="52134"/>
                    </a:cubicBezTo>
                    <a:cubicBezTo>
                      <a:pt x="1446022" y="46418"/>
                      <a:pt x="1456753" y="42164"/>
                      <a:pt x="1468184" y="37846"/>
                    </a:cubicBezTo>
                    <a:cubicBezTo>
                      <a:pt x="1490980" y="28575"/>
                      <a:pt x="1491678" y="27877"/>
                      <a:pt x="1508824" y="27877"/>
                    </a:cubicBezTo>
                    <a:cubicBezTo>
                      <a:pt x="1521714" y="27877"/>
                      <a:pt x="1570926" y="32131"/>
                      <a:pt x="1573784" y="32830"/>
                    </a:cubicBezTo>
                    <a:cubicBezTo>
                      <a:pt x="1585214" y="34989"/>
                      <a:pt x="1596644" y="40704"/>
                      <a:pt x="1608074" y="45720"/>
                    </a:cubicBezTo>
                    <a:cubicBezTo>
                      <a:pt x="1620202" y="50673"/>
                      <a:pt x="1631633" y="55690"/>
                      <a:pt x="1644460" y="60008"/>
                    </a:cubicBezTo>
                    <a:cubicBezTo>
                      <a:pt x="1664462" y="67120"/>
                      <a:pt x="1687259" y="71374"/>
                      <a:pt x="1707261" y="79947"/>
                    </a:cubicBezTo>
                    <a:cubicBezTo>
                      <a:pt x="1728661" y="88519"/>
                      <a:pt x="1747964" y="91377"/>
                      <a:pt x="1769364" y="95695"/>
                    </a:cubicBezTo>
                    <a:cubicBezTo>
                      <a:pt x="1820736" y="106363"/>
                      <a:pt x="1871409" y="132080"/>
                      <a:pt x="1922082" y="142748"/>
                    </a:cubicBezTo>
                    <a:cubicBezTo>
                      <a:pt x="1949958" y="148463"/>
                      <a:pt x="1979168" y="163449"/>
                      <a:pt x="2007743" y="166307"/>
                    </a:cubicBezTo>
                    <a:cubicBezTo>
                      <a:pt x="2017713" y="167068"/>
                      <a:pt x="2028444" y="169926"/>
                      <a:pt x="2039175" y="171323"/>
                    </a:cubicBezTo>
                    <a:cubicBezTo>
                      <a:pt x="2052701" y="173482"/>
                      <a:pt x="2062734" y="181293"/>
                      <a:pt x="2062734" y="192024"/>
                    </a:cubicBezTo>
                    <a:cubicBezTo>
                      <a:pt x="2062734" y="204851"/>
                      <a:pt x="2049844" y="225552"/>
                      <a:pt x="2049844" y="229108"/>
                    </a:cubicBezTo>
                    <a:cubicBezTo>
                      <a:pt x="2049844" y="236982"/>
                      <a:pt x="2078419" y="250571"/>
                      <a:pt x="2081975" y="250571"/>
                    </a:cubicBezTo>
                    <a:lnTo>
                      <a:pt x="2121218" y="250571"/>
                    </a:lnTo>
                    <a:cubicBezTo>
                      <a:pt x="2131250" y="253429"/>
                      <a:pt x="2140522" y="267653"/>
                      <a:pt x="2140522" y="276987"/>
                    </a:cubicBezTo>
                    <a:cubicBezTo>
                      <a:pt x="2140522" y="296926"/>
                      <a:pt x="2118360" y="324803"/>
                      <a:pt x="2109089" y="344742"/>
                    </a:cubicBezTo>
                    <a:cubicBezTo>
                      <a:pt x="2102675" y="357632"/>
                      <a:pt x="2102675" y="374015"/>
                      <a:pt x="2099818" y="388303"/>
                    </a:cubicBezTo>
                    <a:cubicBezTo>
                      <a:pt x="2098421" y="396177"/>
                      <a:pt x="2093404" y="405448"/>
                      <a:pt x="2086229" y="414719"/>
                    </a:cubicBezTo>
                    <a:cubicBezTo>
                      <a:pt x="2081276" y="420434"/>
                      <a:pt x="2079815" y="429006"/>
                      <a:pt x="2076958" y="436118"/>
                    </a:cubicBezTo>
                    <a:cubicBezTo>
                      <a:pt x="2073402" y="445389"/>
                      <a:pt x="2068386" y="454660"/>
                      <a:pt x="2064131" y="463931"/>
                    </a:cubicBezTo>
                    <a:cubicBezTo>
                      <a:pt x="2052701" y="485394"/>
                      <a:pt x="2040573" y="507492"/>
                      <a:pt x="2029904" y="530352"/>
                    </a:cubicBezTo>
                    <a:cubicBezTo>
                      <a:pt x="2027746" y="533908"/>
                      <a:pt x="2029142" y="539623"/>
                      <a:pt x="2027047" y="543878"/>
                    </a:cubicBezTo>
                    <a:cubicBezTo>
                      <a:pt x="2026285" y="544640"/>
                      <a:pt x="2023427" y="545338"/>
                      <a:pt x="2022729" y="548196"/>
                    </a:cubicBezTo>
                    <a:cubicBezTo>
                      <a:pt x="2022031" y="550354"/>
                      <a:pt x="2022031" y="554609"/>
                      <a:pt x="2020570" y="557467"/>
                    </a:cubicBezTo>
                    <a:cubicBezTo>
                      <a:pt x="2017014" y="563182"/>
                      <a:pt x="2013458" y="568897"/>
                      <a:pt x="2011299" y="574611"/>
                    </a:cubicBezTo>
                    <a:cubicBezTo>
                      <a:pt x="1988502" y="626682"/>
                      <a:pt x="1960626" y="682371"/>
                      <a:pt x="1934210" y="735902"/>
                    </a:cubicBezTo>
                    <a:cubicBezTo>
                      <a:pt x="1920685" y="762317"/>
                      <a:pt x="1909254" y="790829"/>
                      <a:pt x="1896427" y="818007"/>
                    </a:cubicBezTo>
                    <a:cubicBezTo>
                      <a:pt x="1870012" y="872935"/>
                      <a:pt x="1841437" y="927926"/>
                      <a:pt x="1815719" y="984314"/>
                    </a:cubicBezTo>
                    <a:cubicBezTo>
                      <a:pt x="1814322" y="986409"/>
                      <a:pt x="1814322" y="990727"/>
                      <a:pt x="1813624" y="993585"/>
                    </a:cubicBezTo>
                    <a:cubicBezTo>
                      <a:pt x="1799336" y="1037082"/>
                      <a:pt x="1769364" y="1082040"/>
                      <a:pt x="1755076" y="1127760"/>
                    </a:cubicBezTo>
                    <a:cubicBezTo>
                      <a:pt x="1750060" y="1142746"/>
                      <a:pt x="1742948" y="1158431"/>
                      <a:pt x="1736535" y="1174877"/>
                    </a:cubicBezTo>
                    <a:cubicBezTo>
                      <a:pt x="1730820" y="1187006"/>
                      <a:pt x="1727263" y="1201293"/>
                      <a:pt x="1721549" y="1214819"/>
                    </a:cubicBezTo>
                    <a:cubicBezTo>
                      <a:pt x="1715834" y="1227646"/>
                      <a:pt x="1703705" y="1244092"/>
                      <a:pt x="1701546" y="1259078"/>
                    </a:cubicBezTo>
                    <a:cubicBezTo>
                      <a:pt x="1699387" y="1270508"/>
                      <a:pt x="1696529" y="1281176"/>
                      <a:pt x="1691576" y="1293304"/>
                    </a:cubicBezTo>
                    <a:cubicBezTo>
                      <a:pt x="1690814" y="1294765"/>
                      <a:pt x="1690814" y="1297623"/>
                      <a:pt x="1690116" y="1299782"/>
                    </a:cubicBezTo>
                    <a:cubicBezTo>
                      <a:pt x="1688719" y="1304036"/>
                      <a:pt x="1685163" y="1309053"/>
                      <a:pt x="1681544" y="1313307"/>
                    </a:cubicBezTo>
                    <a:cubicBezTo>
                      <a:pt x="1672971" y="1322578"/>
                      <a:pt x="1647317" y="1337564"/>
                      <a:pt x="1635188" y="1337564"/>
                    </a:cubicBezTo>
                    <a:cubicBezTo>
                      <a:pt x="1623759" y="1337564"/>
                      <a:pt x="1603756" y="1326198"/>
                      <a:pt x="1594485" y="1323340"/>
                    </a:cubicBezTo>
                    <a:cubicBezTo>
                      <a:pt x="1585214" y="1320483"/>
                      <a:pt x="1575245" y="1319022"/>
                      <a:pt x="1566672" y="1316165"/>
                    </a:cubicBezTo>
                    <a:cubicBezTo>
                      <a:pt x="1551686" y="1311910"/>
                      <a:pt x="1537399" y="1305497"/>
                      <a:pt x="1523111" y="1301179"/>
                    </a:cubicBezTo>
                    <a:cubicBezTo>
                      <a:pt x="1490282" y="1291209"/>
                      <a:pt x="1457452" y="1283335"/>
                      <a:pt x="1424622" y="1274064"/>
                    </a:cubicBezTo>
                    <a:cubicBezTo>
                      <a:pt x="1396047" y="1266190"/>
                      <a:pt x="1368235" y="1256221"/>
                      <a:pt x="1338961" y="1243394"/>
                    </a:cubicBezTo>
                    <a:cubicBezTo>
                      <a:pt x="1329690" y="1239076"/>
                      <a:pt x="1317562" y="1240536"/>
                      <a:pt x="1307592" y="1238377"/>
                    </a:cubicBezTo>
                    <a:cubicBezTo>
                      <a:pt x="1261173" y="1229804"/>
                      <a:pt x="1211199" y="1213422"/>
                      <a:pt x="1165542" y="1201293"/>
                    </a:cubicBezTo>
                    <a:cubicBezTo>
                      <a:pt x="1151953" y="1197673"/>
                      <a:pt x="1136269" y="1192721"/>
                      <a:pt x="1129094" y="1181989"/>
                    </a:cubicBezTo>
                    <a:cubicBezTo>
                      <a:pt x="1100582" y="1179830"/>
                      <a:pt x="1072007" y="1167003"/>
                      <a:pt x="1043496" y="1158431"/>
                    </a:cubicBezTo>
                    <a:cubicBezTo>
                      <a:pt x="1027747" y="1154176"/>
                      <a:pt x="976376" y="1142746"/>
                      <a:pt x="954977" y="1142746"/>
                    </a:cubicBezTo>
                    <a:cubicBezTo>
                      <a:pt x="937133" y="1142746"/>
                      <a:pt x="919988" y="1146302"/>
                      <a:pt x="903605" y="1152716"/>
                    </a:cubicBezTo>
                    <a:cubicBezTo>
                      <a:pt x="879285" y="1161987"/>
                      <a:pt x="872172" y="1168400"/>
                      <a:pt x="852170" y="1168400"/>
                    </a:cubicBezTo>
                    <a:cubicBezTo>
                      <a:pt x="839343" y="1168400"/>
                      <a:pt x="810070" y="1166304"/>
                      <a:pt x="803656" y="1162748"/>
                    </a:cubicBezTo>
                    <a:cubicBezTo>
                      <a:pt x="791528" y="1157034"/>
                      <a:pt x="780097" y="1154875"/>
                      <a:pt x="769366" y="1152716"/>
                    </a:cubicBezTo>
                    <a:cubicBezTo>
                      <a:pt x="761555" y="1151319"/>
                      <a:pt x="752983" y="1148461"/>
                      <a:pt x="745871" y="1145604"/>
                    </a:cubicBezTo>
                    <a:cubicBezTo>
                      <a:pt x="730123" y="1139889"/>
                      <a:pt x="714439" y="1133475"/>
                      <a:pt x="699453" y="1127062"/>
                    </a:cubicBezTo>
                    <a:cubicBezTo>
                      <a:pt x="686626" y="1122045"/>
                      <a:pt x="675196" y="1112076"/>
                      <a:pt x="662305" y="1107758"/>
                    </a:cubicBezTo>
                    <a:cubicBezTo>
                      <a:pt x="653034" y="1104202"/>
                      <a:pt x="635191" y="1106361"/>
                      <a:pt x="633095" y="1106361"/>
                    </a:cubicBezTo>
                    <a:lnTo>
                      <a:pt x="545973" y="1109218"/>
                    </a:lnTo>
                    <a:lnTo>
                      <a:pt x="468884" y="1114870"/>
                    </a:lnTo>
                    <a:lnTo>
                      <a:pt x="354013" y="1113473"/>
                    </a:lnTo>
                    <a:lnTo>
                      <a:pt x="246190" y="1114171"/>
                    </a:lnTo>
                    <a:lnTo>
                      <a:pt x="200533" y="1116330"/>
                    </a:lnTo>
                    <a:lnTo>
                      <a:pt x="128460" y="1117029"/>
                    </a:lnTo>
                    <a:lnTo>
                      <a:pt x="68516" y="1123442"/>
                    </a:lnTo>
                    <a:lnTo>
                      <a:pt x="31369" y="1123442"/>
                    </a:lnTo>
                    <a:cubicBezTo>
                      <a:pt x="28511" y="1122744"/>
                      <a:pt x="24257" y="1122045"/>
                      <a:pt x="22098" y="1121347"/>
                    </a:cubicBezTo>
                    <a:cubicBezTo>
                      <a:pt x="18542" y="1120585"/>
                      <a:pt x="14224" y="1118489"/>
                      <a:pt x="11366" y="1117029"/>
                    </a:cubicBezTo>
                    <a:cubicBezTo>
                      <a:pt x="9271" y="1116330"/>
                      <a:pt x="6414" y="1115632"/>
                      <a:pt x="3556" y="1113473"/>
                    </a:cubicBezTo>
                    <a:cubicBezTo>
                      <a:pt x="3556" y="1110615"/>
                      <a:pt x="4254" y="1107758"/>
                      <a:pt x="4254" y="1104900"/>
                    </a:cubicBezTo>
                    <a:cubicBezTo>
                      <a:pt x="4254" y="1101344"/>
                      <a:pt x="0" y="1093470"/>
                      <a:pt x="0" y="1089914"/>
                    </a:cubicBezTo>
                    <a:cubicBezTo>
                      <a:pt x="0" y="1080643"/>
                      <a:pt x="22098" y="1074229"/>
                      <a:pt x="23559" y="1074229"/>
                    </a:cubicBezTo>
                    <a:cubicBezTo>
                      <a:pt x="29210" y="1073531"/>
                      <a:pt x="34925" y="1072769"/>
                      <a:pt x="40640" y="1068515"/>
                    </a:cubicBezTo>
                    <a:cubicBezTo>
                      <a:pt x="50673" y="1059942"/>
                      <a:pt x="51372" y="1048512"/>
                      <a:pt x="57086" y="1039241"/>
                    </a:cubicBezTo>
                    <a:cubicBezTo>
                      <a:pt x="63500" y="1028510"/>
                      <a:pt x="77089" y="1020001"/>
                      <a:pt x="83503" y="1009967"/>
                    </a:cubicBezTo>
                    <a:cubicBezTo>
                      <a:pt x="84899" y="1007809"/>
                      <a:pt x="85598" y="1004253"/>
                      <a:pt x="87757" y="1002157"/>
                    </a:cubicBezTo>
                    <a:cubicBezTo>
                      <a:pt x="90615" y="997141"/>
                      <a:pt x="95631" y="990727"/>
                      <a:pt x="101346" y="986409"/>
                    </a:cubicBezTo>
                    <a:cubicBezTo>
                      <a:pt x="103441" y="984314"/>
                      <a:pt x="107760" y="983552"/>
                      <a:pt x="109157" y="981456"/>
                    </a:cubicBezTo>
                    <a:cubicBezTo>
                      <a:pt x="111316" y="978598"/>
                      <a:pt x="111316" y="974979"/>
                      <a:pt x="111316" y="972122"/>
                    </a:cubicBezTo>
                    <a:cubicBezTo>
                      <a:pt x="112776" y="965010"/>
                      <a:pt x="114872" y="957898"/>
                      <a:pt x="119190" y="950722"/>
                    </a:cubicBezTo>
                    <a:cubicBezTo>
                      <a:pt x="122746" y="943610"/>
                      <a:pt x="132715" y="930021"/>
                      <a:pt x="132715" y="921448"/>
                    </a:cubicBezTo>
                    <a:cubicBezTo>
                      <a:pt x="132715" y="910780"/>
                      <a:pt x="121285" y="907225"/>
                      <a:pt x="121285" y="899351"/>
                    </a:cubicBezTo>
                    <a:cubicBezTo>
                      <a:pt x="121285" y="897890"/>
                      <a:pt x="124904" y="884365"/>
                      <a:pt x="130620" y="884365"/>
                    </a:cubicBezTo>
                    <a:cubicBezTo>
                      <a:pt x="132016" y="884365"/>
                      <a:pt x="139128" y="896493"/>
                      <a:pt x="145605" y="901510"/>
                    </a:cubicBezTo>
                    <a:cubicBezTo>
                      <a:pt x="149860" y="905764"/>
                      <a:pt x="156273" y="907923"/>
                      <a:pt x="161290" y="909320"/>
                    </a:cubicBezTo>
                    <a:cubicBezTo>
                      <a:pt x="187706" y="919353"/>
                      <a:pt x="216217" y="925767"/>
                      <a:pt x="244094" y="926465"/>
                    </a:cubicBezTo>
                    <a:lnTo>
                      <a:pt x="474599" y="929323"/>
                    </a:lnTo>
                    <a:lnTo>
                      <a:pt x="687324" y="925068"/>
                    </a:lnTo>
                    <a:cubicBezTo>
                      <a:pt x="690880" y="925068"/>
                      <a:pt x="695135" y="923608"/>
                      <a:pt x="698754" y="925068"/>
                    </a:cubicBezTo>
                    <a:cubicBezTo>
                      <a:pt x="715835" y="932180"/>
                      <a:pt x="732282" y="947166"/>
                      <a:pt x="750126" y="962851"/>
                    </a:cubicBezTo>
                    <a:cubicBezTo>
                      <a:pt x="760095" y="971423"/>
                      <a:pt x="771525" y="982853"/>
                      <a:pt x="783653" y="987108"/>
                    </a:cubicBezTo>
                    <a:cubicBezTo>
                      <a:pt x="792226" y="989965"/>
                      <a:pt x="813626" y="1000697"/>
                      <a:pt x="815086" y="1014984"/>
                    </a:cubicBezTo>
                    <a:lnTo>
                      <a:pt x="816483" y="1014984"/>
                    </a:lnTo>
                    <a:cubicBezTo>
                      <a:pt x="819341" y="1013523"/>
                      <a:pt x="821500" y="1010666"/>
                      <a:pt x="822897" y="1008571"/>
                    </a:cubicBezTo>
                    <a:cubicBezTo>
                      <a:pt x="832231" y="994982"/>
                      <a:pt x="838645" y="982154"/>
                      <a:pt x="848614" y="967867"/>
                    </a:cubicBezTo>
                    <a:cubicBezTo>
                      <a:pt x="853630" y="960755"/>
                      <a:pt x="857186" y="950722"/>
                      <a:pt x="861441" y="943610"/>
                    </a:cubicBezTo>
                    <a:cubicBezTo>
                      <a:pt x="871474" y="925767"/>
                      <a:pt x="882142" y="906463"/>
                      <a:pt x="887857" y="888619"/>
                    </a:cubicBezTo>
                    <a:cubicBezTo>
                      <a:pt x="893572" y="870077"/>
                      <a:pt x="911416" y="850836"/>
                      <a:pt x="923544" y="832993"/>
                    </a:cubicBezTo>
                    <a:cubicBezTo>
                      <a:pt x="934276" y="816547"/>
                      <a:pt x="947103" y="800862"/>
                      <a:pt x="955675" y="785178"/>
                    </a:cubicBezTo>
                    <a:cubicBezTo>
                      <a:pt x="978535" y="742315"/>
                      <a:pt x="1009904" y="699516"/>
                      <a:pt x="1036320" y="656654"/>
                    </a:cubicBezTo>
                    <a:cubicBezTo>
                      <a:pt x="1054164" y="626682"/>
                      <a:pt x="1069150" y="596011"/>
                      <a:pt x="1086993" y="566738"/>
                    </a:cubicBezTo>
                    <a:cubicBezTo>
                      <a:pt x="1092708" y="556006"/>
                      <a:pt x="1101281" y="546036"/>
                      <a:pt x="1107694" y="536067"/>
                    </a:cubicBezTo>
                    <a:cubicBezTo>
                      <a:pt x="1116965" y="521779"/>
                      <a:pt x="1124141" y="506095"/>
                      <a:pt x="1133412" y="491808"/>
                    </a:cubicBezTo>
                    <a:cubicBezTo>
                      <a:pt x="1153414" y="458280"/>
                      <a:pt x="1175512" y="423990"/>
                      <a:pt x="1194054" y="390462"/>
                    </a:cubicBezTo>
                    <a:cubicBezTo>
                      <a:pt x="1199769" y="380429"/>
                      <a:pt x="1202627" y="369761"/>
                      <a:pt x="1208341" y="360490"/>
                    </a:cubicBezTo>
                    <a:cubicBezTo>
                      <a:pt x="1236218" y="310515"/>
                      <a:pt x="1270445" y="259143"/>
                      <a:pt x="1295400" y="209169"/>
                    </a:cubicBezTo>
                    <a:cubicBezTo>
                      <a:pt x="1299020" y="201993"/>
                      <a:pt x="1302576" y="193421"/>
                      <a:pt x="1306830" y="187008"/>
                    </a:cubicBezTo>
                    <a:cubicBezTo>
                      <a:pt x="1314704" y="172784"/>
                      <a:pt x="1326833" y="157036"/>
                      <a:pt x="1328991" y="142748"/>
                    </a:cubicBezTo>
                    <a:cubicBezTo>
                      <a:pt x="1332547" y="130620"/>
                      <a:pt x="1348931" y="120650"/>
                      <a:pt x="1348931" y="119952"/>
                    </a:cubicBezTo>
                    <a:cubicBezTo>
                      <a:pt x="1348931" y="117793"/>
                      <a:pt x="1343978" y="110681"/>
                      <a:pt x="1341819" y="105664"/>
                    </a:cubicBezTo>
                    <a:cubicBezTo>
                      <a:pt x="1330389" y="82804"/>
                      <a:pt x="1323975" y="58547"/>
                      <a:pt x="1297559" y="37846"/>
                    </a:cubicBezTo>
                    <a:cubicBezTo>
                      <a:pt x="1272603" y="18606"/>
                      <a:pt x="1249744" y="13589"/>
                      <a:pt x="1225487" y="13589"/>
                    </a:cubicBezTo>
                    <a:cubicBezTo>
                      <a:pt x="1203325" y="13589"/>
                      <a:pt x="1189101" y="18606"/>
                      <a:pt x="1164082" y="23559"/>
                    </a:cubicBezTo>
                    <a:cubicBezTo>
                      <a:pt x="1153414" y="25718"/>
                      <a:pt x="1141285" y="27178"/>
                      <a:pt x="1131253" y="29274"/>
                    </a:cubicBezTo>
                    <a:cubicBezTo>
                      <a:pt x="1122680" y="30734"/>
                      <a:pt x="1114108" y="33592"/>
                      <a:pt x="1105598" y="34290"/>
                    </a:cubicBezTo>
                    <a:lnTo>
                      <a:pt x="1086295" y="36449"/>
                    </a:lnTo>
                    <a:lnTo>
                      <a:pt x="1037082" y="37846"/>
                    </a:lnTo>
                    <a:lnTo>
                      <a:pt x="914273" y="36449"/>
                    </a:lnTo>
                    <a:cubicBezTo>
                      <a:pt x="875030" y="32830"/>
                      <a:pt x="835089" y="28575"/>
                      <a:pt x="795084" y="24321"/>
                    </a:cubicBezTo>
                    <a:cubicBezTo>
                      <a:pt x="791528" y="24321"/>
                      <a:pt x="786511" y="22860"/>
                      <a:pt x="783653" y="21463"/>
                    </a:cubicBezTo>
                    <a:cubicBezTo>
                      <a:pt x="778701" y="19304"/>
                      <a:pt x="775081" y="15748"/>
                      <a:pt x="770827" y="11430"/>
                    </a:cubicBezTo>
                    <a:cubicBezTo>
                      <a:pt x="762254" y="25019"/>
                      <a:pt x="754380" y="39307"/>
                      <a:pt x="744410" y="52832"/>
                    </a:cubicBezTo>
                    <a:cubicBezTo>
                      <a:pt x="742252" y="54991"/>
                      <a:pt x="739394" y="57849"/>
                      <a:pt x="737298" y="62103"/>
                    </a:cubicBezTo>
                    <a:cubicBezTo>
                      <a:pt x="728726" y="74993"/>
                      <a:pt x="723710" y="93536"/>
                      <a:pt x="716597" y="105664"/>
                    </a:cubicBezTo>
                    <a:cubicBezTo>
                      <a:pt x="713740" y="109918"/>
                      <a:pt x="708723" y="113538"/>
                      <a:pt x="706565" y="117793"/>
                    </a:cubicBezTo>
                    <a:cubicBezTo>
                      <a:pt x="699453" y="129223"/>
                      <a:pt x="694436" y="144209"/>
                      <a:pt x="689483" y="152781"/>
                    </a:cubicBezTo>
                    <a:cubicBezTo>
                      <a:pt x="684466" y="161354"/>
                      <a:pt x="675894" y="169926"/>
                      <a:pt x="670878" y="178435"/>
                    </a:cubicBezTo>
                    <a:cubicBezTo>
                      <a:pt x="665163" y="186309"/>
                      <a:pt x="661607" y="195580"/>
                      <a:pt x="655891" y="204153"/>
                    </a:cubicBezTo>
                    <a:cubicBezTo>
                      <a:pt x="648779" y="214884"/>
                      <a:pt x="638810" y="225552"/>
                      <a:pt x="630936" y="236982"/>
                    </a:cubicBezTo>
                    <a:cubicBezTo>
                      <a:pt x="625920" y="243396"/>
                      <a:pt x="622364" y="251270"/>
                      <a:pt x="617347" y="258382"/>
                    </a:cubicBezTo>
                    <a:cubicBezTo>
                      <a:pt x="614490" y="263398"/>
                      <a:pt x="608076" y="267653"/>
                      <a:pt x="605219" y="273368"/>
                    </a:cubicBezTo>
                    <a:cubicBezTo>
                      <a:pt x="595249" y="289116"/>
                      <a:pt x="580961" y="307658"/>
                      <a:pt x="568833" y="326200"/>
                    </a:cubicBezTo>
                    <a:cubicBezTo>
                      <a:pt x="561721" y="335471"/>
                      <a:pt x="556704" y="346202"/>
                      <a:pt x="550291" y="356172"/>
                    </a:cubicBezTo>
                    <a:cubicBezTo>
                      <a:pt x="544576" y="364744"/>
                      <a:pt x="536003" y="373317"/>
                      <a:pt x="529590" y="383286"/>
                    </a:cubicBezTo>
                    <a:cubicBezTo>
                      <a:pt x="513905" y="404749"/>
                      <a:pt x="498158" y="427546"/>
                      <a:pt x="482473" y="450406"/>
                    </a:cubicBezTo>
                    <a:cubicBezTo>
                      <a:pt x="477457" y="456121"/>
                      <a:pt x="473202" y="463233"/>
                      <a:pt x="469646" y="469646"/>
                    </a:cubicBezTo>
                    <a:cubicBezTo>
                      <a:pt x="454660" y="494665"/>
                      <a:pt x="435356" y="523939"/>
                      <a:pt x="416116" y="549592"/>
                    </a:cubicBezTo>
                    <a:cubicBezTo>
                      <a:pt x="415353" y="550354"/>
                      <a:pt x="413258" y="552450"/>
                      <a:pt x="412496" y="555308"/>
                    </a:cubicBezTo>
                    <a:cubicBezTo>
                      <a:pt x="411797" y="557467"/>
                      <a:pt x="412496" y="563880"/>
                      <a:pt x="409639" y="566039"/>
                    </a:cubicBezTo>
                    <a:cubicBezTo>
                      <a:pt x="407543" y="567436"/>
                      <a:pt x="404685" y="566738"/>
                      <a:pt x="403225" y="568897"/>
                    </a:cubicBezTo>
                    <a:cubicBezTo>
                      <a:pt x="391097" y="579565"/>
                      <a:pt x="381826" y="593154"/>
                      <a:pt x="372554" y="606679"/>
                    </a:cubicBezTo>
                    <a:cubicBezTo>
                      <a:pt x="370396" y="609536"/>
                      <a:pt x="370396" y="613854"/>
                      <a:pt x="368300" y="617411"/>
                    </a:cubicBezTo>
                    <a:cubicBezTo>
                      <a:pt x="365442" y="623126"/>
                      <a:pt x="358267" y="627380"/>
                      <a:pt x="353251" y="633857"/>
                    </a:cubicBezTo>
                    <a:cubicBezTo>
                      <a:pt x="348297" y="638810"/>
                      <a:pt x="343979" y="645986"/>
                      <a:pt x="339725" y="651701"/>
                    </a:cubicBezTo>
                    <a:cubicBezTo>
                      <a:pt x="331153" y="663067"/>
                      <a:pt x="319722" y="673798"/>
                      <a:pt x="310452" y="685927"/>
                    </a:cubicBezTo>
                    <a:cubicBezTo>
                      <a:pt x="300482" y="698055"/>
                      <a:pt x="294069" y="714502"/>
                      <a:pt x="283337" y="727329"/>
                    </a:cubicBezTo>
                    <a:cubicBezTo>
                      <a:pt x="273367" y="739458"/>
                      <a:pt x="261239" y="750888"/>
                      <a:pt x="251206" y="763715"/>
                    </a:cubicBezTo>
                    <a:cubicBezTo>
                      <a:pt x="244094" y="772287"/>
                      <a:pt x="238379" y="782320"/>
                      <a:pt x="229807" y="791591"/>
                    </a:cubicBezTo>
                    <a:cubicBezTo>
                      <a:pt x="224790" y="797306"/>
                      <a:pt x="218377" y="803720"/>
                      <a:pt x="211963" y="809435"/>
                    </a:cubicBezTo>
                    <a:cubicBezTo>
                      <a:pt x="202692" y="818007"/>
                      <a:pt x="191960" y="827278"/>
                      <a:pt x="182690" y="837946"/>
                    </a:cubicBezTo>
                    <a:cubicBezTo>
                      <a:pt x="181292" y="838708"/>
                      <a:pt x="147003" y="879348"/>
                      <a:pt x="139891" y="879348"/>
                    </a:cubicBezTo>
                    <a:cubicBezTo>
                      <a:pt x="136271" y="879348"/>
                      <a:pt x="137033" y="873633"/>
                      <a:pt x="137033" y="873633"/>
                    </a:cubicBezTo>
                    <a:cubicBezTo>
                      <a:pt x="137033" y="863664"/>
                      <a:pt x="144843" y="868680"/>
                      <a:pt x="147701" y="858647"/>
                    </a:cubicBezTo>
                    <a:cubicBezTo>
                      <a:pt x="149860" y="850836"/>
                      <a:pt x="161290" y="845122"/>
                      <a:pt x="168402" y="837946"/>
                    </a:cubicBezTo>
                    <a:cubicBezTo>
                      <a:pt x="172720" y="832993"/>
                      <a:pt x="177673" y="826516"/>
                      <a:pt x="184150" y="822960"/>
                    </a:cubicBezTo>
                    <a:cubicBezTo>
                      <a:pt x="194120" y="815848"/>
                      <a:pt x="208407" y="803021"/>
                      <a:pt x="216217" y="792290"/>
                    </a:cubicBezTo>
                    <a:cubicBezTo>
                      <a:pt x="229108" y="775145"/>
                      <a:pt x="240538" y="755142"/>
                      <a:pt x="256921" y="737298"/>
                    </a:cubicBezTo>
                    <a:cubicBezTo>
                      <a:pt x="271209" y="721614"/>
                      <a:pt x="288353" y="705929"/>
                      <a:pt x="296926" y="690245"/>
                    </a:cubicBezTo>
                    <a:cubicBezTo>
                      <a:pt x="305435" y="673798"/>
                      <a:pt x="322580" y="657416"/>
                      <a:pt x="334709" y="640969"/>
                    </a:cubicBezTo>
                    <a:cubicBezTo>
                      <a:pt x="348297" y="622427"/>
                      <a:pt x="359728" y="602425"/>
                      <a:pt x="373253" y="584581"/>
                    </a:cubicBezTo>
                    <a:cubicBezTo>
                      <a:pt x="383985" y="568897"/>
                      <a:pt x="398971" y="553911"/>
                      <a:pt x="409639" y="538925"/>
                    </a:cubicBezTo>
                    <a:cubicBezTo>
                      <a:pt x="433197" y="506095"/>
                      <a:pt x="454660" y="471805"/>
                      <a:pt x="476758" y="439674"/>
                    </a:cubicBezTo>
                    <a:cubicBezTo>
                      <a:pt x="488188" y="421831"/>
                      <a:pt x="501015" y="402590"/>
                      <a:pt x="514604" y="384747"/>
                    </a:cubicBezTo>
                    <a:cubicBezTo>
                      <a:pt x="523875" y="371856"/>
                      <a:pt x="541020" y="356172"/>
                      <a:pt x="548830" y="342646"/>
                    </a:cubicBezTo>
                    <a:cubicBezTo>
                      <a:pt x="568833" y="307658"/>
                      <a:pt x="594551" y="269812"/>
                      <a:pt x="620204" y="234823"/>
                    </a:cubicBezTo>
                    <a:cubicBezTo>
                      <a:pt x="641604" y="205613"/>
                      <a:pt x="660210" y="174879"/>
                      <a:pt x="678752" y="144907"/>
                    </a:cubicBezTo>
                    <a:cubicBezTo>
                      <a:pt x="681609" y="140653"/>
                      <a:pt x="683006" y="134938"/>
                      <a:pt x="685165" y="131382"/>
                    </a:cubicBezTo>
                    <a:cubicBezTo>
                      <a:pt x="696595" y="109220"/>
                      <a:pt x="710184" y="87821"/>
                      <a:pt x="723011" y="65659"/>
                    </a:cubicBezTo>
                    <a:cubicBezTo>
                      <a:pt x="727266" y="58547"/>
                      <a:pt x="755142" y="0"/>
                      <a:pt x="769366" y="0"/>
                    </a:cubicBezTo>
                    <a:cubicBezTo>
                      <a:pt x="777939" y="0"/>
                      <a:pt x="785114" y="7176"/>
                      <a:pt x="796544" y="10732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ACCDF754-B455-71D5-9943-1C7287F6F298}"/>
                  </a:ext>
                </a:extLst>
              </p:cNvPr>
              <p:cNvSpPr/>
              <p:nvPr/>
            </p:nvSpPr>
            <p:spPr>
              <a:xfrm rot="21270890">
                <a:off x="380493" y="-128731"/>
                <a:ext cx="1293150" cy="983197"/>
              </a:xfrm>
              <a:custGeom>
                <a:avLst/>
                <a:gdLst>
                  <a:gd name="connsiteX0" fmla="*/ 1557718 w 1646110"/>
                  <a:gd name="connsiteY0" fmla="*/ 1032038 h 1251557"/>
                  <a:gd name="connsiteX1" fmla="*/ 1482026 w 1646110"/>
                  <a:gd name="connsiteY1" fmla="*/ 1042452 h 1251557"/>
                  <a:gd name="connsiteX2" fmla="*/ 1416685 w 1646110"/>
                  <a:gd name="connsiteY2" fmla="*/ 1051787 h 1251557"/>
                  <a:gd name="connsiteX3" fmla="*/ 1359599 w 1646110"/>
                  <a:gd name="connsiteY3" fmla="*/ 1061629 h 1251557"/>
                  <a:gd name="connsiteX4" fmla="*/ 1289875 w 1646110"/>
                  <a:gd name="connsiteY4" fmla="*/ 1077567 h 1251557"/>
                  <a:gd name="connsiteX5" fmla="*/ 1221804 w 1646110"/>
                  <a:gd name="connsiteY5" fmla="*/ 1095665 h 1251557"/>
                  <a:gd name="connsiteX6" fmla="*/ 1122489 w 1646110"/>
                  <a:gd name="connsiteY6" fmla="*/ 1112683 h 1251557"/>
                  <a:gd name="connsiteX7" fmla="*/ 1108773 w 1646110"/>
                  <a:gd name="connsiteY7" fmla="*/ 1111032 h 1251557"/>
                  <a:gd name="connsiteX8" fmla="*/ 1108773 w 1646110"/>
                  <a:gd name="connsiteY8" fmla="*/ 1109381 h 1251557"/>
                  <a:gd name="connsiteX9" fmla="*/ 1130173 w 1646110"/>
                  <a:gd name="connsiteY9" fmla="*/ 1102269 h 1251557"/>
                  <a:gd name="connsiteX10" fmla="*/ 1211961 w 1646110"/>
                  <a:gd name="connsiteY10" fmla="*/ 1085823 h 1251557"/>
                  <a:gd name="connsiteX11" fmla="*/ 1354137 w 1646110"/>
                  <a:gd name="connsiteY11" fmla="*/ 1053945 h 1251557"/>
                  <a:gd name="connsiteX12" fmla="*/ 1536891 w 1646110"/>
                  <a:gd name="connsiteY12" fmla="*/ 1031466 h 1251557"/>
                  <a:gd name="connsiteX13" fmla="*/ 1557718 w 1646110"/>
                  <a:gd name="connsiteY13" fmla="*/ 1032038 h 1251557"/>
                  <a:gd name="connsiteX14" fmla="*/ 1508887 w 1646110"/>
                  <a:gd name="connsiteY14" fmla="*/ 983714 h 1251557"/>
                  <a:gd name="connsiteX15" fmla="*/ 1486408 w 1646110"/>
                  <a:gd name="connsiteY15" fmla="*/ 994129 h 1251557"/>
                  <a:gd name="connsiteX16" fmla="*/ 1422718 w 1646110"/>
                  <a:gd name="connsiteY16" fmla="*/ 1011147 h 1251557"/>
                  <a:gd name="connsiteX17" fmla="*/ 1064323 w 1646110"/>
                  <a:gd name="connsiteY17" fmla="*/ 1067154 h 1251557"/>
                  <a:gd name="connsiteX18" fmla="*/ 1045654 w 1646110"/>
                  <a:gd name="connsiteY18" fmla="*/ 1066582 h 1251557"/>
                  <a:gd name="connsiteX19" fmla="*/ 1048385 w 1646110"/>
                  <a:gd name="connsiteY19" fmla="*/ 1064423 h 1251557"/>
                  <a:gd name="connsiteX20" fmla="*/ 1131253 w 1646110"/>
                  <a:gd name="connsiteY20" fmla="*/ 1048485 h 1251557"/>
                  <a:gd name="connsiteX21" fmla="*/ 1197673 w 1646110"/>
                  <a:gd name="connsiteY21" fmla="*/ 1038070 h 1251557"/>
                  <a:gd name="connsiteX22" fmla="*/ 1250950 w 1646110"/>
                  <a:gd name="connsiteY22" fmla="*/ 1029816 h 1251557"/>
                  <a:gd name="connsiteX23" fmla="*/ 1335976 w 1646110"/>
                  <a:gd name="connsiteY23" fmla="*/ 1014448 h 1251557"/>
                  <a:gd name="connsiteX24" fmla="*/ 1502283 w 1646110"/>
                  <a:gd name="connsiteY24" fmla="*/ 982635 h 1251557"/>
                  <a:gd name="connsiteX25" fmla="*/ 1508887 w 1646110"/>
                  <a:gd name="connsiteY25" fmla="*/ 983714 h 1251557"/>
                  <a:gd name="connsiteX26" fmla="*/ 916623 w 1646110"/>
                  <a:gd name="connsiteY26" fmla="*/ 923326 h 1251557"/>
                  <a:gd name="connsiteX27" fmla="*/ 882650 w 1646110"/>
                  <a:gd name="connsiteY27" fmla="*/ 933740 h 1251557"/>
                  <a:gd name="connsiteX28" fmla="*/ 723455 w 1646110"/>
                  <a:gd name="connsiteY28" fmla="*/ 949107 h 1251557"/>
                  <a:gd name="connsiteX29" fmla="*/ 709739 w 1646110"/>
                  <a:gd name="connsiteY29" fmla="*/ 949679 h 1251557"/>
                  <a:gd name="connsiteX30" fmla="*/ 711898 w 1646110"/>
                  <a:gd name="connsiteY30" fmla="*/ 949679 h 1251557"/>
                  <a:gd name="connsiteX31" fmla="*/ 707517 w 1646110"/>
                  <a:gd name="connsiteY31" fmla="*/ 949679 h 1251557"/>
                  <a:gd name="connsiteX32" fmla="*/ 904050 w 1646110"/>
                  <a:gd name="connsiteY32" fmla="*/ 918944 h 1251557"/>
                  <a:gd name="connsiteX33" fmla="*/ 916623 w 1646110"/>
                  <a:gd name="connsiteY33" fmla="*/ 923326 h 1251557"/>
                  <a:gd name="connsiteX34" fmla="*/ 647700 w 1646110"/>
                  <a:gd name="connsiteY34" fmla="*/ 1045754 h 1251557"/>
                  <a:gd name="connsiteX35" fmla="*/ 705358 w 1646110"/>
                  <a:gd name="connsiteY35" fmla="*/ 1192312 h 1251557"/>
                  <a:gd name="connsiteX36" fmla="*/ 727837 w 1646110"/>
                  <a:gd name="connsiteY36" fmla="*/ 1201583 h 1251557"/>
                  <a:gd name="connsiteX37" fmla="*/ 1567053 w 1646110"/>
                  <a:gd name="connsiteY37" fmla="*/ 1070963 h 1251557"/>
                  <a:gd name="connsiteX38" fmla="*/ 1585214 w 1646110"/>
                  <a:gd name="connsiteY38" fmla="*/ 1070963 h 1251557"/>
                  <a:gd name="connsiteX39" fmla="*/ 1572578 w 1646110"/>
                  <a:gd name="connsiteY39" fmla="*/ 1074837 h 1251557"/>
                  <a:gd name="connsiteX40" fmla="*/ 1152652 w 1646110"/>
                  <a:gd name="connsiteY40" fmla="*/ 1145640 h 1251557"/>
                  <a:gd name="connsiteX41" fmla="*/ 720154 w 1646110"/>
                  <a:gd name="connsiteY41" fmla="*/ 1217522 h 1251557"/>
                  <a:gd name="connsiteX42" fmla="*/ 693229 w 1646110"/>
                  <a:gd name="connsiteY42" fmla="*/ 1190661 h 1251557"/>
                  <a:gd name="connsiteX43" fmla="*/ 658686 w 1646110"/>
                  <a:gd name="connsiteY43" fmla="*/ 1129701 h 1251557"/>
                  <a:gd name="connsiteX44" fmla="*/ 640588 w 1646110"/>
                  <a:gd name="connsiteY44" fmla="*/ 1051215 h 1251557"/>
                  <a:gd name="connsiteX45" fmla="*/ 640588 w 1646110"/>
                  <a:gd name="connsiteY45" fmla="*/ 1021560 h 1251557"/>
                  <a:gd name="connsiteX46" fmla="*/ 693801 w 1646110"/>
                  <a:gd name="connsiteY46" fmla="*/ 898625 h 1251557"/>
                  <a:gd name="connsiteX47" fmla="*/ 647700 w 1646110"/>
                  <a:gd name="connsiteY47" fmla="*/ 1045754 h 1251557"/>
                  <a:gd name="connsiteX48" fmla="*/ 795909 w 1646110"/>
                  <a:gd name="connsiteY48" fmla="*/ 893672 h 1251557"/>
                  <a:gd name="connsiteX49" fmla="*/ 793686 w 1646110"/>
                  <a:gd name="connsiteY49" fmla="*/ 893672 h 1251557"/>
                  <a:gd name="connsiteX50" fmla="*/ 795909 w 1646110"/>
                  <a:gd name="connsiteY50" fmla="*/ 893672 h 1251557"/>
                  <a:gd name="connsiteX51" fmla="*/ 1537462 w 1646110"/>
                  <a:gd name="connsiteY51" fmla="*/ 801469 h 1251557"/>
                  <a:gd name="connsiteX52" fmla="*/ 1535239 w 1646110"/>
                  <a:gd name="connsiteY52" fmla="*/ 803692 h 1251557"/>
                  <a:gd name="connsiteX53" fmla="*/ 1485265 w 1646110"/>
                  <a:gd name="connsiteY53" fmla="*/ 818488 h 1251557"/>
                  <a:gd name="connsiteX54" fmla="*/ 1243775 w 1646110"/>
                  <a:gd name="connsiteY54" fmla="*/ 864080 h 1251557"/>
                  <a:gd name="connsiteX55" fmla="*/ 983044 w 1646110"/>
                  <a:gd name="connsiteY55" fmla="*/ 901926 h 1251557"/>
                  <a:gd name="connsiteX56" fmla="*/ 949007 w 1646110"/>
                  <a:gd name="connsiteY56" fmla="*/ 905736 h 1251557"/>
                  <a:gd name="connsiteX57" fmla="*/ 935863 w 1646110"/>
                  <a:gd name="connsiteY57" fmla="*/ 905736 h 1251557"/>
                  <a:gd name="connsiteX58" fmla="*/ 942467 w 1646110"/>
                  <a:gd name="connsiteY58" fmla="*/ 903578 h 1251557"/>
                  <a:gd name="connsiteX59" fmla="*/ 1229487 w 1646110"/>
                  <a:gd name="connsiteY59" fmla="*/ 855254 h 1251557"/>
                  <a:gd name="connsiteX60" fmla="*/ 1320610 w 1646110"/>
                  <a:gd name="connsiteY60" fmla="*/ 837157 h 1251557"/>
                  <a:gd name="connsiteX61" fmla="*/ 1523682 w 1646110"/>
                  <a:gd name="connsiteY61" fmla="*/ 798739 h 1251557"/>
                  <a:gd name="connsiteX62" fmla="*/ 1537462 w 1646110"/>
                  <a:gd name="connsiteY62" fmla="*/ 801469 h 1251557"/>
                  <a:gd name="connsiteX63" fmla="*/ 1559941 w 1646110"/>
                  <a:gd name="connsiteY63" fmla="*/ 778991 h 1251557"/>
                  <a:gd name="connsiteX64" fmla="*/ 1552257 w 1646110"/>
                  <a:gd name="connsiteY64" fmla="*/ 799819 h 1251557"/>
                  <a:gd name="connsiteX65" fmla="*/ 1556068 w 1646110"/>
                  <a:gd name="connsiteY65" fmla="*/ 827251 h 1251557"/>
                  <a:gd name="connsiteX66" fmla="*/ 1544003 w 1646110"/>
                  <a:gd name="connsiteY66" fmla="*/ 857476 h 1251557"/>
                  <a:gd name="connsiteX67" fmla="*/ 1531430 w 1646110"/>
                  <a:gd name="connsiteY67" fmla="*/ 861286 h 1251557"/>
                  <a:gd name="connsiteX68" fmla="*/ 1515491 w 1646110"/>
                  <a:gd name="connsiteY68" fmla="*/ 864080 h 1251557"/>
                  <a:gd name="connsiteX69" fmla="*/ 1237170 w 1646110"/>
                  <a:gd name="connsiteY69" fmla="*/ 911261 h 1251557"/>
                  <a:gd name="connsiteX70" fmla="*/ 921067 w 1646110"/>
                  <a:gd name="connsiteY70" fmla="*/ 962315 h 1251557"/>
                  <a:gd name="connsiteX71" fmla="*/ 900176 w 1646110"/>
                  <a:gd name="connsiteY71" fmla="*/ 968348 h 1251557"/>
                  <a:gd name="connsiteX72" fmla="*/ 900176 w 1646110"/>
                  <a:gd name="connsiteY72" fmla="*/ 969998 h 1251557"/>
                  <a:gd name="connsiteX73" fmla="*/ 907351 w 1646110"/>
                  <a:gd name="connsiteY73" fmla="*/ 970507 h 1251557"/>
                  <a:gd name="connsiteX74" fmla="*/ 1222375 w 1646110"/>
                  <a:gd name="connsiteY74" fmla="*/ 928787 h 1251557"/>
                  <a:gd name="connsiteX75" fmla="*/ 1536319 w 1646110"/>
                  <a:gd name="connsiteY75" fmla="*/ 880527 h 1251557"/>
                  <a:gd name="connsiteX76" fmla="*/ 1546225 w 1646110"/>
                  <a:gd name="connsiteY76" fmla="*/ 907388 h 1251557"/>
                  <a:gd name="connsiteX77" fmla="*/ 1544003 w 1646110"/>
                  <a:gd name="connsiteY77" fmla="*/ 916214 h 1251557"/>
                  <a:gd name="connsiteX78" fmla="*/ 1480375 w 1646110"/>
                  <a:gd name="connsiteY78" fmla="*/ 917294 h 1251557"/>
                  <a:gd name="connsiteX79" fmla="*/ 1258634 w 1646110"/>
                  <a:gd name="connsiteY79" fmla="*/ 962823 h 1251557"/>
                  <a:gd name="connsiteX80" fmla="*/ 1093407 w 1646110"/>
                  <a:gd name="connsiteY80" fmla="*/ 1004542 h 1251557"/>
                  <a:gd name="connsiteX81" fmla="*/ 728408 w 1646110"/>
                  <a:gd name="connsiteY81" fmla="*/ 1051787 h 1251557"/>
                  <a:gd name="connsiteX82" fmla="*/ 706438 w 1646110"/>
                  <a:gd name="connsiteY82" fmla="*/ 1056676 h 1251557"/>
                  <a:gd name="connsiteX83" fmla="*/ 708089 w 1646110"/>
                  <a:gd name="connsiteY83" fmla="*/ 1057819 h 1251557"/>
                  <a:gd name="connsiteX84" fmla="*/ 719582 w 1646110"/>
                  <a:gd name="connsiteY84" fmla="*/ 1058327 h 1251557"/>
                  <a:gd name="connsiteX85" fmla="*/ 788226 w 1646110"/>
                  <a:gd name="connsiteY85" fmla="*/ 1053945 h 1251557"/>
                  <a:gd name="connsiteX86" fmla="*/ 1096709 w 1646110"/>
                  <a:gd name="connsiteY86" fmla="*/ 1019401 h 1251557"/>
                  <a:gd name="connsiteX87" fmla="*/ 1181227 w 1646110"/>
                  <a:gd name="connsiteY87" fmla="*/ 1001241 h 1251557"/>
                  <a:gd name="connsiteX88" fmla="*/ 1472692 w 1646110"/>
                  <a:gd name="connsiteY88" fmla="*/ 934883 h 1251557"/>
                  <a:gd name="connsiteX89" fmla="*/ 1541843 w 1646110"/>
                  <a:gd name="connsiteY89" fmla="*/ 934311 h 1251557"/>
                  <a:gd name="connsiteX90" fmla="*/ 1544003 w 1646110"/>
                  <a:gd name="connsiteY90" fmla="*/ 942566 h 1251557"/>
                  <a:gd name="connsiteX91" fmla="*/ 1527556 w 1646110"/>
                  <a:gd name="connsiteY91" fmla="*/ 974951 h 1251557"/>
                  <a:gd name="connsiteX92" fmla="*/ 1526476 w 1646110"/>
                  <a:gd name="connsiteY92" fmla="*/ 978761 h 1251557"/>
                  <a:gd name="connsiteX93" fmla="*/ 1533588 w 1646110"/>
                  <a:gd name="connsiteY93" fmla="*/ 988096 h 1251557"/>
                  <a:gd name="connsiteX94" fmla="*/ 1575308 w 1646110"/>
                  <a:gd name="connsiteY94" fmla="*/ 1036419 h 1251557"/>
                  <a:gd name="connsiteX95" fmla="*/ 1577531 w 1646110"/>
                  <a:gd name="connsiteY95" fmla="*/ 1046833 h 1251557"/>
                  <a:gd name="connsiteX96" fmla="*/ 1576387 w 1646110"/>
                  <a:gd name="connsiteY96" fmla="*/ 1051787 h 1251557"/>
                  <a:gd name="connsiteX97" fmla="*/ 1568704 w 1646110"/>
                  <a:gd name="connsiteY97" fmla="*/ 1055597 h 1251557"/>
                  <a:gd name="connsiteX98" fmla="*/ 1545145 w 1646110"/>
                  <a:gd name="connsiteY98" fmla="*/ 1059978 h 1251557"/>
                  <a:gd name="connsiteX99" fmla="*/ 1510538 w 1646110"/>
                  <a:gd name="connsiteY99" fmla="*/ 1064931 h 1251557"/>
                  <a:gd name="connsiteX100" fmla="*/ 1160907 w 1646110"/>
                  <a:gd name="connsiteY100" fmla="*/ 1115985 h 1251557"/>
                  <a:gd name="connsiteX101" fmla="*/ 739902 w 1646110"/>
                  <a:gd name="connsiteY101" fmla="*/ 1176882 h 1251557"/>
                  <a:gd name="connsiteX102" fmla="*/ 723964 w 1646110"/>
                  <a:gd name="connsiteY102" fmla="*/ 1168690 h 1251557"/>
                  <a:gd name="connsiteX103" fmla="*/ 741553 w 1646110"/>
                  <a:gd name="connsiteY103" fmla="*/ 1165388 h 1251557"/>
                  <a:gd name="connsiteX104" fmla="*/ 786003 w 1646110"/>
                  <a:gd name="connsiteY104" fmla="*/ 1142338 h 1251557"/>
                  <a:gd name="connsiteX105" fmla="*/ 783273 w 1646110"/>
                  <a:gd name="connsiteY105" fmla="*/ 1139035 h 1251557"/>
                  <a:gd name="connsiteX106" fmla="*/ 748157 w 1646110"/>
                  <a:gd name="connsiteY106" fmla="*/ 1147798 h 1251557"/>
                  <a:gd name="connsiteX107" fmla="*/ 709739 w 1646110"/>
                  <a:gd name="connsiteY107" fmla="*/ 1153323 h 1251557"/>
                  <a:gd name="connsiteX108" fmla="*/ 698182 w 1646110"/>
                  <a:gd name="connsiteY108" fmla="*/ 1132432 h 1251557"/>
                  <a:gd name="connsiteX109" fmla="*/ 711391 w 1646110"/>
                  <a:gd name="connsiteY109" fmla="*/ 1130781 h 1251557"/>
                  <a:gd name="connsiteX110" fmla="*/ 749236 w 1646110"/>
                  <a:gd name="connsiteY110" fmla="*/ 1114906 h 1251557"/>
                  <a:gd name="connsiteX111" fmla="*/ 737743 w 1646110"/>
                  <a:gd name="connsiteY111" fmla="*/ 1112683 h 1251557"/>
                  <a:gd name="connsiteX112" fmla="*/ 705358 w 1646110"/>
                  <a:gd name="connsiteY112" fmla="*/ 1116557 h 1251557"/>
                  <a:gd name="connsiteX113" fmla="*/ 692150 w 1646110"/>
                  <a:gd name="connsiteY113" fmla="*/ 1116557 h 1251557"/>
                  <a:gd name="connsiteX114" fmla="*/ 686117 w 1646110"/>
                  <a:gd name="connsiteY114" fmla="*/ 1092935 h 1251557"/>
                  <a:gd name="connsiteX115" fmla="*/ 678434 w 1646110"/>
                  <a:gd name="connsiteY115" fmla="*/ 1034197 h 1251557"/>
                  <a:gd name="connsiteX116" fmla="*/ 679514 w 1646110"/>
                  <a:gd name="connsiteY116" fmla="*/ 1025434 h 1251557"/>
                  <a:gd name="connsiteX117" fmla="*/ 690499 w 1646110"/>
                  <a:gd name="connsiteY117" fmla="*/ 1020481 h 1251557"/>
                  <a:gd name="connsiteX118" fmla="*/ 737743 w 1646110"/>
                  <a:gd name="connsiteY118" fmla="*/ 1011147 h 1251557"/>
                  <a:gd name="connsiteX119" fmla="*/ 747586 w 1646110"/>
                  <a:gd name="connsiteY119" fmla="*/ 1002891 h 1251557"/>
                  <a:gd name="connsiteX120" fmla="*/ 744855 w 1646110"/>
                  <a:gd name="connsiteY120" fmla="*/ 1000732 h 1251557"/>
                  <a:gd name="connsiteX121" fmla="*/ 697675 w 1646110"/>
                  <a:gd name="connsiteY121" fmla="*/ 1006194 h 1251557"/>
                  <a:gd name="connsiteX122" fmla="*/ 682307 w 1646110"/>
                  <a:gd name="connsiteY122" fmla="*/ 1005114 h 1251557"/>
                  <a:gd name="connsiteX123" fmla="*/ 681736 w 1646110"/>
                  <a:gd name="connsiteY123" fmla="*/ 1005685 h 1251557"/>
                  <a:gd name="connsiteX124" fmla="*/ 681736 w 1646110"/>
                  <a:gd name="connsiteY124" fmla="*/ 1000732 h 1251557"/>
                  <a:gd name="connsiteX125" fmla="*/ 685038 w 1646110"/>
                  <a:gd name="connsiteY125" fmla="*/ 981492 h 1251557"/>
                  <a:gd name="connsiteX126" fmla="*/ 690499 w 1646110"/>
                  <a:gd name="connsiteY126" fmla="*/ 962823 h 1251557"/>
                  <a:gd name="connsiteX127" fmla="*/ 712470 w 1646110"/>
                  <a:gd name="connsiteY127" fmla="*/ 923326 h 1251557"/>
                  <a:gd name="connsiteX128" fmla="*/ 722376 w 1646110"/>
                  <a:gd name="connsiteY128" fmla="*/ 912912 h 1251557"/>
                  <a:gd name="connsiteX129" fmla="*/ 847471 w 1646110"/>
                  <a:gd name="connsiteY129" fmla="*/ 895323 h 1251557"/>
                  <a:gd name="connsiteX130" fmla="*/ 1094486 w 1646110"/>
                  <a:gd name="connsiteY130" fmla="*/ 857985 h 1251557"/>
                  <a:gd name="connsiteX131" fmla="*/ 1217994 w 1646110"/>
                  <a:gd name="connsiteY131" fmla="*/ 837157 h 1251557"/>
                  <a:gd name="connsiteX132" fmla="*/ 1278890 w 1646110"/>
                  <a:gd name="connsiteY132" fmla="*/ 826742 h 1251557"/>
                  <a:gd name="connsiteX133" fmla="*/ 1328864 w 1646110"/>
                  <a:gd name="connsiteY133" fmla="*/ 817916 h 1251557"/>
                  <a:gd name="connsiteX134" fmla="*/ 1368362 w 1646110"/>
                  <a:gd name="connsiteY134" fmla="*/ 810804 h 1251557"/>
                  <a:gd name="connsiteX135" fmla="*/ 1554480 w 1646110"/>
                  <a:gd name="connsiteY135" fmla="*/ 775117 h 1251557"/>
                  <a:gd name="connsiteX136" fmla="*/ 1559941 w 1646110"/>
                  <a:gd name="connsiteY136" fmla="*/ 778991 h 1251557"/>
                  <a:gd name="connsiteX137" fmla="*/ 1567053 w 1646110"/>
                  <a:gd name="connsiteY137" fmla="*/ 739430 h 1251557"/>
                  <a:gd name="connsiteX138" fmla="*/ 1553909 w 1646110"/>
                  <a:gd name="connsiteY138" fmla="*/ 748764 h 1251557"/>
                  <a:gd name="connsiteX139" fmla="*/ 1537970 w 1646110"/>
                  <a:gd name="connsiteY139" fmla="*/ 753717 h 1251557"/>
                  <a:gd name="connsiteX140" fmla="*/ 1475931 w 1646110"/>
                  <a:gd name="connsiteY140" fmla="*/ 770164 h 1251557"/>
                  <a:gd name="connsiteX141" fmla="*/ 1182878 w 1646110"/>
                  <a:gd name="connsiteY141" fmla="*/ 829473 h 1251557"/>
                  <a:gd name="connsiteX142" fmla="*/ 798068 w 1646110"/>
                  <a:gd name="connsiteY142" fmla="*/ 893163 h 1251557"/>
                  <a:gd name="connsiteX143" fmla="*/ 799211 w 1646110"/>
                  <a:gd name="connsiteY143" fmla="*/ 893163 h 1251557"/>
                  <a:gd name="connsiteX144" fmla="*/ 796417 w 1646110"/>
                  <a:gd name="connsiteY144" fmla="*/ 893163 h 1251557"/>
                  <a:gd name="connsiteX145" fmla="*/ 1152144 w 1646110"/>
                  <a:gd name="connsiteY145" fmla="*/ 806994 h 1251557"/>
                  <a:gd name="connsiteX146" fmla="*/ 1508316 w 1646110"/>
                  <a:gd name="connsiteY146" fmla="*/ 691170 h 1251557"/>
                  <a:gd name="connsiteX147" fmla="*/ 1567053 w 1646110"/>
                  <a:gd name="connsiteY147" fmla="*/ 739430 h 1251557"/>
                  <a:gd name="connsiteX148" fmla="*/ 1529779 w 1646110"/>
                  <a:gd name="connsiteY148" fmla="*/ 652181 h 1251557"/>
                  <a:gd name="connsiteX149" fmla="*/ 1496822 w 1646110"/>
                  <a:gd name="connsiteY149" fmla="*/ 672501 h 1251557"/>
                  <a:gd name="connsiteX150" fmla="*/ 1461135 w 1646110"/>
                  <a:gd name="connsiteY150" fmla="*/ 686788 h 1251557"/>
                  <a:gd name="connsiteX151" fmla="*/ 1139507 w 1646110"/>
                  <a:gd name="connsiteY151" fmla="*/ 794866 h 1251557"/>
                  <a:gd name="connsiteX152" fmla="*/ 749808 w 1646110"/>
                  <a:gd name="connsiteY152" fmla="*/ 891513 h 1251557"/>
                  <a:gd name="connsiteX153" fmla="*/ 781050 w 1646110"/>
                  <a:gd name="connsiteY153" fmla="*/ 866811 h 1251557"/>
                  <a:gd name="connsiteX154" fmla="*/ 810704 w 1646110"/>
                  <a:gd name="connsiteY154" fmla="*/ 857985 h 1251557"/>
                  <a:gd name="connsiteX155" fmla="*/ 1115378 w 1646110"/>
                  <a:gd name="connsiteY155" fmla="*/ 762480 h 1251557"/>
                  <a:gd name="connsiteX156" fmla="*/ 1480375 w 1646110"/>
                  <a:gd name="connsiteY156" fmla="*/ 613763 h 1251557"/>
                  <a:gd name="connsiteX157" fmla="*/ 1529779 w 1646110"/>
                  <a:gd name="connsiteY157" fmla="*/ 652181 h 1251557"/>
                  <a:gd name="connsiteX158" fmla="*/ 1429830 w 1646110"/>
                  <a:gd name="connsiteY158" fmla="*/ 518831 h 1251557"/>
                  <a:gd name="connsiteX159" fmla="*/ 1512189 w 1646110"/>
                  <a:gd name="connsiteY159" fmla="*/ 570964 h 1251557"/>
                  <a:gd name="connsiteX160" fmla="*/ 1509459 w 1646110"/>
                  <a:gd name="connsiteY160" fmla="*/ 575917 h 1251557"/>
                  <a:gd name="connsiteX161" fmla="*/ 1455674 w 1646110"/>
                  <a:gd name="connsiteY161" fmla="*/ 603350 h 1251557"/>
                  <a:gd name="connsiteX162" fmla="*/ 1158685 w 1646110"/>
                  <a:gd name="connsiteY162" fmla="*/ 730667 h 1251557"/>
                  <a:gd name="connsiteX163" fmla="*/ 1084580 w 1646110"/>
                  <a:gd name="connsiteY163" fmla="*/ 759242 h 1251557"/>
                  <a:gd name="connsiteX164" fmla="*/ 803021 w 1646110"/>
                  <a:gd name="connsiteY164" fmla="*/ 849222 h 1251557"/>
                  <a:gd name="connsiteX165" fmla="*/ 1097217 w 1646110"/>
                  <a:gd name="connsiteY165" fmla="*/ 679105 h 1251557"/>
                  <a:gd name="connsiteX166" fmla="*/ 1153795 w 1646110"/>
                  <a:gd name="connsiteY166" fmla="*/ 645069 h 1251557"/>
                  <a:gd name="connsiteX167" fmla="*/ 1194372 w 1646110"/>
                  <a:gd name="connsiteY167" fmla="*/ 620367 h 1251557"/>
                  <a:gd name="connsiteX168" fmla="*/ 1227328 w 1646110"/>
                  <a:gd name="connsiteY168" fmla="*/ 600048 h 1251557"/>
                  <a:gd name="connsiteX169" fmla="*/ 1255332 w 1646110"/>
                  <a:gd name="connsiteY169" fmla="*/ 582458 h 1251557"/>
                  <a:gd name="connsiteX170" fmla="*/ 1277811 w 1646110"/>
                  <a:gd name="connsiteY170" fmla="*/ 568234 h 1251557"/>
                  <a:gd name="connsiteX171" fmla="*/ 1390904 w 1646110"/>
                  <a:gd name="connsiteY171" fmla="*/ 493558 h 1251557"/>
                  <a:gd name="connsiteX172" fmla="*/ 1429830 w 1646110"/>
                  <a:gd name="connsiteY172" fmla="*/ 518831 h 1251557"/>
                  <a:gd name="connsiteX173" fmla="*/ 166878 w 1646110"/>
                  <a:gd name="connsiteY173" fmla="*/ 516608 h 1251557"/>
                  <a:gd name="connsiteX174" fmla="*/ 384239 w 1646110"/>
                  <a:gd name="connsiteY174" fmla="*/ 673580 h 1251557"/>
                  <a:gd name="connsiteX175" fmla="*/ 661988 w 1646110"/>
                  <a:gd name="connsiteY175" fmla="*/ 875003 h 1251557"/>
                  <a:gd name="connsiteX176" fmla="*/ 591185 w 1646110"/>
                  <a:gd name="connsiteY176" fmla="*/ 1040801 h 1251557"/>
                  <a:gd name="connsiteX177" fmla="*/ 661988 w 1646110"/>
                  <a:gd name="connsiteY177" fmla="*/ 1209266 h 1251557"/>
                  <a:gd name="connsiteX178" fmla="*/ 296418 w 1646110"/>
                  <a:gd name="connsiteY178" fmla="*/ 939773 h 1251557"/>
                  <a:gd name="connsiteX179" fmla="*/ 106489 w 1646110"/>
                  <a:gd name="connsiteY179" fmla="*/ 797088 h 1251557"/>
                  <a:gd name="connsiteX180" fmla="*/ 89471 w 1646110"/>
                  <a:gd name="connsiteY180" fmla="*/ 778991 h 1251557"/>
                  <a:gd name="connsiteX181" fmla="*/ 64262 w 1646110"/>
                  <a:gd name="connsiteY181" fmla="*/ 729588 h 1251557"/>
                  <a:gd name="connsiteX182" fmla="*/ 51626 w 1646110"/>
                  <a:gd name="connsiteY182" fmla="*/ 687297 h 1251557"/>
                  <a:gd name="connsiteX183" fmla="*/ 41211 w 1646110"/>
                  <a:gd name="connsiteY183" fmla="*/ 622526 h 1251557"/>
                  <a:gd name="connsiteX184" fmla="*/ 41211 w 1646110"/>
                  <a:gd name="connsiteY184" fmla="*/ 588491 h 1251557"/>
                  <a:gd name="connsiteX185" fmla="*/ 43942 w 1646110"/>
                  <a:gd name="connsiteY185" fmla="*/ 564932 h 1251557"/>
                  <a:gd name="connsiteX186" fmla="*/ 46101 w 1646110"/>
                  <a:gd name="connsiteY186" fmla="*/ 553375 h 1251557"/>
                  <a:gd name="connsiteX187" fmla="*/ 49974 w 1646110"/>
                  <a:gd name="connsiteY187" fmla="*/ 539088 h 1251557"/>
                  <a:gd name="connsiteX188" fmla="*/ 105410 w 1646110"/>
                  <a:gd name="connsiteY188" fmla="*/ 474317 h 1251557"/>
                  <a:gd name="connsiteX189" fmla="*/ 166878 w 1646110"/>
                  <a:gd name="connsiteY189" fmla="*/ 516608 h 1251557"/>
                  <a:gd name="connsiteX190" fmla="*/ 753618 w 1646110"/>
                  <a:gd name="connsiteY190" fmla="*/ 813535 h 1251557"/>
                  <a:gd name="connsiteX191" fmla="*/ 682816 w 1646110"/>
                  <a:gd name="connsiteY191" fmla="*/ 857985 h 1251557"/>
                  <a:gd name="connsiteX192" fmla="*/ 122428 w 1646110"/>
                  <a:gd name="connsiteY192" fmla="*/ 452918 h 1251557"/>
                  <a:gd name="connsiteX193" fmla="*/ 175133 w 1646110"/>
                  <a:gd name="connsiteY193" fmla="*/ 412341 h 1251557"/>
                  <a:gd name="connsiteX194" fmla="*/ 180594 w 1646110"/>
                  <a:gd name="connsiteY194" fmla="*/ 409548 h 1251557"/>
                  <a:gd name="connsiteX195" fmla="*/ 753618 w 1646110"/>
                  <a:gd name="connsiteY195" fmla="*/ 813535 h 1251557"/>
                  <a:gd name="connsiteX196" fmla="*/ 793179 w 1646110"/>
                  <a:gd name="connsiteY196" fmla="*/ 38517 h 1251557"/>
                  <a:gd name="connsiteX197" fmla="*/ 806895 w 1646110"/>
                  <a:gd name="connsiteY197" fmla="*/ 45121 h 1251557"/>
                  <a:gd name="connsiteX198" fmla="*/ 846392 w 1646110"/>
                  <a:gd name="connsiteY198" fmla="*/ 68171 h 1251557"/>
                  <a:gd name="connsiteX199" fmla="*/ 1112584 w 1646110"/>
                  <a:gd name="connsiteY199" fmla="*/ 211999 h 1251557"/>
                  <a:gd name="connsiteX200" fmla="*/ 1451293 w 1646110"/>
                  <a:gd name="connsiteY200" fmla="*/ 398626 h 1251557"/>
                  <a:gd name="connsiteX201" fmla="*/ 1114806 w 1646110"/>
                  <a:gd name="connsiteY201" fmla="*/ 605508 h 1251557"/>
                  <a:gd name="connsiteX202" fmla="*/ 778320 w 1646110"/>
                  <a:gd name="connsiteY202" fmla="*/ 799310 h 1251557"/>
                  <a:gd name="connsiteX203" fmla="*/ 206946 w 1646110"/>
                  <a:gd name="connsiteY203" fmla="*/ 395832 h 1251557"/>
                  <a:gd name="connsiteX204" fmla="*/ 489648 w 1646110"/>
                  <a:gd name="connsiteY204" fmla="*/ 210348 h 1251557"/>
                  <a:gd name="connsiteX205" fmla="*/ 738823 w 1646110"/>
                  <a:gd name="connsiteY205" fmla="*/ 46772 h 1251557"/>
                  <a:gd name="connsiteX206" fmla="*/ 773367 w 1646110"/>
                  <a:gd name="connsiteY206" fmla="*/ 34707 h 1251557"/>
                  <a:gd name="connsiteX207" fmla="*/ 793179 w 1646110"/>
                  <a:gd name="connsiteY207" fmla="*/ 38517 h 1251557"/>
                  <a:gd name="connsiteX208" fmla="*/ 835406 w 1646110"/>
                  <a:gd name="connsiteY208" fmla="*/ 27531 h 1251557"/>
                  <a:gd name="connsiteX209" fmla="*/ 1136777 w 1646110"/>
                  <a:gd name="connsiteY209" fmla="*/ 193330 h 1251557"/>
                  <a:gd name="connsiteX210" fmla="*/ 1199896 w 1646110"/>
                  <a:gd name="connsiteY210" fmla="*/ 229017 h 1251557"/>
                  <a:gd name="connsiteX211" fmla="*/ 1251458 w 1646110"/>
                  <a:gd name="connsiteY211" fmla="*/ 258100 h 1251557"/>
                  <a:gd name="connsiteX212" fmla="*/ 1294257 w 1646110"/>
                  <a:gd name="connsiteY212" fmla="*/ 282230 h 1251557"/>
                  <a:gd name="connsiteX213" fmla="*/ 1331595 w 1646110"/>
                  <a:gd name="connsiteY213" fmla="*/ 303122 h 1251557"/>
                  <a:gd name="connsiteX214" fmla="*/ 1406271 w 1646110"/>
                  <a:gd name="connsiteY214" fmla="*/ 344269 h 1251557"/>
                  <a:gd name="connsiteX215" fmla="*/ 1447991 w 1646110"/>
                  <a:gd name="connsiteY215" fmla="*/ 366748 h 1251557"/>
                  <a:gd name="connsiteX216" fmla="*/ 1501775 w 1646110"/>
                  <a:gd name="connsiteY216" fmla="*/ 406817 h 1251557"/>
                  <a:gd name="connsiteX217" fmla="*/ 1497393 w 1646110"/>
                  <a:gd name="connsiteY217" fmla="*/ 416723 h 1251557"/>
                  <a:gd name="connsiteX218" fmla="*/ 1459484 w 1646110"/>
                  <a:gd name="connsiteY218" fmla="*/ 443583 h 1251557"/>
                  <a:gd name="connsiteX219" fmla="*/ 1411224 w 1646110"/>
                  <a:gd name="connsiteY219" fmla="*/ 473238 h 1251557"/>
                  <a:gd name="connsiteX220" fmla="*/ 1465009 w 1646110"/>
                  <a:gd name="connsiteY220" fmla="*/ 511148 h 1251557"/>
                  <a:gd name="connsiteX221" fmla="*/ 1507236 w 1646110"/>
                  <a:gd name="connsiteY221" fmla="*/ 537436 h 1251557"/>
                  <a:gd name="connsiteX222" fmla="*/ 1529779 w 1646110"/>
                  <a:gd name="connsiteY222" fmla="*/ 551216 h 1251557"/>
                  <a:gd name="connsiteX223" fmla="*/ 1554480 w 1646110"/>
                  <a:gd name="connsiteY223" fmla="*/ 573123 h 1251557"/>
                  <a:gd name="connsiteX224" fmla="*/ 1535811 w 1646110"/>
                  <a:gd name="connsiteY224" fmla="*/ 587982 h 1251557"/>
                  <a:gd name="connsiteX225" fmla="*/ 1506728 w 1646110"/>
                  <a:gd name="connsiteY225" fmla="*/ 601127 h 1251557"/>
                  <a:gd name="connsiteX226" fmla="*/ 1558290 w 1646110"/>
                  <a:gd name="connsiteY226" fmla="*/ 642847 h 1251557"/>
                  <a:gd name="connsiteX227" fmla="*/ 1564894 w 1646110"/>
                  <a:gd name="connsiteY227" fmla="*/ 658213 h 1251557"/>
                  <a:gd name="connsiteX228" fmla="*/ 1561020 w 1646110"/>
                  <a:gd name="connsiteY228" fmla="*/ 665326 h 1251557"/>
                  <a:gd name="connsiteX229" fmla="*/ 1534160 w 1646110"/>
                  <a:gd name="connsiteY229" fmla="*/ 678533 h 1251557"/>
                  <a:gd name="connsiteX230" fmla="*/ 1598930 w 1646110"/>
                  <a:gd name="connsiteY230" fmla="*/ 732318 h 1251557"/>
                  <a:gd name="connsiteX231" fmla="*/ 1601661 w 1646110"/>
                  <a:gd name="connsiteY231" fmla="*/ 738351 h 1251557"/>
                  <a:gd name="connsiteX232" fmla="*/ 1589595 w 1646110"/>
                  <a:gd name="connsiteY232" fmla="*/ 753146 h 1251557"/>
                  <a:gd name="connsiteX233" fmla="*/ 1576959 w 1646110"/>
                  <a:gd name="connsiteY233" fmla="*/ 764703 h 1251557"/>
                  <a:gd name="connsiteX234" fmla="*/ 1586865 w 1646110"/>
                  <a:gd name="connsiteY234" fmla="*/ 781721 h 1251557"/>
                  <a:gd name="connsiteX235" fmla="*/ 1578038 w 1646110"/>
                  <a:gd name="connsiteY235" fmla="*/ 799310 h 1251557"/>
                  <a:gd name="connsiteX236" fmla="*/ 1581912 w 1646110"/>
                  <a:gd name="connsiteY236" fmla="*/ 827822 h 1251557"/>
                  <a:gd name="connsiteX237" fmla="*/ 1577531 w 1646110"/>
                  <a:gd name="connsiteY237" fmla="*/ 850873 h 1251557"/>
                  <a:gd name="connsiteX238" fmla="*/ 1559941 w 1646110"/>
                  <a:gd name="connsiteY238" fmla="*/ 871764 h 1251557"/>
                  <a:gd name="connsiteX239" fmla="*/ 1562163 w 1646110"/>
                  <a:gd name="connsiteY239" fmla="*/ 876145 h 1251557"/>
                  <a:gd name="connsiteX240" fmla="*/ 1570926 w 1646110"/>
                  <a:gd name="connsiteY240" fmla="*/ 899196 h 1251557"/>
                  <a:gd name="connsiteX241" fmla="*/ 1563751 w 1646110"/>
                  <a:gd name="connsiteY241" fmla="*/ 922754 h 1251557"/>
                  <a:gd name="connsiteX242" fmla="*/ 1569275 w 1646110"/>
                  <a:gd name="connsiteY242" fmla="*/ 945297 h 1251557"/>
                  <a:gd name="connsiteX243" fmla="*/ 1557718 w 1646110"/>
                  <a:gd name="connsiteY243" fmla="*/ 975460 h 1251557"/>
                  <a:gd name="connsiteX244" fmla="*/ 1605470 w 1646110"/>
                  <a:gd name="connsiteY244" fmla="*/ 1019910 h 1251557"/>
                  <a:gd name="connsiteX245" fmla="*/ 1646111 w 1646110"/>
                  <a:gd name="connsiteY245" fmla="*/ 1076488 h 1251557"/>
                  <a:gd name="connsiteX246" fmla="*/ 1635125 w 1646110"/>
                  <a:gd name="connsiteY246" fmla="*/ 1100618 h 1251557"/>
                  <a:gd name="connsiteX247" fmla="*/ 1558290 w 1646110"/>
                  <a:gd name="connsiteY247" fmla="*/ 1113254 h 1251557"/>
                  <a:gd name="connsiteX248" fmla="*/ 1172401 w 1646110"/>
                  <a:gd name="connsiteY248" fmla="*/ 1175802 h 1251557"/>
                  <a:gd name="connsiteX249" fmla="*/ 734441 w 1646110"/>
                  <a:gd name="connsiteY249" fmla="*/ 1246604 h 1251557"/>
                  <a:gd name="connsiteX250" fmla="*/ 686117 w 1646110"/>
                  <a:gd name="connsiteY250" fmla="*/ 1251557 h 1251557"/>
                  <a:gd name="connsiteX251" fmla="*/ 616966 w 1646110"/>
                  <a:gd name="connsiteY251" fmla="*/ 1223554 h 1251557"/>
                  <a:gd name="connsiteX252" fmla="*/ 278320 w 1646110"/>
                  <a:gd name="connsiteY252" fmla="*/ 976539 h 1251557"/>
                  <a:gd name="connsiteX253" fmla="*/ 75248 w 1646110"/>
                  <a:gd name="connsiteY253" fmla="*/ 824520 h 1251557"/>
                  <a:gd name="connsiteX254" fmla="*/ 60389 w 1646110"/>
                  <a:gd name="connsiteY254" fmla="*/ 805851 h 1251557"/>
                  <a:gd name="connsiteX255" fmla="*/ 52133 w 1646110"/>
                  <a:gd name="connsiteY255" fmla="*/ 793786 h 1251557"/>
                  <a:gd name="connsiteX256" fmla="*/ 1651 w 1646110"/>
                  <a:gd name="connsiteY256" fmla="*/ 641195 h 1251557"/>
                  <a:gd name="connsiteX257" fmla="*/ 0 w 1646110"/>
                  <a:gd name="connsiteY257" fmla="*/ 620367 h 1251557"/>
                  <a:gd name="connsiteX258" fmla="*/ 0 w 1646110"/>
                  <a:gd name="connsiteY258" fmla="*/ 589633 h 1251557"/>
                  <a:gd name="connsiteX259" fmla="*/ 3302 w 1646110"/>
                  <a:gd name="connsiteY259" fmla="*/ 559407 h 1251557"/>
                  <a:gd name="connsiteX260" fmla="*/ 16510 w 1646110"/>
                  <a:gd name="connsiteY260" fmla="*/ 511148 h 1251557"/>
                  <a:gd name="connsiteX261" fmla="*/ 37338 w 1646110"/>
                  <a:gd name="connsiteY261" fmla="*/ 473238 h 1251557"/>
                  <a:gd name="connsiteX262" fmla="*/ 79629 w 1646110"/>
                  <a:gd name="connsiteY262" fmla="*/ 439773 h 1251557"/>
                  <a:gd name="connsiteX263" fmla="*/ 92773 w 1646110"/>
                  <a:gd name="connsiteY263" fmla="*/ 435900 h 1251557"/>
                  <a:gd name="connsiteX264" fmla="*/ 102679 w 1646110"/>
                  <a:gd name="connsiteY264" fmla="*/ 422755 h 1251557"/>
                  <a:gd name="connsiteX265" fmla="*/ 131191 w 1646110"/>
                  <a:gd name="connsiteY265" fmla="*/ 394752 h 1251557"/>
                  <a:gd name="connsiteX266" fmla="*/ 339789 w 1646110"/>
                  <a:gd name="connsiteY266" fmla="*/ 269594 h 1251557"/>
                  <a:gd name="connsiteX267" fmla="*/ 747077 w 1646110"/>
                  <a:gd name="connsiteY267" fmla="*/ 3973 h 1251557"/>
                  <a:gd name="connsiteX268" fmla="*/ 765175 w 1646110"/>
                  <a:gd name="connsiteY268" fmla="*/ 99 h 1251557"/>
                  <a:gd name="connsiteX269" fmla="*/ 835406 w 1646110"/>
                  <a:gd name="connsiteY269" fmla="*/ 27531 h 125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</a:cxnLst>
                <a:rect l="l" t="t" r="r" b="b"/>
                <a:pathLst>
                  <a:path w="1646110" h="1251557">
                    <a:moveTo>
                      <a:pt x="1557718" y="1032038"/>
                    </a:moveTo>
                    <a:cubicBezTo>
                      <a:pt x="1533588" y="1036928"/>
                      <a:pt x="1506156" y="1039150"/>
                      <a:pt x="1482026" y="1042452"/>
                    </a:cubicBezTo>
                    <a:cubicBezTo>
                      <a:pt x="1460563" y="1045182"/>
                      <a:pt x="1438656" y="1048485"/>
                      <a:pt x="1416685" y="1051787"/>
                    </a:cubicBezTo>
                    <a:cubicBezTo>
                      <a:pt x="1398016" y="1055088"/>
                      <a:pt x="1378268" y="1057819"/>
                      <a:pt x="1359599" y="1061629"/>
                    </a:cubicBezTo>
                    <a:cubicBezTo>
                      <a:pt x="1337119" y="1065503"/>
                      <a:pt x="1311847" y="1071535"/>
                      <a:pt x="1289875" y="1077567"/>
                    </a:cubicBezTo>
                    <a:cubicBezTo>
                      <a:pt x="1266825" y="1083600"/>
                      <a:pt x="1244346" y="1090712"/>
                      <a:pt x="1221804" y="1095665"/>
                    </a:cubicBezTo>
                    <a:cubicBezTo>
                      <a:pt x="1205357" y="1099538"/>
                      <a:pt x="1145540" y="1112683"/>
                      <a:pt x="1122489" y="1112683"/>
                    </a:cubicBezTo>
                    <a:cubicBezTo>
                      <a:pt x="1118616" y="1112683"/>
                      <a:pt x="1112076" y="1112683"/>
                      <a:pt x="1108773" y="1111032"/>
                    </a:cubicBezTo>
                    <a:lnTo>
                      <a:pt x="1108773" y="1109381"/>
                    </a:lnTo>
                    <a:cubicBezTo>
                      <a:pt x="1115886" y="1105000"/>
                      <a:pt x="1122489" y="1103920"/>
                      <a:pt x="1130173" y="1102269"/>
                    </a:cubicBezTo>
                    <a:cubicBezTo>
                      <a:pt x="1156526" y="1096744"/>
                      <a:pt x="1184529" y="1091855"/>
                      <a:pt x="1211961" y="1085823"/>
                    </a:cubicBezTo>
                    <a:cubicBezTo>
                      <a:pt x="1258062" y="1075345"/>
                      <a:pt x="1307465" y="1062772"/>
                      <a:pt x="1354137" y="1053945"/>
                    </a:cubicBezTo>
                    <a:cubicBezTo>
                      <a:pt x="1414462" y="1042452"/>
                      <a:pt x="1475931" y="1034769"/>
                      <a:pt x="1536891" y="1031466"/>
                    </a:cubicBezTo>
                    <a:cubicBezTo>
                      <a:pt x="1556068" y="1031466"/>
                      <a:pt x="1557211" y="1031466"/>
                      <a:pt x="1557718" y="1032038"/>
                    </a:cubicBezTo>
                    <a:close/>
                    <a:moveTo>
                      <a:pt x="1508887" y="983714"/>
                    </a:moveTo>
                    <a:cubicBezTo>
                      <a:pt x="1503426" y="989747"/>
                      <a:pt x="1492949" y="991969"/>
                      <a:pt x="1486408" y="994129"/>
                    </a:cubicBezTo>
                    <a:cubicBezTo>
                      <a:pt x="1465517" y="1000732"/>
                      <a:pt x="1443545" y="1005685"/>
                      <a:pt x="1422718" y="1011147"/>
                    </a:cubicBezTo>
                    <a:cubicBezTo>
                      <a:pt x="1303592" y="1040229"/>
                      <a:pt x="1183386" y="1055597"/>
                      <a:pt x="1064323" y="1067154"/>
                    </a:cubicBezTo>
                    <a:cubicBezTo>
                      <a:pt x="1046734" y="1067154"/>
                      <a:pt x="1046163" y="1066582"/>
                      <a:pt x="1045654" y="1066582"/>
                    </a:cubicBezTo>
                    <a:cubicBezTo>
                      <a:pt x="1046163" y="1065503"/>
                      <a:pt x="1047305" y="1064423"/>
                      <a:pt x="1048385" y="1064423"/>
                    </a:cubicBezTo>
                    <a:cubicBezTo>
                      <a:pt x="1074738" y="1057248"/>
                      <a:pt x="1104392" y="1052866"/>
                      <a:pt x="1131253" y="1048485"/>
                    </a:cubicBezTo>
                    <a:cubicBezTo>
                      <a:pt x="1152652" y="1044611"/>
                      <a:pt x="1175703" y="1041309"/>
                      <a:pt x="1197673" y="1038070"/>
                    </a:cubicBezTo>
                    <a:cubicBezTo>
                      <a:pt x="1214692" y="1035276"/>
                      <a:pt x="1233361" y="1032038"/>
                      <a:pt x="1250950" y="1029816"/>
                    </a:cubicBezTo>
                    <a:cubicBezTo>
                      <a:pt x="1278382" y="1025434"/>
                      <a:pt x="1306893" y="1019910"/>
                      <a:pt x="1335976" y="1014448"/>
                    </a:cubicBezTo>
                    <a:cubicBezTo>
                      <a:pt x="1339850" y="1013877"/>
                      <a:pt x="1477074" y="982635"/>
                      <a:pt x="1502283" y="982635"/>
                    </a:cubicBezTo>
                    <a:cubicBezTo>
                      <a:pt x="1503934" y="982635"/>
                      <a:pt x="1506728" y="982635"/>
                      <a:pt x="1508887" y="983714"/>
                    </a:cubicBezTo>
                    <a:close/>
                    <a:moveTo>
                      <a:pt x="916623" y="923326"/>
                    </a:moveTo>
                    <a:cubicBezTo>
                      <a:pt x="916623" y="929930"/>
                      <a:pt x="889762" y="932660"/>
                      <a:pt x="882650" y="933740"/>
                    </a:cubicBezTo>
                    <a:cubicBezTo>
                      <a:pt x="829945" y="941995"/>
                      <a:pt x="776161" y="946948"/>
                      <a:pt x="723455" y="949107"/>
                    </a:cubicBezTo>
                    <a:cubicBezTo>
                      <a:pt x="714121" y="949107"/>
                      <a:pt x="711898" y="949679"/>
                      <a:pt x="709739" y="949679"/>
                    </a:cubicBezTo>
                    <a:lnTo>
                      <a:pt x="711898" y="949679"/>
                    </a:lnTo>
                    <a:lnTo>
                      <a:pt x="707517" y="949679"/>
                    </a:lnTo>
                    <a:cubicBezTo>
                      <a:pt x="748157" y="943075"/>
                      <a:pt x="891413" y="918944"/>
                      <a:pt x="904050" y="918944"/>
                    </a:cubicBezTo>
                    <a:cubicBezTo>
                      <a:pt x="905701" y="918944"/>
                      <a:pt x="916623" y="918944"/>
                      <a:pt x="916623" y="923326"/>
                    </a:cubicBezTo>
                    <a:close/>
                    <a:moveTo>
                      <a:pt x="647700" y="1045754"/>
                    </a:moveTo>
                    <a:cubicBezTo>
                      <a:pt x="647700" y="1088553"/>
                      <a:pt x="659765" y="1157704"/>
                      <a:pt x="705358" y="1192312"/>
                    </a:cubicBezTo>
                    <a:cubicBezTo>
                      <a:pt x="712470" y="1197773"/>
                      <a:pt x="720725" y="1200504"/>
                      <a:pt x="727837" y="1201583"/>
                    </a:cubicBezTo>
                    <a:lnTo>
                      <a:pt x="1567053" y="1070963"/>
                    </a:lnTo>
                    <a:lnTo>
                      <a:pt x="1585214" y="1070963"/>
                    </a:lnTo>
                    <a:cubicBezTo>
                      <a:pt x="1581341" y="1072615"/>
                      <a:pt x="1576959" y="1074266"/>
                      <a:pt x="1572578" y="1074837"/>
                    </a:cubicBezTo>
                    <a:cubicBezTo>
                      <a:pt x="1432624" y="1098967"/>
                      <a:pt x="1292606" y="1122017"/>
                      <a:pt x="1152652" y="1145640"/>
                    </a:cubicBezTo>
                    <a:cubicBezTo>
                      <a:pt x="1008888" y="1169198"/>
                      <a:pt x="721804" y="1217522"/>
                      <a:pt x="720154" y="1217522"/>
                    </a:cubicBezTo>
                    <a:cubicBezTo>
                      <a:pt x="716280" y="1217522"/>
                      <a:pt x="696532" y="1194471"/>
                      <a:pt x="693229" y="1190661"/>
                    </a:cubicBezTo>
                    <a:cubicBezTo>
                      <a:pt x="677354" y="1170341"/>
                      <a:pt x="667448" y="1149450"/>
                      <a:pt x="658686" y="1129701"/>
                    </a:cubicBezTo>
                    <a:cubicBezTo>
                      <a:pt x="653161" y="1117065"/>
                      <a:pt x="640588" y="1070456"/>
                      <a:pt x="640588" y="1051215"/>
                    </a:cubicBezTo>
                    <a:lnTo>
                      <a:pt x="640588" y="1021560"/>
                    </a:lnTo>
                    <a:cubicBezTo>
                      <a:pt x="643319" y="975460"/>
                      <a:pt x="665289" y="923898"/>
                      <a:pt x="693801" y="898625"/>
                    </a:cubicBezTo>
                    <a:cubicBezTo>
                      <a:pt x="663639" y="950250"/>
                      <a:pt x="647700" y="995208"/>
                      <a:pt x="647700" y="1045754"/>
                    </a:cubicBezTo>
                    <a:close/>
                    <a:moveTo>
                      <a:pt x="795909" y="893672"/>
                    </a:moveTo>
                    <a:lnTo>
                      <a:pt x="793686" y="893672"/>
                    </a:lnTo>
                    <a:lnTo>
                      <a:pt x="795909" y="893672"/>
                    </a:lnTo>
                    <a:close/>
                    <a:moveTo>
                      <a:pt x="1537462" y="801469"/>
                    </a:moveTo>
                    <a:cubicBezTo>
                      <a:pt x="1537462" y="802041"/>
                      <a:pt x="1536319" y="803120"/>
                      <a:pt x="1535239" y="803692"/>
                    </a:cubicBezTo>
                    <a:cubicBezTo>
                      <a:pt x="1519301" y="813026"/>
                      <a:pt x="1500632" y="815757"/>
                      <a:pt x="1485265" y="818488"/>
                    </a:cubicBezTo>
                    <a:cubicBezTo>
                      <a:pt x="1405128" y="831695"/>
                      <a:pt x="1323912" y="850301"/>
                      <a:pt x="1243775" y="864080"/>
                    </a:cubicBezTo>
                    <a:cubicBezTo>
                      <a:pt x="1157605" y="878304"/>
                      <a:pt x="1068705" y="892020"/>
                      <a:pt x="983044" y="901926"/>
                    </a:cubicBezTo>
                    <a:cubicBezTo>
                      <a:pt x="972058" y="903006"/>
                      <a:pt x="950658" y="905736"/>
                      <a:pt x="949007" y="905736"/>
                    </a:cubicBezTo>
                    <a:lnTo>
                      <a:pt x="935863" y="905736"/>
                    </a:lnTo>
                    <a:cubicBezTo>
                      <a:pt x="937514" y="904657"/>
                      <a:pt x="940245" y="903578"/>
                      <a:pt x="942467" y="903578"/>
                    </a:cubicBezTo>
                    <a:cubicBezTo>
                      <a:pt x="1037400" y="887639"/>
                      <a:pt x="1133983" y="871764"/>
                      <a:pt x="1229487" y="855254"/>
                    </a:cubicBezTo>
                    <a:cubicBezTo>
                      <a:pt x="1259713" y="849793"/>
                      <a:pt x="1290447" y="843189"/>
                      <a:pt x="1320610" y="837157"/>
                    </a:cubicBezTo>
                    <a:cubicBezTo>
                      <a:pt x="1334325" y="834426"/>
                      <a:pt x="1487487" y="798739"/>
                      <a:pt x="1523682" y="798739"/>
                    </a:cubicBezTo>
                    <a:cubicBezTo>
                      <a:pt x="1528636" y="798739"/>
                      <a:pt x="1532509" y="798167"/>
                      <a:pt x="1537462" y="801469"/>
                    </a:cubicBezTo>
                    <a:close/>
                    <a:moveTo>
                      <a:pt x="1559941" y="778991"/>
                    </a:moveTo>
                    <a:cubicBezTo>
                      <a:pt x="1559941" y="780641"/>
                      <a:pt x="1552257" y="798739"/>
                      <a:pt x="1552257" y="799819"/>
                    </a:cubicBezTo>
                    <a:cubicBezTo>
                      <a:pt x="1552257" y="803692"/>
                      <a:pt x="1556068" y="816329"/>
                      <a:pt x="1556068" y="827251"/>
                    </a:cubicBezTo>
                    <a:cubicBezTo>
                      <a:pt x="1556068" y="835505"/>
                      <a:pt x="1552829" y="849793"/>
                      <a:pt x="1544003" y="857476"/>
                    </a:cubicBezTo>
                    <a:cubicBezTo>
                      <a:pt x="1540700" y="860207"/>
                      <a:pt x="1535239" y="860207"/>
                      <a:pt x="1531430" y="861286"/>
                    </a:cubicBezTo>
                    <a:cubicBezTo>
                      <a:pt x="1526476" y="862429"/>
                      <a:pt x="1520444" y="862938"/>
                      <a:pt x="1515491" y="864080"/>
                    </a:cubicBezTo>
                    <a:cubicBezTo>
                      <a:pt x="1422146" y="879448"/>
                      <a:pt x="1329436" y="894243"/>
                      <a:pt x="1237170" y="911261"/>
                    </a:cubicBezTo>
                    <a:cubicBezTo>
                      <a:pt x="1132332" y="930438"/>
                      <a:pt x="1017079" y="945297"/>
                      <a:pt x="921067" y="962315"/>
                    </a:cubicBezTo>
                    <a:cubicBezTo>
                      <a:pt x="914464" y="963394"/>
                      <a:pt x="906780" y="964474"/>
                      <a:pt x="900176" y="968348"/>
                    </a:cubicBezTo>
                    <a:lnTo>
                      <a:pt x="900176" y="969998"/>
                    </a:lnTo>
                    <a:cubicBezTo>
                      <a:pt x="902398" y="969998"/>
                      <a:pt x="906208" y="970507"/>
                      <a:pt x="907351" y="970507"/>
                    </a:cubicBezTo>
                    <a:cubicBezTo>
                      <a:pt x="945198" y="970507"/>
                      <a:pt x="1191641" y="933232"/>
                      <a:pt x="1222375" y="928787"/>
                    </a:cubicBezTo>
                    <a:cubicBezTo>
                      <a:pt x="1326642" y="913420"/>
                      <a:pt x="1431481" y="896973"/>
                      <a:pt x="1536319" y="880527"/>
                    </a:cubicBezTo>
                    <a:cubicBezTo>
                      <a:pt x="1542923" y="889861"/>
                      <a:pt x="1546225" y="898053"/>
                      <a:pt x="1546225" y="907388"/>
                    </a:cubicBezTo>
                    <a:cubicBezTo>
                      <a:pt x="1546225" y="910182"/>
                      <a:pt x="1546225" y="912341"/>
                      <a:pt x="1544003" y="916214"/>
                    </a:cubicBezTo>
                    <a:lnTo>
                      <a:pt x="1480375" y="917294"/>
                    </a:lnTo>
                    <a:cubicBezTo>
                      <a:pt x="1406779" y="922754"/>
                      <a:pt x="1332167" y="943646"/>
                      <a:pt x="1258634" y="962823"/>
                    </a:cubicBezTo>
                    <a:cubicBezTo>
                      <a:pt x="1204278" y="977110"/>
                      <a:pt x="1147191" y="993557"/>
                      <a:pt x="1093407" y="1004542"/>
                    </a:cubicBezTo>
                    <a:cubicBezTo>
                      <a:pt x="972629" y="1028164"/>
                      <a:pt x="849694" y="1036419"/>
                      <a:pt x="728408" y="1051787"/>
                    </a:cubicBezTo>
                    <a:cubicBezTo>
                      <a:pt x="721804" y="1052294"/>
                      <a:pt x="712470" y="1053945"/>
                      <a:pt x="706438" y="1056676"/>
                    </a:cubicBezTo>
                    <a:cubicBezTo>
                      <a:pt x="706438" y="1057248"/>
                      <a:pt x="707517" y="1057819"/>
                      <a:pt x="708089" y="1057819"/>
                    </a:cubicBezTo>
                    <a:cubicBezTo>
                      <a:pt x="711898" y="1058327"/>
                      <a:pt x="718502" y="1058327"/>
                      <a:pt x="719582" y="1058327"/>
                    </a:cubicBezTo>
                    <a:cubicBezTo>
                      <a:pt x="739394" y="1058327"/>
                      <a:pt x="771207" y="1055088"/>
                      <a:pt x="788226" y="1053945"/>
                    </a:cubicBezTo>
                    <a:cubicBezTo>
                      <a:pt x="889762" y="1046262"/>
                      <a:pt x="994601" y="1035276"/>
                      <a:pt x="1096709" y="1019401"/>
                    </a:cubicBezTo>
                    <a:cubicBezTo>
                      <a:pt x="1124141" y="1015020"/>
                      <a:pt x="1153795" y="1007844"/>
                      <a:pt x="1181227" y="1001241"/>
                    </a:cubicBezTo>
                    <a:cubicBezTo>
                      <a:pt x="1277811" y="978190"/>
                      <a:pt x="1382649" y="944726"/>
                      <a:pt x="1472692" y="934883"/>
                    </a:cubicBezTo>
                    <a:lnTo>
                      <a:pt x="1541843" y="934311"/>
                    </a:lnTo>
                    <a:cubicBezTo>
                      <a:pt x="1542923" y="937042"/>
                      <a:pt x="1544003" y="940916"/>
                      <a:pt x="1544003" y="942566"/>
                    </a:cubicBezTo>
                    <a:cubicBezTo>
                      <a:pt x="1544003" y="950758"/>
                      <a:pt x="1534668" y="967268"/>
                      <a:pt x="1527556" y="974951"/>
                    </a:cubicBezTo>
                    <a:cubicBezTo>
                      <a:pt x="1526476" y="975460"/>
                      <a:pt x="1526476" y="977110"/>
                      <a:pt x="1526476" y="978761"/>
                    </a:cubicBezTo>
                    <a:cubicBezTo>
                      <a:pt x="1526476" y="982635"/>
                      <a:pt x="1529779" y="983714"/>
                      <a:pt x="1533588" y="988096"/>
                    </a:cubicBezTo>
                    <a:cubicBezTo>
                      <a:pt x="1547305" y="1003463"/>
                      <a:pt x="1562672" y="1019401"/>
                      <a:pt x="1575308" y="1036419"/>
                    </a:cubicBezTo>
                    <a:cubicBezTo>
                      <a:pt x="1577531" y="1038579"/>
                      <a:pt x="1577531" y="1045182"/>
                      <a:pt x="1577531" y="1046833"/>
                    </a:cubicBezTo>
                    <a:cubicBezTo>
                      <a:pt x="1577531" y="1047913"/>
                      <a:pt x="1577531" y="1050135"/>
                      <a:pt x="1576387" y="1051787"/>
                    </a:cubicBezTo>
                    <a:cubicBezTo>
                      <a:pt x="1574229" y="1053438"/>
                      <a:pt x="1570926" y="1054517"/>
                      <a:pt x="1568704" y="1055597"/>
                    </a:cubicBezTo>
                    <a:cubicBezTo>
                      <a:pt x="1561592" y="1057819"/>
                      <a:pt x="1551686" y="1058898"/>
                      <a:pt x="1545145" y="1059978"/>
                    </a:cubicBezTo>
                    <a:cubicBezTo>
                      <a:pt x="1533588" y="1061629"/>
                      <a:pt x="1521524" y="1063280"/>
                      <a:pt x="1510538" y="1064931"/>
                    </a:cubicBezTo>
                    <a:cubicBezTo>
                      <a:pt x="1394206" y="1081378"/>
                      <a:pt x="1277239" y="1098967"/>
                      <a:pt x="1160907" y="1115985"/>
                    </a:cubicBezTo>
                    <a:cubicBezTo>
                      <a:pt x="1020953" y="1136305"/>
                      <a:pt x="740982" y="1176882"/>
                      <a:pt x="739902" y="1176882"/>
                    </a:cubicBezTo>
                    <a:cubicBezTo>
                      <a:pt x="734949" y="1176882"/>
                      <a:pt x="728917" y="1172500"/>
                      <a:pt x="723964" y="1168690"/>
                    </a:cubicBezTo>
                    <a:cubicBezTo>
                      <a:pt x="729488" y="1168119"/>
                      <a:pt x="735520" y="1167039"/>
                      <a:pt x="741553" y="1165388"/>
                    </a:cubicBezTo>
                    <a:cubicBezTo>
                      <a:pt x="743776" y="1164816"/>
                      <a:pt x="786003" y="1152751"/>
                      <a:pt x="786003" y="1142338"/>
                    </a:cubicBezTo>
                    <a:cubicBezTo>
                      <a:pt x="786003" y="1141258"/>
                      <a:pt x="784923" y="1139035"/>
                      <a:pt x="783273" y="1139035"/>
                    </a:cubicBezTo>
                    <a:cubicBezTo>
                      <a:pt x="782193" y="1139035"/>
                      <a:pt x="759651" y="1145640"/>
                      <a:pt x="748157" y="1147798"/>
                    </a:cubicBezTo>
                    <a:cubicBezTo>
                      <a:pt x="735520" y="1150021"/>
                      <a:pt x="721233" y="1151672"/>
                      <a:pt x="709739" y="1153323"/>
                    </a:cubicBezTo>
                    <a:cubicBezTo>
                      <a:pt x="705358" y="1146719"/>
                      <a:pt x="701485" y="1139607"/>
                      <a:pt x="698182" y="1132432"/>
                    </a:cubicBezTo>
                    <a:cubicBezTo>
                      <a:pt x="702564" y="1131923"/>
                      <a:pt x="707009" y="1131923"/>
                      <a:pt x="711391" y="1130781"/>
                    </a:cubicBezTo>
                    <a:cubicBezTo>
                      <a:pt x="714121" y="1130273"/>
                      <a:pt x="749236" y="1121446"/>
                      <a:pt x="749236" y="1114906"/>
                    </a:cubicBezTo>
                    <a:cubicBezTo>
                      <a:pt x="749236" y="1111604"/>
                      <a:pt x="738251" y="1112683"/>
                      <a:pt x="737743" y="1112683"/>
                    </a:cubicBezTo>
                    <a:cubicBezTo>
                      <a:pt x="723455" y="1112683"/>
                      <a:pt x="708597" y="1116557"/>
                      <a:pt x="705358" y="1116557"/>
                    </a:cubicBezTo>
                    <a:lnTo>
                      <a:pt x="692150" y="1116557"/>
                    </a:lnTo>
                    <a:cubicBezTo>
                      <a:pt x="689991" y="1108873"/>
                      <a:pt x="687769" y="1100618"/>
                      <a:pt x="686117" y="1092935"/>
                    </a:cubicBezTo>
                    <a:cubicBezTo>
                      <a:pt x="683387" y="1080298"/>
                      <a:pt x="678434" y="1051215"/>
                      <a:pt x="678434" y="1034197"/>
                    </a:cubicBezTo>
                    <a:cubicBezTo>
                      <a:pt x="678434" y="1033117"/>
                      <a:pt x="677354" y="1027085"/>
                      <a:pt x="679514" y="1025434"/>
                    </a:cubicBezTo>
                    <a:cubicBezTo>
                      <a:pt x="681736" y="1022704"/>
                      <a:pt x="686117" y="1021053"/>
                      <a:pt x="690499" y="1020481"/>
                    </a:cubicBezTo>
                    <a:cubicBezTo>
                      <a:pt x="704786" y="1017751"/>
                      <a:pt x="721804" y="1017179"/>
                      <a:pt x="737743" y="1011147"/>
                    </a:cubicBezTo>
                    <a:cubicBezTo>
                      <a:pt x="741553" y="1009495"/>
                      <a:pt x="747586" y="1006765"/>
                      <a:pt x="747586" y="1002891"/>
                    </a:cubicBezTo>
                    <a:cubicBezTo>
                      <a:pt x="747586" y="1000161"/>
                      <a:pt x="745426" y="1000732"/>
                      <a:pt x="744855" y="1000732"/>
                    </a:cubicBezTo>
                    <a:lnTo>
                      <a:pt x="697675" y="1006194"/>
                    </a:lnTo>
                    <a:cubicBezTo>
                      <a:pt x="692722" y="1006194"/>
                      <a:pt x="687197" y="1005685"/>
                      <a:pt x="682307" y="1005114"/>
                    </a:cubicBezTo>
                    <a:lnTo>
                      <a:pt x="681736" y="1005685"/>
                    </a:lnTo>
                    <a:lnTo>
                      <a:pt x="681736" y="1000732"/>
                    </a:lnTo>
                    <a:cubicBezTo>
                      <a:pt x="682816" y="994700"/>
                      <a:pt x="683387" y="987525"/>
                      <a:pt x="685038" y="981492"/>
                    </a:cubicBezTo>
                    <a:cubicBezTo>
                      <a:pt x="686117" y="975460"/>
                      <a:pt x="687769" y="968348"/>
                      <a:pt x="690499" y="962823"/>
                    </a:cubicBezTo>
                    <a:cubicBezTo>
                      <a:pt x="696023" y="949107"/>
                      <a:pt x="700913" y="936470"/>
                      <a:pt x="712470" y="923326"/>
                    </a:cubicBezTo>
                    <a:cubicBezTo>
                      <a:pt x="715201" y="920024"/>
                      <a:pt x="717931" y="913420"/>
                      <a:pt x="722376" y="912912"/>
                    </a:cubicBezTo>
                    <a:cubicBezTo>
                      <a:pt x="763524" y="904657"/>
                      <a:pt x="805751" y="901355"/>
                      <a:pt x="847471" y="895323"/>
                    </a:cubicBezTo>
                    <a:cubicBezTo>
                      <a:pt x="929830" y="883257"/>
                      <a:pt x="1012126" y="870621"/>
                      <a:pt x="1094486" y="857985"/>
                    </a:cubicBezTo>
                    <a:cubicBezTo>
                      <a:pt x="1135634" y="851444"/>
                      <a:pt x="1176845" y="844269"/>
                      <a:pt x="1217994" y="837157"/>
                    </a:cubicBezTo>
                    <a:cubicBezTo>
                      <a:pt x="1238314" y="833854"/>
                      <a:pt x="1258634" y="830553"/>
                      <a:pt x="1278890" y="826742"/>
                    </a:cubicBezTo>
                    <a:cubicBezTo>
                      <a:pt x="1295400" y="824012"/>
                      <a:pt x="1312418" y="821218"/>
                      <a:pt x="1328864" y="817916"/>
                    </a:cubicBezTo>
                    <a:cubicBezTo>
                      <a:pt x="1341501" y="815757"/>
                      <a:pt x="1355217" y="813535"/>
                      <a:pt x="1368362" y="810804"/>
                    </a:cubicBezTo>
                    <a:cubicBezTo>
                      <a:pt x="1429830" y="799819"/>
                      <a:pt x="1553337" y="775117"/>
                      <a:pt x="1554480" y="775117"/>
                    </a:cubicBezTo>
                    <a:cubicBezTo>
                      <a:pt x="1558290" y="775117"/>
                      <a:pt x="1559941" y="776260"/>
                      <a:pt x="1559941" y="778991"/>
                    </a:cubicBezTo>
                    <a:close/>
                    <a:moveTo>
                      <a:pt x="1567053" y="739430"/>
                    </a:moveTo>
                    <a:cubicBezTo>
                      <a:pt x="1563243" y="742732"/>
                      <a:pt x="1558290" y="746605"/>
                      <a:pt x="1553909" y="748764"/>
                    </a:cubicBezTo>
                    <a:cubicBezTo>
                      <a:pt x="1548956" y="750987"/>
                      <a:pt x="1543494" y="752066"/>
                      <a:pt x="1537970" y="753717"/>
                    </a:cubicBezTo>
                    <a:cubicBezTo>
                      <a:pt x="1517650" y="759750"/>
                      <a:pt x="1496250" y="765275"/>
                      <a:pt x="1475931" y="770164"/>
                    </a:cubicBezTo>
                    <a:cubicBezTo>
                      <a:pt x="1378268" y="793214"/>
                      <a:pt x="1280541" y="810804"/>
                      <a:pt x="1182878" y="829473"/>
                    </a:cubicBezTo>
                    <a:cubicBezTo>
                      <a:pt x="1055497" y="853095"/>
                      <a:pt x="925957" y="874494"/>
                      <a:pt x="798068" y="893163"/>
                    </a:cubicBezTo>
                    <a:lnTo>
                      <a:pt x="799211" y="893163"/>
                    </a:lnTo>
                    <a:lnTo>
                      <a:pt x="796417" y="893163"/>
                    </a:lnTo>
                    <a:cubicBezTo>
                      <a:pt x="915035" y="867319"/>
                      <a:pt x="1033589" y="842110"/>
                      <a:pt x="1152144" y="806994"/>
                    </a:cubicBezTo>
                    <a:cubicBezTo>
                      <a:pt x="1269556" y="771815"/>
                      <a:pt x="1390332" y="731747"/>
                      <a:pt x="1508316" y="691170"/>
                    </a:cubicBezTo>
                    <a:lnTo>
                      <a:pt x="1567053" y="739430"/>
                    </a:lnTo>
                    <a:close/>
                    <a:moveTo>
                      <a:pt x="1529779" y="652181"/>
                    </a:moveTo>
                    <a:cubicBezTo>
                      <a:pt x="1518793" y="658785"/>
                      <a:pt x="1507807" y="666469"/>
                      <a:pt x="1496822" y="672501"/>
                    </a:cubicBezTo>
                    <a:cubicBezTo>
                      <a:pt x="1485265" y="678533"/>
                      <a:pt x="1472692" y="682344"/>
                      <a:pt x="1461135" y="686788"/>
                    </a:cubicBezTo>
                    <a:cubicBezTo>
                      <a:pt x="1354645" y="725206"/>
                      <a:pt x="1245426" y="761973"/>
                      <a:pt x="1139507" y="794866"/>
                    </a:cubicBezTo>
                    <a:cubicBezTo>
                      <a:pt x="1010539" y="834426"/>
                      <a:pt x="879348" y="861286"/>
                      <a:pt x="749808" y="891513"/>
                    </a:cubicBezTo>
                    <a:cubicBezTo>
                      <a:pt x="760222" y="882178"/>
                      <a:pt x="770128" y="870621"/>
                      <a:pt x="781050" y="866811"/>
                    </a:cubicBezTo>
                    <a:cubicBezTo>
                      <a:pt x="790385" y="862938"/>
                      <a:pt x="800862" y="860779"/>
                      <a:pt x="810704" y="857985"/>
                    </a:cubicBezTo>
                    <a:cubicBezTo>
                      <a:pt x="912241" y="827822"/>
                      <a:pt x="1013777" y="799819"/>
                      <a:pt x="1115378" y="762480"/>
                    </a:cubicBezTo>
                    <a:cubicBezTo>
                      <a:pt x="1237170" y="716951"/>
                      <a:pt x="1359027" y="665326"/>
                      <a:pt x="1480375" y="613763"/>
                    </a:cubicBezTo>
                    <a:lnTo>
                      <a:pt x="1529779" y="652181"/>
                    </a:lnTo>
                    <a:close/>
                    <a:moveTo>
                      <a:pt x="1429830" y="518831"/>
                    </a:moveTo>
                    <a:cubicBezTo>
                      <a:pt x="1456754" y="536929"/>
                      <a:pt x="1484757" y="555026"/>
                      <a:pt x="1512189" y="570964"/>
                    </a:cubicBezTo>
                    <a:cubicBezTo>
                      <a:pt x="1511618" y="572616"/>
                      <a:pt x="1511110" y="574266"/>
                      <a:pt x="1509459" y="575917"/>
                    </a:cubicBezTo>
                    <a:cubicBezTo>
                      <a:pt x="1491869" y="590141"/>
                      <a:pt x="1473772" y="594523"/>
                      <a:pt x="1455674" y="603350"/>
                    </a:cubicBezTo>
                    <a:cubicBezTo>
                      <a:pt x="1357948" y="648879"/>
                      <a:pt x="1256411" y="691170"/>
                      <a:pt x="1158685" y="730667"/>
                    </a:cubicBezTo>
                    <a:cubicBezTo>
                      <a:pt x="1133983" y="740001"/>
                      <a:pt x="1109282" y="750416"/>
                      <a:pt x="1084580" y="759242"/>
                    </a:cubicBezTo>
                    <a:cubicBezTo>
                      <a:pt x="990727" y="792707"/>
                      <a:pt x="896874" y="819059"/>
                      <a:pt x="803021" y="849222"/>
                    </a:cubicBezTo>
                    <a:cubicBezTo>
                      <a:pt x="900748" y="793214"/>
                      <a:pt x="998982" y="736700"/>
                      <a:pt x="1097217" y="679105"/>
                    </a:cubicBezTo>
                    <a:cubicBezTo>
                      <a:pt x="1115378" y="668119"/>
                      <a:pt x="1135126" y="656563"/>
                      <a:pt x="1153795" y="645069"/>
                    </a:cubicBezTo>
                    <a:cubicBezTo>
                      <a:pt x="1166939" y="637385"/>
                      <a:pt x="1180656" y="629130"/>
                      <a:pt x="1194372" y="620367"/>
                    </a:cubicBezTo>
                    <a:cubicBezTo>
                      <a:pt x="1205357" y="613763"/>
                      <a:pt x="1216342" y="607160"/>
                      <a:pt x="1227328" y="600048"/>
                    </a:cubicBezTo>
                    <a:cubicBezTo>
                      <a:pt x="1236663" y="594523"/>
                      <a:pt x="1245997" y="588491"/>
                      <a:pt x="1255332" y="582458"/>
                    </a:cubicBezTo>
                    <a:cubicBezTo>
                      <a:pt x="1262444" y="578076"/>
                      <a:pt x="1270127" y="573123"/>
                      <a:pt x="1277811" y="568234"/>
                    </a:cubicBezTo>
                    <a:cubicBezTo>
                      <a:pt x="1315656" y="544041"/>
                      <a:pt x="1389761" y="493558"/>
                      <a:pt x="1390904" y="493558"/>
                    </a:cubicBezTo>
                    <a:cubicBezTo>
                      <a:pt x="1392555" y="493558"/>
                      <a:pt x="1416685" y="510576"/>
                      <a:pt x="1429830" y="518831"/>
                    </a:cubicBezTo>
                    <a:close/>
                    <a:moveTo>
                      <a:pt x="166878" y="516608"/>
                    </a:moveTo>
                    <a:cubicBezTo>
                      <a:pt x="238760" y="569313"/>
                      <a:pt x="311785" y="620876"/>
                      <a:pt x="384239" y="673580"/>
                    </a:cubicBezTo>
                    <a:cubicBezTo>
                      <a:pt x="476441" y="740001"/>
                      <a:pt x="569214" y="808073"/>
                      <a:pt x="661988" y="875003"/>
                    </a:cubicBezTo>
                    <a:cubicBezTo>
                      <a:pt x="613664" y="921104"/>
                      <a:pt x="591185" y="989176"/>
                      <a:pt x="591185" y="1040801"/>
                    </a:cubicBezTo>
                    <a:cubicBezTo>
                      <a:pt x="591185" y="1091855"/>
                      <a:pt x="617538" y="1162086"/>
                      <a:pt x="661988" y="1209266"/>
                    </a:cubicBezTo>
                    <a:cubicBezTo>
                      <a:pt x="539560" y="1123669"/>
                      <a:pt x="417195" y="1029816"/>
                      <a:pt x="296418" y="939773"/>
                    </a:cubicBezTo>
                    <a:cubicBezTo>
                      <a:pt x="233299" y="892592"/>
                      <a:pt x="169608" y="844269"/>
                      <a:pt x="106489" y="797088"/>
                    </a:cubicBezTo>
                    <a:cubicBezTo>
                      <a:pt x="100457" y="792707"/>
                      <a:pt x="93853" y="785023"/>
                      <a:pt x="89471" y="778991"/>
                    </a:cubicBezTo>
                    <a:cubicBezTo>
                      <a:pt x="77978" y="762480"/>
                      <a:pt x="70295" y="745463"/>
                      <a:pt x="64262" y="729588"/>
                    </a:cubicBezTo>
                    <a:cubicBezTo>
                      <a:pt x="59817" y="715872"/>
                      <a:pt x="55436" y="701013"/>
                      <a:pt x="51626" y="687297"/>
                    </a:cubicBezTo>
                    <a:cubicBezTo>
                      <a:pt x="50546" y="683994"/>
                      <a:pt x="41211" y="636814"/>
                      <a:pt x="41211" y="622526"/>
                    </a:cubicBezTo>
                    <a:lnTo>
                      <a:pt x="41211" y="588491"/>
                    </a:lnTo>
                    <a:cubicBezTo>
                      <a:pt x="42291" y="580807"/>
                      <a:pt x="42863" y="572616"/>
                      <a:pt x="43942" y="564932"/>
                    </a:cubicBezTo>
                    <a:cubicBezTo>
                      <a:pt x="45021" y="561058"/>
                      <a:pt x="45021" y="556677"/>
                      <a:pt x="46101" y="553375"/>
                    </a:cubicBezTo>
                    <a:cubicBezTo>
                      <a:pt x="47244" y="548994"/>
                      <a:pt x="48895" y="544041"/>
                      <a:pt x="49974" y="539088"/>
                    </a:cubicBezTo>
                    <a:cubicBezTo>
                      <a:pt x="56007" y="515529"/>
                      <a:pt x="82360" y="474317"/>
                      <a:pt x="105410" y="474317"/>
                    </a:cubicBezTo>
                    <a:cubicBezTo>
                      <a:pt x="108712" y="474317"/>
                      <a:pt x="152591" y="506702"/>
                      <a:pt x="166878" y="516608"/>
                    </a:cubicBezTo>
                    <a:close/>
                    <a:moveTo>
                      <a:pt x="753618" y="813535"/>
                    </a:moveTo>
                    <a:cubicBezTo>
                      <a:pt x="730060" y="827251"/>
                      <a:pt x="705866" y="840966"/>
                      <a:pt x="682816" y="857985"/>
                    </a:cubicBezTo>
                    <a:lnTo>
                      <a:pt x="122428" y="452918"/>
                    </a:lnTo>
                    <a:cubicBezTo>
                      <a:pt x="135064" y="429867"/>
                      <a:pt x="156972" y="424914"/>
                      <a:pt x="175133" y="412341"/>
                    </a:cubicBezTo>
                    <a:cubicBezTo>
                      <a:pt x="176213" y="411198"/>
                      <a:pt x="178943" y="410119"/>
                      <a:pt x="180594" y="409548"/>
                    </a:cubicBezTo>
                    <a:lnTo>
                      <a:pt x="753618" y="813535"/>
                    </a:lnTo>
                    <a:close/>
                    <a:moveTo>
                      <a:pt x="793179" y="38517"/>
                    </a:moveTo>
                    <a:cubicBezTo>
                      <a:pt x="796989" y="40168"/>
                      <a:pt x="802513" y="42391"/>
                      <a:pt x="806895" y="45121"/>
                    </a:cubicBezTo>
                    <a:cubicBezTo>
                      <a:pt x="820039" y="52804"/>
                      <a:pt x="832676" y="61060"/>
                      <a:pt x="846392" y="68171"/>
                    </a:cubicBezTo>
                    <a:cubicBezTo>
                      <a:pt x="934212" y="115923"/>
                      <a:pt x="1023683" y="163104"/>
                      <a:pt x="1112584" y="211999"/>
                    </a:cubicBezTo>
                    <a:cubicBezTo>
                      <a:pt x="1225106" y="272895"/>
                      <a:pt x="1338199" y="335507"/>
                      <a:pt x="1451293" y="398626"/>
                    </a:cubicBezTo>
                    <a:cubicBezTo>
                      <a:pt x="1339850" y="471587"/>
                      <a:pt x="1225677" y="541310"/>
                      <a:pt x="1114806" y="605508"/>
                    </a:cubicBezTo>
                    <a:cubicBezTo>
                      <a:pt x="1002855" y="669770"/>
                      <a:pt x="890333" y="734541"/>
                      <a:pt x="778320" y="799310"/>
                    </a:cubicBezTo>
                    <a:lnTo>
                      <a:pt x="206946" y="395832"/>
                    </a:lnTo>
                    <a:cubicBezTo>
                      <a:pt x="300228" y="344777"/>
                      <a:pt x="394652" y="278928"/>
                      <a:pt x="489648" y="210348"/>
                    </a:cubicBezTo>
                    <a:cubicBezTo>
                      <a:pt x="570865" y="150531"/>
                      <a:pt x="656463" y="87920"/>
                      <a:pt x="738823" y="46772"/>
                    </a:cubicBezTo>
                    <a:cubicBezTo>
                      <a:pt x="749808" y="41248"/>
                      <a:pt x="761873" y="34707"/>
                      <a:pt x="773367" y="34707"/>
                    </a:cubicBezTo>
                    <a:cubicBezTo>
                      <a:pt x="779970" y="34707"/>
                      <a:pt x="786575" y="35215"/>
                      <a:pt x="793179" y="38517"/>
                    </a:cubicBezTo>
                    <a:close/>
                    <a:moveTo>
                      <a:pt x="835406" y="27531"/>
                    </a:moveTo>
                    <a:cubicBezTo>
                      <a:pt x="935863" y="78585"/>
                      <a:pt x="1036320" y="136751"/>
                      <a:pt x="1136777" y="193330"/>
                    </a:cubicBezTo>
                    <a:cubicBezTo>
                      <a:pt x="1157605" y="204823"/>
                      <a:pt x="1179004" y="216888"/>
                      <a:pt x="1199896" y="229017"/>
                    </a:cubicBezTo>
                    <a:cubicBezTo>
                      <a:pt x="1216914" y="238351"/>
                      <a:pt x="1234440" y="248766"/>
                      <a:pt x="1251458" y="258100"/>
                    </a:cubicBezTo>
                    <a:cubicBezTo>
                      <a:pt x="1265174" y="266291"/>
                      <a:pt x="1280033" y="273975"/>
                      <a:pt x="1294257" y="282230"/>
                    </a:cubicBezTo>
                    <a:cubicBezTo>
                      <a:pt x="1306386" y="288834"/>
                      <a:pt x="1318959" y="295946"/>
                      <a:pt x="1331595" y="303122"/>
                    </a:cubicBezTo>
                    <a:cubicBezTo>
                      <a:pt x="1356297" y="316838"/>
                      <a:pt x="1381569" y="331061"/>
                      <a:pt x="1406271" y="344269"/>
                    </a:cubicBezTo>
                    <a:cubicBezTo>
                      <a:pt x="1419416" y="351953"/>
                      <a:pt x="1434275" y="359065"/>
                      <a:pt x="1447991" y="366748"/>
                    </a:cubicBezTo>
                    <a:cubicBezTo>
                      <a:pt x="1458976" y="373352"/>
                      <a:pt x="1501775" y="389291"/>
                      <a:pt x="1501775" y="406817"/>
                    </a:cubicBezTo>
                    <a:cubicBezTo>
                      <a:pt x="1501775" y="410691"/>
                      <a:pt x="1501204" y="412341"/>
                      <a:pt x="1497393" y="416723"/>
                    </a:cubicBezTo>
                    <a:cubicBezTo>
                      <a:pt x="1486408" y="429867"/>
                      <a:pt x="1471041" y="435900"/>
                      <a:pt x="1459484" y="443583"/>
                    </a:cubicBezTo>
                    <a:cubicBezTo>
                      <a:pt x="1443545" y="453489"/>
                      <a:pt x="1427099" y="463395"/>
                      <a:pt x="1411224" y="473238"/>
                    </a:cubicBezTo>
                    <a:cubicBezTo>
                      <a:pt x="1428179" y="486954"/>
                      <a:pt x="1446848" y="499591"/>
                      <a:pt x="1465009" y="511148"/>
                    </a:cubicBezTo>
                    <a:cubicBezTo>
                      <a:pt x="1478153" y="519910"/>
                      <a:pt x="1492949" y="529245"/>
                      <a:pt x="1507236" y="537436"/>
                    </a:cubicBezTo>
                    <a:cubicBezTo>
                      <a:pt x="1513840" y="541882"/>
                      <a:pt x="1522095" y="546263"/>
                      <a:pt x="1529779" y="551216"/>
                    </a:cubicBezTo>
                    <a:cubicBezTo>
                      <a:pt x="1534160" y="554454"/>
                      <a:pt x="1554480" y="562710"/>
                      <a:pt x="1554480" y="573123"/>
                    </a:cubicBezTo>
                    <a:cubicBezTo>
                      <a:pt x="1554480" y="581379"/>
                      <a:pt x="1540193" y="585760"/>
                      <a:pt x="1535811" y="587982"/>
                    </a:cubicBezTo>
                    <a:cubicBezTo>
                      <a:pt x="1526476" y="591792"/>
                      <a:pt x="1516570" y="596174"/>
                      <a:pt x="1506728" y="601127"/>
                    </a:cubicBezTo>
                    <a:cubicBezTo>
                      <a:pt x="1523682" y="614843"/>
                      <a:pt x="1541272" y="628559"/>
                      <a:pt x="1558290" y="642847"/>
                    </a:cubicBezTo>
                    <a:cubicBezTo>
                      <a:pt x="1561020" y="645069"/>
                      <a:pt x="1564894" y="654404"/>
                      <a:pt x="1564894" y="658213"/>
                    </a:cubicBezTo>
                    <a:cubicBezTo>
                      <a:pt x="1564894" y="660436"/>
                      <a:pt x="1563243" y="664246"/>
                      <a:pt x="1561020" y="665326"/>
                    </a:cubicBezTo>
                    <a:cubicBezTo>
                      <a:pt x="1552257" y="669770"/>
                      <a:pt x="1542923" y="674152"/>
                      <a:pt x="1534160" y="678533"/>
                    </a:cubicBezTo>
                    <a:cubicBezTo>
                      <a:pt x="1555560" y="696631"/>
                      <a:pt x="1577531" y="714220"/>
                      <a:pt x="1598930" y="732318"/>
                    </a:cubicBezTo>
                    <a:cubicBezTo>
                      <a:pt x="1601089" y="734541"/>
                      <a:pt x="1601661" y="735620"/>
                      <a:pt x="1601661" y="738351"/>
                    </a:cubicBezTo>
                    <a:cubicBezTo>
                      <a:pt x="1601661" y="743875"/>
                      <a:pt x="1596707" y="746034"/>
                      <a:pt x="1589595" y="753146"/>
                    </a:cubicBezTo>
                    <a:cubicBezTo>
                      <a:pt x="1585722" y="756448"/>
                      <a:pt x="1581341" y="760829"/>
                      <a:pt x="1576959" y="764703"/>
                    </a:cubicBezTo>
                    <a:cubicBezTo>
                      <a:pt x="1584071" y="769656"/>
                      <a:pt x="1586865" y="776260"/>
                      <a:pt x="1586865" y="781721"/>
                    </a:cubicBezTo>
                    <a:cubicBezTo>
                      <a:pt x="1586865" y="789976"/>
                      <a:pt x="1578038" y="796516"/>
                      <a:pt x="1578038" y="799310"/>
                    </a:cubicBezTo>
                    <a:cubicBezTo>
                      <a:pt x="1578038" y="800898"/>
                      <a:pt x="1581912" y="819567"/>
                      <a:pt x="1581912" y="827822"/>
                    </a:cubicBezTo>
                    <a:cubicBezTo>
                      <a:pt x="1581912" y="833283"/>
                      <a:pt x="1579689" y="846491"/>
                      <a:pt x="1577531" y="850873"/>
                    </a:cubicBezTo>
                    <a:cubicBezTo>
                      <a:pt x="1570926" y="864588"/>
                      <a:pt x="1559941" y="868462"/>
                      <a:pt x="1559941" y="871764"/>
                    </a:cubicBezTo>
                    <a:cubicBezTo>
                      <a:pt x="1559941" y="872844"/>
                      <a:pt x="1561020" y="874494"/>
                      <a:pt x="1562163" y="876145"/>
                    </a:cubicBezTo>
                    <a:cubicBezTo>
                      <a:pt x="1567053" y="882686"/>
                      <a:pt x="1570926" y="892592"/>
                      <a:pt x="1570926" y="899196"/>
                    </a:cubicBezTo>
                    <a:cubicBezTo>
                      <a:pt x="1570926" y="907388"/>
                      <a:pt x="1563751" y="921675"/>
                      <a:pt x="1563751" y="922754"/>
                    </a:cubicBezTo>
                    <a:cubicBezTo>
                      <a:pt x="1563751" y="926057"/>
                      <a:pt x="1569275" y="934311"/>
                      <a:pt x="1569275" y="945297"/>
                    </a:cubicBezTo>
                    <a:cubicBezTo>
                      <a:pt x="1569275" y="957362"/>
                      <a:pt x="1557718" y="974380"/>
                      <a:pt x="1557718" y="975460"/>
                    </a:cubicBezTo>
                    <a:cubicBezTo>
                      <a:pt x="1557718" y="976539"/>
                      <a:pt x="1589024" y="1005685"/>
                      <a:pt x="1605470" y="1019910"/>
                    </a:cubicBezTo>
                    <a:cubicBezTo>
                      <a:pt x="1628013" y="1039150"/>
                      <a:pt x="1646111" y="1056168"/>
                      <a:pt x="1646111" y="1076488"/>
                    </a:cubicBezTo>
                    <a:cubicBezTo>
                      <a:pt x="1646111" y="1086902"/>
                      <a:pt x="1642300" y="1098395"/>
                      <a:pt x="1635125" y="1100618"/>
                    </a:cubicBezTo>
                    <a:cubicBezTo>
                      <a:pt x="1610424" y="1107730"/>
                      <a:pt x="1583563" y="1109381"/>
                      <a:pt x="1558290" y="1113254"/>
                    </a:cubicBezTo>
                    <a:cubicBezTo>
                      <a:pt x="1429830" y="1134082"/>
                      <a:pt x="1300289" y="1154974"/>
                      <a:pt x="1172401" y="1175802"/>
                    </a:cubicBezTo>
                    <a:cubicBezTo>
                      <a:pt x="1026414" y="1199424"/>
                      <a:pt x="880427" y="1223554"/>
                      <a:pt x="734441" y="1246604"/>
                    </a:cubicBezTo>
                    <a:cubicBezTo>
                      <a:pt x="719074" y="1249335"/>
                      <a:pt x="700913" y="1251557"/>
                      <a:pt x="686117" y="1251557"/>
                    </a:cubicBezTo>
                    <a:cubicBezTo>
                      <a:pt x="663639" y="1251557"/>
                      <a:pt x="638937" y="1240064"/>
                      <a:pt x="616966" y="1223554"/>
                    </a:cubicBezTo>
                    <a:cubicBezTo>
                      <a:pt x="505016" y="1140687"/>
                      <a:pt x="390842" y="1059470"/>
                      <a:pt x="278320" y="976539"/>
                    </a:cubicBezTo>
                    <a:cubicBezTo>
                      <a:pt x="210820" y="926628"/>
                      <a:pt x="140526" y="877797"/>
                      <a:pt x="75248" y="824520"/>
                    </a:cubicBezTo>
                    <a:cubicBezTo>
                      <a:pt x="69151" y="819567"/>
                      <a:pt x="64770" y="811883"/>
                      <a:pt x="60389" y="805851"/>
                    </a:cubicBezTo>
                    <a:cubicBezTo>
                      <a:pt x="57658" y="802041"/>
                      <a:pt x="54356" y="797660"/>
                      <a:pt x="52133" y="793786"/>
                    </a:cubicBezTo>
                    <a:cubicBezTo>
                      <a:pt x="20892" y="743304"/>
                      <a:pt x="8255" y="691678"/>
                      <a:pt x="1651" y="641195"/>
                    </a:cubicBezTo>
                    <a:cubicBezTo>
                      <a:pt x="1143" y="634591"/>
                      <a:pt x="0" y="621447"/>
                      <a:pt x="0" y="620367"/>
                    </a:cubicBezTo>
                    <a:lnTo>
                      <a:pt x="0" y="589633"/>
                    </a:lnTo>
                    <a:cubicBezTo>
                      <a:pt x="1143" y="579728"/>
                      <a:pt x="2223" y="569313"/>
                      <a:pt x="3302" y="559407"/>
                    </a:cubicBezTo>
                    <a:cubicBezTo>
                      <a:pt x="5524" y="544041"/>
                      <a:pt x="10477" y="525943"/>
                      <a:pt x="16510" y="511148"/>
                    </a:cubicBezTo>
                    <a:cubicBezTo>
                      <a:pt x="21399" y="498511"/>
                      <a:pt x="28004" y="485303"/>
                      <a:pt x="37338" y="473238"/>
                    </a:cubicBezTo>
                    <a:cubicBezTo>
                      <a:pt x="48323" y="457871"/>
                      <a:pt x="65913" y="444726"/>
                      <a:pt x="79629" y="439773"/>
                    </a:cubicBezTo>
                    <a:cubicBezTo>
                      <a:pt x="83439" y="438123"/>
                      <a:pt x="88964" y="438123"/>
                      <a:pt x="92773" y="435900"/>
                    </a:cubicBezTo>
                    <a:cubicBezTo>
                      <a:pt x="97155" y="433169"/>
                      <a:pt x="99377" y="427137"/>
                      <a:pt x="102679" y="422755"/>
                    </a:cubicBezTo>
                    <a:cubicBezTo>
                      <a:pt x="108712" y="413992"/>
                      <a:pt x="122428" y="399133"/>
                      <a:pt x="131191" y="394752"/>
                    </a:cubicBezTo>
                    <a:cubicBezTo>
                      <a:pt x="199263" y="358557"/>
                      <a:pt x="270066" y="315186"/>
                      <a:pt x="339789" y="269594"/>
                    </a:cubicBezTo>
                    <a:cubicBezTo>
                      <a:pt x="474789" y="179614"/>
                      <a:pt x="611505" y="79157"/>
                      <a:pt x="747077" y="3973"/>
                    </a:cubicBezTo>
                    <a:cubicBezTo>
                      <a:pt x="755841" y="-980"/>
                      <a:pt x="757492" y="99"/>
                      <a:pt x="765175" y="99"/>
                    </a:cubicBezTo>
                    <a:cubicBezTo>
                      <a:pt x="794829" y="99"/>
                      <a:pt x="796989" y="7783"/>
                      <a:pt x="835406" y="27531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F36E71">
                      <a:alpha val="31000"/>
                    </a:srgbClr>
                  </a:gs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31000"/>
                    </a:srgbClr>
                  </a:gs>
                </a:gsLst>
                <a:lin ang="810000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" name="图形 18">
                <a:extLst>
                  <a:ext uri="{FF2B5EF4-FFF2-40B4-BE49-F238E27FC236}">
                    <a16:creationId xmlns:a16="http://schemas.microsoft.com/office/drawing/2014/main" id="{43C9D236-6D11-009C-5C1D-B77DFC5B1DF8}"/>
                  </a:ext>
                </a:extLst>
              </p:cNvPr>
              <p:cNvGrpSpPr/>
              <p:nvPr/>
            </p:nvGrpSpPr>
            <p:grpSpPr>
              <a:xfrm rot="538676">
                <a:off x="1107018" y="872879"/>
                <a:ext cx="891128" cy="772689"/>
                <a:chOff x="13304919" y="2454767"/>
                <a:chExt cx="1741965" cy="1510441"/>
              </a:xfrm>
              <a:gradFill>
                <a:gsLst>
                  <a:gs pos="18000">
                    <a:srgbClr val="F79FA1">
                      <a:alpha val="0"/>
                    </a:srgbClr>
                  </a:gs>
                  <a:gs pos="100000">
                    <a:srgbClr val="EF393C">
                      <a:alpha val="15000"/>
                    </a:srgbClr>
                  </a:gs>
                </a:gsLst>
                <a:lin ang="8100000" scaled="1"/>
              </a:gradFill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6F6AA3F-8A70-1317-02DF-1410911192D4}"/>
                    </a:ext>
                  </a:extLst>
                </p:cNvPr>
                <p:cNvSpPr/>
                <p:nvPr/>
              </p:nvSpPr>
              <p:spPr>
                <a:xfrm>
                  <a:off x="13304919" y="2454767"/>
                  <a:ext cx="1741965" cy="1510441"/>
                </a:xfrm>
                <a:custGeom>
                  <a:avLst/>
                  <a:gdLst>
                    <a:gd name="connsiteX0" fmla="*/ 264628 w 1741965"/>
                    <a:gd name="connsiteY0" fmla="*/ 1380684 h 1510441"/>
                    <a:gd name="connsiteX1" fmla="*/ 349666 w 1741965"/>
                    <a:gd name="connsiteY1" fmla="*/ 1357597 h 1510441"/>
                    <a:gd name="connsiteX2" fmla="*/ 432527 w 1741965"/>
                    <a:gd name="connsiteY2" fmla="*/ 1332332 h 1510441"/>
                    <a:gd name="connsiteX3" fmla="*/ 506895 w 1741965"/>
                    <a:gd name="connsiteY3" fmla="*/ 1299443 h 1510441"/>
                    <a:gd name="connsiteX4" fmla="*/ 610443 w 1741965"/>
                    <a:gd name="connsiteY4" fmla="*/ 1298790 h 1510441"/>
                    <a:gd name="connsiteX5" fmla="*/ 808721 w 1741965"/>
                    <a:gd name="connsiteY5" fmla="*/ 1315670 h 1510441"/>
                    <a:gd name="connsiteX6" fmla="*/ 937531 w 1741965"/>
                    <a:gd name="connsiteY6" fmla="*/ 1349320 h 1510441"/>
                    <a:gd name="connsiteX7" fmla="*/ 958763 w 1741965"/>
                    <a:gd name="connsiteY7" fmla="*/ 1388852 h 1510441"/>
                    <a:gd name="connsiteX8" fmla="*/ 828429 w 1741965"/>
                    <a:gd name="connsiteY8" fmla="*/ 1353676 h 1510441"/>
                    <a:gd name="connsiteX9" fmla="*/ 782698 w 1741965"/>
                    <a:gd name="connsiteY9" fmla="*/ 1344420 h 1510441"/>
                    <a:gd name="connsiteX10" fmla="*/ 395724 w 1741965"/>
                    <a:gd name="connsiteY10" fmla="*/ 1384496 h 1510441"/>
                    <a:gd name="connsiteX11" fmla="*/ 321248 w 1741965"/>
                    <a:gd name="connsiteY11" fmla="*/ 1418582 h 1510441"/>
                    <a:gd name="connsiteX12" fmla="*/ 239149 w 1741965"/>
                    <a:gd name="connsiteY12" fmla="*/ 1446570 h 1510441"/>
                    <a:gd name="connsiteX13" fmla="*/ 264628 w 1741965"/>
                    <a:gd name="connsiteY13" fmla="*/ 1380684 h 1510441"/>
                    <a:gd name="connsiteX14" fmla="*/ 236318 w 1741965"/>
                    <a:gd name="connsiteY14" fmla="*/ 1468350 h 1510441"/>
                    <a:gd name="connsiteX15" fmla="*/ 315477 w 1741965"/>
                    <a:gd name="connsiteY15" fmla="*/ 1436006 h 1510441"/>
                    <a:gd name="connsiteX16" fmla="*/ 485009 w 1741965"/>
                    <a:gd name="connsiteY16" fmla="*/ 1380031 h 1510441"/>
                    <a:gd name="connsiteX17" fmla="*/ 585727 w 1741965"/>
                    <a:gd name="connsiteY17" fmla="*/ 1367289 h 1510441"/>
                    <a:gd name="connsiteX18" fmla="*/ 796199 w 1741965"/>
                    <a:gd name="connsiteY18" fmla="*/ 1368051 h 1510441"/>
                    <a:gd name="connsiteX19" fmla="*/ 888860 w 1741965"/>
                    <a:gd name="connsiteY19" fmla="*/ 1388307 h 1510441"/>
                    <a:gd name="connsiteX20" fmla="*/ 935026 w 1741965"/>
                    <a:gd name="connsiteY20" fmla="*/ 1401049 h 1510441"/>
                    <a:gd name="connsiteX21" fmla="*/ 959416 w 1741965"/>
                    <a:gd name="connsiteY21" fmla="*/ 1442649 h 1510441"/>
                    <a:gd name="connsiteX22" fmla="*/ 691126 w 1741965"/>
                    <a:gd name="connsiteY22" fmla="*/ 1381882 h 1510441"/>
                    <a:gd name="connsiteX23" fmla="*/ 600862 w 1741965"/>
                    <a:gd name="connsiteY23" fmla="*/ 1398762 h 1510441"/>
                    <a:gd name="connsiteX24" fmla="*/ 504717 w 1741965"/>
                    <a:gd name="connsiteY24" fmla="*/ 1410197 h 1510441"/>
                    <a:gd name="connsiteX25" fmla="*/ 416194 w 1741965"/>
                    <a:gd name="connsiteY25" fmla="*/ 1430017 h 1510441"/>
                    <a:gd name="connsiteX26" fmla="*/ 236318 w 1741965"/>
                    <a:gd name="connsiteY26" fmla="*/ 1468350 h 1510441"/>
                    <a:gd name="connsiteX27" fmla="*/ 993715 w 1741965"/>
                    <a:gd name="connsiteY27" fmla="*/ 1338648 h 1510441"/>
                    <a:gd name="connsiteX28" fmla="*/ 1318516 w 1741965"/>
                    <a:gd name="connsiteY28" fmla="*/ 1257080 h 1510441"/>
                    <a:gd name="connsiteX29" fmla="*/ 1523326 w 1741965"/>
                    <a:gd name="connsiteY29" fmla="*/ 1274178 h 1510441"/>
                    <a:gd name="connsiteX30" fmla="*/ 1658233 w 1741965"/>
                    <a:gd name="connsiteY30" fmla="*/ 1305433 h 1510441"/>
                    <a:gd name="connsiteX31" fmla="*/ 1682406 w 1741965"/>
                    <a:gd name="connsiteY31" fmla="*/ 1343657 h 1510441"/>
                    <a:gd name="connsiteX32" fmla="*/ 1605207 w 1741965"/>
                    <a:gd name="connsiteY32" fmla="*/ 1310115 h 1510441"/>
                    <a:gd name="connsiteX33" fmla="*/ 1504816 w 1741965"/>
                    <a:gd name="connsiteY33" fmla="*/ 1297918 h 1510441"/>
                    <a:gd name="connsiteX34" fmla="*/ 1411829 w 1741965"/>
                    <a:gd name="connsiteY34" fmla="*/ 1284306 h 1510441"/>
                    <a:gd name="connsiteX35" fmla="*/ 1210938 w 1741965"/>
                    <a:gd name="connsiteY35" fmla="*/ 1293018 h 1510441"/>
                    <a:gd name="connsiteX36" fmla="*/ 1128840 w 1741965"/>
                    <a:gd name="connsiteY36" fmla="*/ 1323619 h 1510441"/>
                    <a:gd name="connsiteX37" fmla="*/ 1096610 w 1741965"/>
                    <a:gd name="connsiteY37" fmla="*/ 1345182 h 1510441"/>
                    <a:gd name="connsiteX38" fmla="*/ 987400 w 1741965"/>
                    <a:gd name="connsiteY38" fmla="*/ 1408127 h 1510441"/>
                    <a:gd name="connsiteX39" fmla="*/ 995130 w 1741965"/>
                    <a:gd name="connsiteY39" fmla="*/ 1347905 h 1510441"/>
                    <a:gd name="connsiteX40" fmla="*/ 993715 w 1741965"/>
                    <a:gd name="connsiteY40" fmla="*/ 1338648 h 1510441"/>
                    <a:gd name="connsiteX41" fmla="*/ 233161 w 1741965"/>
                    <a:gd name="connsiteY41" fmla="*/ 1353132 h 1510441"/>
                    <a:gd name="connsiteX42" fmla="*/ 226301 w 1741965"/>
                    <a:gd name="connsiteY42" fmla="*/ 1345509 h 1510441"/>
                    <a:gd name="connsiteX43" fmla="*/ 230330 w 1741965"/>
                    <a:gd name="connsiteY43" fmla="*/ 1334618 h 1510441"/>
                    <a:gd name="connsiteX44" fmla="*/ 233161 w 1741965"/>
                    <a:gd name="connsiteY44" fmla="*/ 1353132 h 1510441"/>
                    <a:gd name="connsiteX45" fmla="*/ 979233 w 1741965"/>
                    <a:gd name="connsiteY45" fmla="*/ 1449292 h 1510441"/>
                    <a:gd name="connsiteX46" fmla="*/ 1043801 w 1741965"/>
                    <a:gd name="connsiteY46" fmla="*/ 1394624 h 1510441"/>
                    <a:gd name="connsiteX47" fmla="*/ 1205385 w 1741965"/>
                    <a:gd name="connsiteY47" fmla="*/ 1310987 h 1510441"/>
                    <a:gd name="connsiteX48" fmla="*/ 1478357 w 1741965"/>
                    <a:gd name="connsiteY48" fmla="*/ 1313165 h 1510441"/>
                    <a:gd name="connsiteX49" fmla="*/ 1637872 w 1741965"/>
                    <a:gd name="connsiteY49" fmla="*/ 1340608 h 1510441"/>
                    <a:gd name="connsiteX50" fmla="*/ 1687959 w 1741965"/>
                    <a:gd name="connsiteY50" fmla="*/ 1405949 h 1510441"/>
                    <a:gd name="connsiteX51" fmla="*/ 1684692 w 1741965"/>
                    <a:gd name="connsiteY51" fmla="*/ 1406821 h 1510441"/>
                    <a:gd name="connsiteX52" fmla="*/ 1674457 w 1741965"/>
                    <a:gd name="connsiteY52" fmla="*/ 1407365 h 1510441"/>
                    <a:gd name="connsiteX53" fmla="*/ 1655729 w 1741965"/>
                    <a:gd name="connsiteY53" fmla="*/ 1400940 h 1510441"/>
                    <a:gd name="connsiteX54" fmla="*/ 1655076 w 1741965"/>
                    <a:gd name="connsiteY54" fmla="*/ 1363260 h 1510441"/>
                    <a:gd name="connsiteX55" fmla="*/ 1632428 w 1741965"/>
                    <a:gd name="connsiteY55" fmla="*/ 1386456 h 1510441"/>
                    <a:gd name="connsiteX56" fmla="*/ 1558278 w 1741965"/>
                    <a:gd name="connsiteY56" fmla="*/ 1352696 h 1510441"/>
                    <a:gd name="connsiteX57" fmla="*/ 1470518 w 1741965"/>
                    <a:gd name="connsiteY57" fmla="*/ 1327431 h 1510441"/>
                    <a:gd name="connsiteX58" fmla="*/ 1193952 w 1741965"/>
                    <a:gd name="connsiteY58" fmla="*/ 1358904 h 1510441"/>
                    <a:gd name="connsiteX59" fmla="*/ 1121762 w 1741965"/>
                    <a:gd name="connsiteY59" fmla="*/ 1399742 h 1510441"/>
                    <a:gd name="connsiteX60" fmla="*/ 1013749 w 1741965"/>
                    <a:gd name="connsiteY60" fmla="*/ 1454411 h 1510441"/>
                    <a:gd name="connsiteX61" fmla="*/ 983371 w 1741965"/>
                    <a:gd name="connsiteY61" fmla="*/ 1452777 h 1510441"/>
                    <a:gd name="connsiteX62" fmla="*/ 979233 w 1741965"/>
                    <a:gd name="connsiteY62" fmla="*/ 1449292 h 1510441"/>
                    <a:gd name="connsiteX63" fmla="*/ 1741965 w 1741965"/>
                    <a:gd name="connsiteY63" fmla="*/ 1294760 h 1510441"/>
                    <a:gd name="connsiteX64" fmla="*/ 1735214 w 1741965"/>
                    <a:gd name="connsiteY64" fmla="*/ 1287682 h 1510441"/>
                    <a:gd name="connsiteX65" fmla="*/ 1718555 w 1741965"/>
                    <a:gd name="connsiteY65" fmla="*/ 1235082 h 1510441"/>
                    <a:gd name="connsiteX66" fmla="*/ 1729661 w 1741965"/>
                    <a:gd name="connsiteY66" fmla="*/ 1232577 h 1510441"/>
                    <a:gd name="connsiteX67" fmla="*/ 1739461 w 1741965"/>
                    <a:gd name="connsiteY67" fmla="*/ 1228657 h 1510441"/>
                    <a:gd name="connsiteX68" fmla="*/ 1729661 w 1741965"/>
                    <a:gd name="connsiteY68" fmla="*/ 1160048 h 1510441"/>
                    <a:gd name="connsiteX69" fmla="*/ 1654314 w 1741965"/>
                    <a:gd name="connsiteY69" fmla="*/ 687087 h 1510441"/>
                    <a:gd name="connsiteX70" fmla="*/ 1602920 w 1741965"/>
                    <a:gd name="connsiteY70" fmla="*/ 424415 h 1510441"/>
                    <a:gd name="connsiteX71" fmla="*/ 1539877 w 1741965"/>
                    <a:gd name="connsiteY71" fmla="*/ 252132 h 1510441"/>
                    <a:gd name="connsiteX72" fmla="*/ 1520495 w 1741965"/>
                    <a:gd name="connsiteY72" fmla="*/ 187988 h 1510441"/>
                    <a:gd name="connsiteX73" fmla="*/ 1473784 w 1741965"/>
                    <a:gd name="connsiteY73" fmla="*/ 77126 h 1510441"/>
                    <a:gd name="connsiteX74" fmla="*/ 1386895 w 1741965"/>
                    <a:gd name="connsiteY74" fmla="*/ 9389 h 1510441"/>
                    <a:gd name="connsiteX75" fmla="*/ 1246979 w 1741965"/>
                    <a:gd name="connsiteY75" fmla="*/ 4924 h 1510441"/>
                    <a:gd name="connsiteX76" fmla="*/ 1069389 w 1741965"/>
                    <a:gd name="connsiteY76" fmla="*/ 67434 h 1510441"/>
                    <a:gd name="connsiteX77" fmla="*/ 862292 w 1741965"/>
                    <a:gd name="connsiteY77" fmla="*/ 252241 h 1510441"/>
                    <a:gd name="connsiteX78" fmla="*/ 830171 w 1741965"/>
                    <a:gd name="connsiteY78" fmla="*/ 298633 h 1510441"/>
                    <a:gd name="connsiteX79" fmla="*/ 814383 w 1741965"/>
                    <a:gd name="connsiteY79" fmla="*/ 321720 h 1510441"/>
                    <a:gd name="connsiteX80" fmla="*/ 794131 w 1741965"/>
                    <a:gd name="connsiteY80" fmla="*/ 345243 h 1510441"/>
                    <a:gd name="connsiteX81" fmla="*/ 714428 w 1741965"/>
                    <a:gd name="connsiteY81" fmla="*/ 303642 h 1510441"/>
                    <a:gd name="connsiteX82" fmla="*/ 303826 w 1741965"/>
                    <a:gd name="connsiteY82" fmla="*/ 238410 h 1510441"/>
                    <a:gd name="connsiteX83" fmla="*/ 117417 w 1741965"/>
                    <a:gd name="connsiteY83" fmla="*/ 306692 h 1510441"/>
                    <a:gd name="connsiteX84" fmla="*/ 56986 w 1741965"/>
                    <a:gd name="connsiteY84" fmla="*/ 354064 h 1510441"/>
                    <a:gd name="connsiteX85" fmla="*/ 59382 w 1741965"/>
                    <a:gd name="connsiteY85" fmla="*/ 364736 h 1510441"/>
                    <a:gd name="connsiteX86" fmla="*/ 53720 w 1741965"/>
                    <a:gd name="connsiteY86" fmla="*/ 370944 h 1510441"/>
                    <a:gd name="connsiteX87" fmla="*/ 33903 w 1741965"/>
                    <a:gd name="connsiteY87" fmla="*/ 375300 h 1510441"/>
                    <a:gd name="connsiteX88" fmla="*/ 23232 w 1741965"/>
                    <a:gd name="connsiteY88" fmla="*/ 402525 h 1510441"/>
                    <a:gd name="connsiteX89" fmla="*/ 24757 w 1741965"/>
                    <a:gd name="connsiteY89" fmla="*/ 610855 h 1510441"/>
                    <a:gd name="connsiteX90" fmla="*/ 48929 w 1741965"/>
                    <a:gd name="connsiteY90" fmla="*/ 939304 h 1510441"/>
                    <a:gd name="connsiteX91" fmla="*/ 48493 w 1741965"/>
                    <a:gd name="connsiteY91" fmla="*/ 1027623 h 1510441"/>
                    <a:gd name="connsiteX92" fmla="*/ 94878 w 1741965"/>
                    <a:gd name="connsiteY92" fmla="*/ 1246734 h 1510441"/>
                    <a:gd name="connsiteX93" fmla="*/ 128959 w 1741965"/>
                    <a:gd name="connsiteY93" fmla="*/ 1389396 h 1510441"/>
                    <a:gd name="connsiteX94" fmla="*/ 191676 w 1741965"/>
                    <a:gd name="connsiteY94" fmla="*/ 1508317 h 1510441"/>
                    <a:gd name="connsiteX95" fmla="*/ 201693 w 1741965"/>
                    <a:gd name="connsiteY95" fmla="*/ 1503308 h 1510441"/>
                    <a:gd name="connsiteX96" fmla="*/ 230112 w 1741965"/>
                    <a:gd name="connsiteY96" fmla="*/ 1501565 h 1510441"/>
                    <a:gd name="connsiteX97" fmla="*/ 279110 w 1741965"/>
                    <a:gd name="connsiteY97" fmla="*/ 1492200 h 1510441"/>
                    <a:gd name="connsiteX98" fmla="*/ 483485 w 1741965"/>
                    <a:gd name="connsiteY98" fmla="*/ 1451688 h 1510441"/>
                    <a:gd name="connsiteX99" fmla="*/ 587796 w 1741965"/>
                    <a:gd name="connsiteY99" fmla="*/ 1432739 h 1510441"/>
                    <a:gd name="connsiteX100" fmla="*/ 795873 w 1741965"/>
                    <a:gd name="connsiteY100" fmla="*/ 1417275 h 1510441"/>
                    <a:gd name="connsiteX101" fmla="*/ 939599 w 1741965"/>
                    <a:gd name="connsiteY101" fmla="*/ 1455391 h 1510441"/>
                    <a:gd name="connsiteX102" fmla="*/ 977600 w 1741965"/>
                    <a:gd name="connsiteY102" fmla="*/ 1481418 h 1510441"/>
                    <a:gd name="connsiteX103" fmla="*/ 1068954 w 1741965"/>
                    <a:gd name="connsiteY103" fmla="*/ 1469113 h 1510441"/>
                    <a:gd name="connsiteX104" fmla="*/ 1113705 w 1741965"/>
                    <a:gd name="connsiteY104" fmla="*/ 1455173 h 1510441"/>
                    <a:gd name="connsiteX105" fmla="*/ 1153012 w 1741965"/>
                    <a:gd name="connsiteY105" fmla="*/ 1430343 h 1510441"/>
                    <a:gd name="connsiteX106" fmla="*/ 1531819 w 1741965"/>
                    <a:gd name="connsiteY106" fmla="*/ 1367398 h 1510441"/>
                    <a:gd name="connsiteX107" fmla="*/ 1657471 w 1741965"/>
                    <a:gd name="connsiteY107" fmla="*/ 1425007 h 1510441"/>
                    <a:gd name="connsiteX108" fmla="*/ 1713764 w 1741965"/>
                    <a:gd name="connsiteY108" fmla="*/ 1417711 h 1510441"/>
                    <a:gd name="connsiteX109" fmla="*/ 1709844 w 1741965"/>
                    <a:gd name="connsiteY109" fmla="*/ 1311967 h 1510441"/>
                    <a:gd name="connsiteX110" fmla="*/ 1729552 w 1741965"/>
                    <a:gd name="connsiteY110" fmla="*/ 1310442 h 1510441"/>
                    <a:gd name="connsiteX111" fmla="*/ 1741965 w 1741965"/>
                    <a:gd name="connsiteY111" fmla="*/ 1294760 h 1510441"/>
                    <a:gd name="connsiteX112" fmla="*/ 580174 w 1741965"/>
                    <a:gd name="connsiteY112" fmla="*/ 1270802 h 1510441"/>
                    <a:gd name="connsiteX113" fmla="*/ 887226 w 1741965"/>
                    <a:gd name="connsiteY113" fmla="*/ 1282454 h 1510441"/>
                    <a:gd name="connsiteX114" fmla="*/ 954952 w 1741965"/>
                    <a:gd name="connsiteY114" fmla="*/ 1335925 h 1510441"/>
                    <a:gd name="connsiteX115" fmla="*/ 917823 w 1741965"/>
                    <a:gd name="connsiteY115" fmla="*/ 1320788 h 1510441"/>
                    <a:gd name="connsiteX116" fmla="*/ 678931 w 1741965"/>
                    <a:gd name="connsiteY116" fmla="*/ 1289860 h 1510441"/>
                    <a:gd name="connsiteX117" fmla="*/ 580174 w 1741965"/>
                    <a:gd name="connsiteY117" fmla="*/ 1270802 h 1510441"/>
                    <a:gd name="connsiteX118" fmla="*/ 1114249 w 1741965"/>
                    <a:gd name="connsiteY118" fmla="*/ 1279405 h 1510441"/>
                    <a:gd name="connsiteX119" fmla="*/ 1236635 w 1741965"/>
                    <a:gd name="connsiteY119" fmla="*/ 1224192 h 1510441"/>
                    <a:gd name="connsiteX120" fmla="*/ 1392012 w 1741965"/>
                    <a:gd name="connsiteY120" fmla="*/ 1206550 h 1510441"/>
                    <a:gd name="connsiteX121" fmla="*/ 1648760 w 1741965"/>
                    <a:gd name="connsiteY121" fmla="*/ 1265901 h 1510441"/>
                    <a:gd name="connsiteX122" fmla="*/ 1671517 w 1741965"/>
                    <a:gd name="connsiteY122" fmla="*/ 1291820 h 1510441"/>
                    <a:gd name="connsiteX123" fmla="*/ 1396259 w 1741965"/>
                    <a:gd name="connsiteY123" fmla="*/ 1240745 h 1510441"/>
                    <a:gd name="connsiteX124" fmla="*/ 1134284 w 1741965"/>
                    <a:gd name="connsiteY124" fmla="*/ 1285613 h 1510441"/>
                    <a:gd name="connsiteX125" fmla="*/ 1114249 w 1741965"/>
                    <a:gd name="connsiteY125" fmla="*/ 1279405 h 1510441"/>
                    <a:gd name="connsiteX126" fmla="*/ 98145 w 1741965"/>
                    <a:gd name="connsiteY126" fmla="*/ 930265 h 1510441"/>
                    <a:gd name="connsiteX127" fmla="*/ 152151 w 1741965"/>
                    <a:gd name="connsiteY127" fmla="*/ 1194353 h 1510441"/>
                    <a:gd name="connsiteX128" fmla="*/ 172839 w 1741965"/>
                    <a:gd name="connsiteY128" fmla="*/ 1251962 h 1510441"/>
                    <a:gd name="connsiteX129" fmla="*/ 192874 w 1741965"/>
                    <a:gd name="connsiteY129" fmla="*/ 1310551 h 1510441"/>
                    <a:gd name="connsiteX130" fmla="*/ 210622 w 1741965"/>
                    <a:gd name="connsiteY130" fmla="*/ 1372190 h 1510441"/>
                    <a:gd name="connsiteX131" fmla="*/ 186123 w 1741965"/>
                    <a:gd name="connsiteY131" fmla="*/ 1429145 h 1510441"/>
                    <a:gd name="connsiteX132" fmla="*/ 171859 w 1741965"/>
                    <a:gd name="connsiteY132" fmla="*/ 1369140 h 1510441"/>
                    <a:gd name="connsiteX133" fmla="*/ 132879 w 1741965"/>
                    <a:gd name="connsiteY133" fmla="*/ 1189125 h 1510441"/>
                    <a:gd name="connsiteX134" fmla="*/ 111537 w 1741965"/>
                    <a:gd name="connsiteY134" fmla="*/ 1061710 h 1510441"/>
                    <a:gd name="connsiteX135" fmla="*/ 98145 w 1741965"/>
                    <a:gd name="connsiteY135" fmla="*/ 930265 h 1510441"/>
                    <a:gd name="connsiteX136" fmla="*/ 77130 w 1741965"/>
                    <a:gd name="connsiteY136" fmla="*/ 489756 h 1510441"/>
                    <a:gd name="connsiteX137" fmla="*/ 79961 w 1741965"/>
                    <a:gd name="connsiteY137" fmla="*/ 493459 h 1510441"/>
                    <a:gd name="connsiteX138" fmla="*/ 94442 w 1741965"/>
                    <a:gd name="connsiteY138" fmla="*/ 531901 h 1510441"/>
                    <a:gd name="connsiteX139" fmla="*/ 105984 w 1741965"/>
                    <a:gd name="connsiteY139" fmla="*/ 578729 h 1510441"/>
                    <a:gd name="connsiteX140" fmla="*/ 129830 w 1741965"/>
                    <a:gd name="connsiteY140" fmla="*/ 672603 h 1510441"/>
                    <a:gd name="connsiteX141" fmla="*/ 159882 w 1741965"/>
                    <a:gd name="connsiteY141" fmla="*/ 873854 h 1510441"/>
                    <a:gd name="connsiteX142" fmla="*/ 204851 w 1741965"/>
                    <a:gd name="connsiteY142" fmla="*/ 1236280 h 1510441"/>
                    <a:gd name="connsiteX143" fmla="*/ 204742 w 1741965"/>
                    <a:gd name="connsiteY143" fmla="*/ 1285721 h 1510441"/>
                    <a:gd name="connsiteX144" fmla="*/ 176541 w 1741965"/>
                    <a:gd name="connsiteY144" fmla="*/ 1197946 h 1510441"/>
                    <a:gd name="connsiteX145" fmla="*/ 154220 w 1741965"/>
                    <a:gd name="connsiteY145" fmla="*/ 1101895 h 1510441"/>
                    <a:gd name="connsiteX146" fmla="*/ 133967 w 1741965"/>
                    <a:gd name="connsiteY146" fmla="*/ 1010744 h 1510441"/>
                    <a:gd name="connsiteX147" fmla="*/ 117744 w 1741965"/>
                    <a:gd name="connsiteY147" fmla="*/ 908485 h 1510441"/>
                    <a:gd name="connsiteX148" fmla="*/ 101302 w 1741965"/>
                    <a:gd name="connsiteY148" fmla="*/ 694383 h 1510441"/>
                    <a:gd name="connsiteX149" fmla="*/ 77130 w 1741965"/>
                    <a:gd name="connsiteY149" fmla="*/ 489756 h 1510441"/>
                    <a:gd name="connsiteX150" fmla="*/ 50236 w 1741965"/>
                    <a:gd name="connsiteY150" fmla="*/ 548999 h 1510441"/>
                    <a:gd name="connsiteX151" fmla="*/ 40763 w 1741965"/>
                    <a:gd name="connsiteY151" fmla="*/ 534188 h 1510441"/>
                    <a:gd name="connsiteX152" fmla="*/ 40980 w 1741965"/>
                    <a:gd name="connsiteY152" fmla="*/ 462748 h 1510441"/>
                    <a:gd name="connsiteX153" fmla="*/ 50236 w 1741965"/>
                    <a:gd name="connsiteY153" fmla="*/ 548999 h 1510441"/>
                    <a:gd name="connsiteX154" fmla="*/ 53502 w 1741965"/>
                    <a:gd name="connsiteY154" fmla="*/ 444997 h 1510441"/>
                    <a:gd name="connsiteX155" fmla="*/ 48820 w 1741965"/>
                    <a:gd name="connsiteY155" fmla="*/ 414614 h 1510441"/>
                    <a:gd name="connsiteX156" fmla="*/ 61668 w 1741965"/>
                    <a:gd name="connsiteY156" fmla="*/ 430404 h 1510441"/>
                    <a:gd name="connsiteX157" fmla="*/ 53502 w 1741965"/>
                    <a:gd name="connsiteY157" fmla="*/ 444997 h 1510441"/>
                    <a:gd name="connsiteX158" fmla="*/ 942539 w 1741965"/>
                    <a:gd name="connsiteY158" fmla="*/ 1273960 h 1510441"/>
                    <a:gd name="connsiteX159" fmla="*/ 786835 w 1741965"/>
                    <a:gd name="connsiteY159" fmla="*/ 1216678 h 1510441"/>
                    <a:gd name="connsiteX160" fmla="*/ 423816 w 1741965"/>
                    <a:gd name="connsiteY160" fmla="*/ 1270584 h 1510441"/>
                    <a:gd name="connsiteX161" fmla="*/ 316457 w 1741965"/>
                    <a:gd name="connsiteY161" fmla="*/ 1325035 h 1510441"/>
                    <a:gd name="connsiteX162" fmla="*/ 300124 w 1741965"/>
                    <a:gd name="connsiteY162" fmla="*/ 1334183 h 1510441"/>
                    <a:gd name="connsiteX163" fmla="*/ 261362 w 1741965"/>
                    <a:gd name="connsiteY163" fmla="*/ 1217331 h 1510441"/>
                    <a:gd name="connsiteX164" fmla="*/ 253195 w 1741965"/>
                    <a:gd name="connsiteY164" fmla="*/ 1081639 h 1510441"/>
                    <a:gd name="connsiteX165" fmla="*/ 198644 w 1741965"/>
                    <a:gd name="connsiteY165" fmla="*/ 705818 h 1510441"/>
                    <a:gd name="connsiteX166" fmla="*/ 82356 w 1741965"/>
                    <a:gd name="connsiteY166" fmla="*/ 396209 h 1510441"/>
                    <a:gd name="connsiteX167" fmla="*/ 86167 w 1741965"/>
                    <a:gd name="connsiteY167" fmla="*/ 393922 h 1510441"/>
                    <a:gd name="connsiteX168" fmla="*/ 123079 w 1741965"/>
                    <a:gd name="connsiteY168" fmla="*/ 376062 h 1510441"/>
                    <a:gd name="connsiteX169" fmla="*/ 190478 w 1741965"/>
                    <a:gd name="connsiteY169" fmla="*/ 349817 h 1510441"/>
                    <a:gd name="connsiteX170" fmla="*/ 211384 w 1741965"/>
                    <a:gd name="connsiteY170" fmla="*/ 340996 h 1510441"/>
                    <a:gd name="connsiteX171" fmla="*/ 259402 w 1741965"/>
                    <a:gd name="connsiteY171" fmla="*/ 325532 h 1510441"/>
                    <a:gd name="connsiteX172" fmla="*/ 354784 w 1741965"/>
                    <a:gd name="connsiteY172" fmla="*/ 298197 h 1510441"/>
                    <a:gd name="connsiteX173" fmla="*/ 460510 w 1741965"/>
                    <a:gd name="connsiteY173" fmla="*/ 282951 h 1510441"/>
                    <a:gd name="connsiteX174" fmla="*/ 672072 w 1741965"/>
                    <a:gd name="connsiteY174" fmla="*/ 315622 h 1510441"/>
                    <a:gd name="connsiteX175" fmla="*/ 710726 w 1741965"/>
                    <a:gd name="connsiteY175" fmla="*/ 336095 h 1510441"/>
                    <a:gd name="connsiteX176" fmla="*/ 805890 w 1741965"/>
                    <a:gd name="connsiteY176" fmla="*/ 427900 h 1510441"/>
                    <a:gd name="connsiteX177" fmla="*/ 865776 w 1741965"/>
                    <a:gd name="connsiteY177" fmla="*/ 858499 h 1510441"/>
                    <a:gd name="connsiteX178" fmla="*/ 919565 w 1741965"/>
                    <a:gd name="connsiteY178" fmla="*/ 1172572 h 1510441"/>
                    <a:gd name="connsiteX179" fmla="*/ 942539 w 1741965"/>
                    <a:gd name="connsiteY179" fmla="*/ 1273960 h 1510441"/>
                    <a:gd name="connsiteX180" fmla="*/ 1677941 w 1741965"/>
                    <a:gd name="connsiteY180" fmla="*/ 1239438 h 1510441"/>
                    <a:gd name="connsiteX181" fmla="*/ 1507320 w 1741965"/>
                    <a:gd name="connsiteY181" fmla="*/ 1182700 h 1510441"/>
                    <a:gd name="connsiteX182" fmla="*/ 1132433 w 1741965"/>
                    <a:gd name="connsiteY182" fmla="*/ 1204589 h 1510441"/>
                    <a:gd name="connsiteX183" fmla="*/ 995130 w 1741965"/>
                    <a:gd name="connsiteY183" fmla="*/ 1298354 h 1510441"/>
                    <a:gd name="connsiteX184" fmla="*/ 894195 w 1741965"/>
                    <a:gd name="connsiteY184" fmla="*/ 710283 h 1510441"/>
                    <a:gd name="connsiteX185" fmla="*/ 840733 w 1741965"/>
                    <a:gd name="connsiteY185" fmla="*/ 415920 h 1510441"/>
                    <a:gd name="connsiteX186" fmla="*/ 837031 w 1741965"/>
                    <a:gd name="connsiteY186" fmla="*/ 389675 h 1510441"/>
                    <a:gd name="connsiteX187" fmla="*/ 827340 w 1741965"/>
                    <a:gd name="connsiteY187" fmla="*/ 365608 h 1510441"/>
                    <a:gd name="connsiteX188" fmla="*/ 907261 w 1741965"/>
                    <a:gd name="connsiteY188" fmla="*/ 297871 h 1510441"/>
                    <a:gd name="connsiteX189" fmla="*/ 980758 w 1741965"/>
                    <a:gd name="connsiteY189" fmla="*/ 228827 h 1510441"/>
                    <a:gd name="connsiteX190" fmla="*/ 1058065 w 1741965"/>
                    <a:gd name="connsiteY190" fmla="*/ 163812 h 1510441"/>
                    <a:gd name="connsiteX191" fmla="*/ 1106845 w 1741965"/>
                    <a:gd name="connsiteY191" fmla="*/ 137567 h 1510441"/>
                    <a:gd name="connsiteX192" fmla="*/ 1426855 w 1741965"/>
                    <a:gd name="connsiteY192" fmla="*/ 60464 h 1510441"/>
                    <a:gd name="connsiteX193" fmla="*/ 1458867 w 1741965"/>
                    <a:gd name="connsiteY193" fmla="*/ 103698 h 1510441"/>
                    <a:gd name="connsiteX194" fmla="*/ 1456036 w 1741965"/>
                    <a:gd name="connsiteY194" fmla="*/ 128419 h 1510441"/>
                    <a:gd name="connsiteX195" fmla="*/ 1531819 w 1741965"/>
                    <a:gd name="connsiteY195" fmla="*/ 349055 h 1510441"/>
                    <a:gd name="connsiteX196" fmla="*/ 1555665 w 1741965"/>
                    <a:gd name="connsiteY196" fmla="*/ 472767 h 1510441"/>
                    <a:gd name="connsiteX197" fmla="*/ 1604771 w 1741965"/>
                    <a:gd name="connsiteY197" fmla="*/ 722044 h 1510441"/>
                    <a:gd name="connsiteX198" fmla="*/ 1667489 w 1741965"/>
                    <a:gd name="connsiteY198" fmla="*/ 1106795 h 1510441"/>
                    <a:gd name="connsiteX199" fmla="*/ 1677941 w 1741965"/>
                    <a:gd name="connsiteY199" fmla="*/ 1239438 h 151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</a:cxnLst>
                  <a:rect l="l" t="t" r="r" b="b"/>
                  <a:pathLst>
                    <a:path w="1741965" h="1510441">
                      <a:moveTo>
                        <a:pt x="264628" y="1380684"/>
                      </a:moveTo>
                      <a:cubicBezTo>
                        <a:pt x="301540" y="1376655"/>
                        <a:pt x="317219" y="1369358"/>
                        <a:pt x="349666" y="1357597"/>
                      </a:cubicBezTo>
                      <a:cubicBezTo>
                        <a:pt x="378738" y="1347033"/>
                        <a:pt x="404762" y="1344202"/>
                        <a:pt x="432527" y="1332332"/>
                      </a:cubicBezTo>
                      <a:cubicBezTo>
                        <a:pt x="458550" y="1321224"/>
                        <a:pt x="474447" y="1306195"/>
                        <a:pt x="506895" y="1299443"/>
                      </a:cubicBezTo>
                      <a:cubicBezTo>
                        <a:pt x="538689" y="1292691"/>
                        <a:pt x="578214" y="1293780"/>
                        <a:pt x="610443" y="1298790"/>
                      </a:cubicBezTo>
                      <a:cubicBezTo>
                        <a:pt x="674685" y="1308700"/>
                        <a:pt x="743717" y="1315016"/>
                        <a:pt x="808721" y="1315670"/>
                      </a:cubicBezTo>
                      <a:cubicBezTo>
                        <a:pt x="891799" y="1316432"/>
                        <a:pt x="895502" y="1331460"/>
                        <a:pt x="937531" y="1349320"/>
                      </a:cubicBezTo>
                      <a:cubicBezTo>
                        <a:pt x="965405" y="1361082"/>
                        <a:pt x="958219" y="1349538"/>
                        <a:pt x="958763" y="1388852"/>
                      </a:cubicBezTo>
                      <a:cubicBezTo>
                        <a:pt x="907152" y="1374368"/>
                        <a:pt x="864034" y="1355745"/>
                        <a:pt x="828429" y="1353676"/>
                      </a:cubicBezTo>
                      <a:cubicBezTo>
                        <a:pt x="803277" y="1352152"/>
                        <a:pt x="800228" y="1346924"/>
                        <a:pt x="782698" y="1344420"/>
                      </a:cubicBezTo>
                      <a:cubicBezTo>
                        <a:pt x="703104" y="1332876"/>
                        <a:pt x="468241" y="1352587"/>
                        <a:pt x="395724" y="1384496"/>
                      </a:cubicBezTo>
                      <a:cubicBezTo>
                        <a:pt x="374927" y="1393643"/>
                        <a:pt x="337907" y="1412810"/>
                        <a:pt x="321248" y="1418582"/>
                      </a:cubicBezTo>
                      <a:cubicBezTo>
                        <a:pt x="279981" y="1432848"/>
                        <a:pt x="295878" y="1422720"/>
                        <a:pt x="239149" y="1446570"/>
                      </a:cubicBezTo>
                      <a:cubicBezTo>
                        <a:pt x="247207" y="1425987"/>
                        <a:pt x="249711" y="1408018"/>
                        <a:pt x="264628" y="1380684"/>
                      </a:cubicBezTo>
                      <a:close/>
                      <a:moveTo>
                        <a:pt x="236318" y="1468350"/>
                      </a:moveTo>
                      <a:cubicBezTo>
                        <a:pt x="257006" y="1452886"/>
                        <a:pt x="286840" y="1442649"/>
                        <a:pt x="315477" y="1436006"/>
                      </a:cubicBezTo>
                      <a:cubicBezTo>
                        <a:pt x="386469" y="1419453"/>
                        <a:pt x="388647" y="1392445"/>
                        <a:pt x="485009" y="1380031"/>
                      </a:cubicBezTo>
                      <a:cubicBezTo>
                        <a:pt x="520070" y="1375566"/>
                        <a:pt x="547835" y="1371210"/>
                        <a:pt x="585727" y="1367289"/>
                      </a:cubicBezTo>
                      <a:cubicBezTo>
                        <a:pt x="654433" y="1360210"/>
                        <a:pt x="731849" y="1353567"/>
                        <a:pt x="796199" y="1368051"/>
                      </a:cubicBezTo>
                      <a:cubicBezTo>
                        <a:pt x="844653" y="1378833"/>
                        <a:pt x="807959" y="1357161"/>
                        <a:pt x="888860" y="1388307"/>
                      </a:cubicBezTo>
                      <a:cubicBezTo>
                        <a:pt x="903994" y="1394079"/>
                        <a:pt x="919020" y="1395821"/>
                        <a:pt x="935026" y="1401049"/>
                      </a:cubicBezTo>
                      <a:cubicBezTo>
                        <a:pt x="959199" y="1408999"/>
                        <a:pt x="958001" y="1412375"/>
                        <a:pt x="959416" y="1442649"/>
                      </a:cubicBezTo>
                      <a:cubicBezTo>
                        <a:pt x="879822" y="1416404"/>
                        <a:pt x="791300" y="1380140"/>
                        <a:pt x="691126" y="1381882"/>
                      </a:cubicBezTo>
                      <a:cubicBezTo>
                        <a:pt x="639080" y="1382862"/>
                        <a:pt x="640604" y="1388961"/>
                        <a:pt x="600862" y="1398762"/>
                      </a:cubicBezTo>
                      <a:cubicBezTo>
                        <a:pt x="574729" y="1405296"/>
                        <a:pt x="532918" y="1407583"/>
                        <a:pt x="504717" y="1410197"/>
                      </a:cubicBezTo>
                      <a:cubicBezTo>
                        <a:pt x="466499" y="1413790"/>
                        <a:pt x="449077" y="1423047"/>
                        <a:pt x="416194" y="1430017"/>
                      </a:cubicBezTo>
                      <a:cubicBezTo>
                        <a:pt x="347053" y="1444827"/>
                        <a:pt x="317546" y="1470528"/>
                        <a:pt x="236318" y="1468350"/>
                      </a:cubicBezTo>
                      <a:close/>
                      <a:moveTo>
                        <a:pt x="993715" y="1338648"/>
                      </a:moveTo>
                      <a:cubicBezTo>
                        <a:pt x="1048810" y="1383080"/>
                        <a:pt x="1102054" y="1265466"/>
                        <a:pt x="1318516" y="1257080"/>
                      </a:cubicBezTo>
                      <a:cubicBezTo>
                        <a:pt x="1458431" y="1251744"/>
                        <a:pt x="1422826" y="1262416"/>
                        <a:pt x="1523326" y="1274178"/>
                      </a:cubicBezTo>
                      <a:cubicBezTo>
                        <a:pt x="1572324" y="1279841"/>
                        <a:pt x="1615224" y="1281583"/>
                        <a:pt x="1658233" y="1305433"/>
                      </a:cubicBezTo>
                      <a:cubicBezTo>
                        <a:pt x="1682623" y="1318937"/>
                        <a:pt x="1679248" y="1314907"/>
                        <a:pt x="1682406" y="1343657"/>
                      </a:cubicBezTo>
                      <a:cubicBezTo>
                        <a:pt x="1656600" y="1334727"/>
                        <a:pt x="1634170" y="1319808"/>
                        <a:pt x="1605207" y="1310115"/>
                      </a:cubicBezTo>
                      <a:cubicBezTo>
                        <a:pt x="1576026" y="1300314"/>
                        <a:pt x="1539877" y="1300641"/>
                        <a:pt x="1504816" y="1297918"/>
                      </a:cubicBezTo>
                      <a:cubicBezTo>
                        <a:pt x="1471171" y="1295414"/>
                        <a:pt x="1445256" y="1287899"/>
                        <a:pt x="1411829" y="1284306"/>
                      </a:cubicBezTo>
                      <a:cubicBezTo>
                        <a:pt x="1327009" y="1274940"/>
                        <a:pt x="1288899" y="1272435"/>
                        <a:pt x="1210938" y="1293018"/>
                      </a:cubicBezTo>
                      <a:lnTo>
                        <a:pt x="1128840" y="1323619"/>
                      </a:lnTo>
                      <a:cubicBezTo>
                        <a:pt x="1114576" y="1330262"/>
                        <a:pt x="1111309" y="1336688"/>
                        <a:pt x="1096610" y="1345182"/>
                      </a:cubicBezTo>
                      <a:cubicBezTo>
                        <a:pt x="1063618" y="1364567"/>
                        <a:pt x="1012225" y="1398653"/>
                        <a:pt x="987400" y="1408127"/>
                      </a:cubicBezTo>
                      <a:cubicBezTo>
                        <a:pt x="988815" y="1372407"/>
                        <a:pt x="995021" y="1356834"/>
                        <a:pt x="995130" y="1347905"/>
                      </a:cubicBezTo>
                      <a:cubicBezTo>
                        <a:pt x="995239" y="1340499"/>
                        <a:pt x="986746" y="1353785"/>
                        <a:pt x="993715" y="1338648"/>
                      </a:cubicBezTo>
                      <a:close/>
                      <a:moveTo>
                        <a:pt x="233161" y="1353132"/>
                      </a:moveTo>
                      <a:cubicBezTo>
                        <a:pt x="216066" y="1336579"/>
                        <a:pt x="227281" y="1369467"/>
                        <a:pt x="226301" y="1345509"/>
                      </a:cubicBezTo>
                      <a:cubicBezTo>
                        <a:pt x="225648" y="1329609"/>
                        <a:pt x="223470" y="1343331"/>
                        <a:pt x="230330" y="1334618"/>
                      </a:cubicBezTo>
                      <a:cubicBezTo>
                        <a:pt x="234576" y="1341370"/>
                        <a:pt x="243287" y="1326015"/>
                        <a:pt x="233161" y="1353132"/>
                      </a:cubicBezTo>
                      <a:close/>
                      <a:moveTo>
                        <a:pt x="979233" y="1449292"/>
                      </a:moveTo>
                      <a:cubicBezTo>
                        <a:pt x="984895" y="1418800"/>
                        <a:pt x="1018540" y="1410414"/>
                        <a:pt x="1043801" y="1394624"/>
                      </a:cubicBezTo>
                      <a:cubicBezTo>
                        <a:pt x="1105321" y="1356072"/>
                        <a:pt x="1133740" y="1339301"/>
                        <a:pt x="1205385" y="1310987"/>
                      </a:cubicBezTo>
                      <a:cubicBezTo>
                        <a:pt x="1287048" y="1278752"/>
                        <a:pt x="1399525" y="1302057"/>
                        <a:pt x="1478357" y="1313165"/>
                      </a:cubicBezTo>
                      <a:cubicBezTo>
                        <a:pt x="1532908" y="1320788"/>
                        <a:pt x="1580599" y="1310878"/>
                        <a:pt x="1637872" y="1340608"/>
                      </a:cubicBezTo>
                      <a:cubicBezTo>
                        <a:pt x="1668468" y="1356508"/>
                        <a:pt x="1702767" y="1363369"/>
                        <a:pt x="1687959" y="1405949"/>
                      </a:cubicBezTo>
                      <a:cubicBezTo>
                        <a:pt x="1686870" y="1406385"/>
                        <a:pt x="1685128" y="1405623"/>
                        <a:pt x="1684692" y="1406821"/>
                      </a:cubicBezTo>
                      <a:lnTo>
                        <a:pt x="1674457" y="1407365"/>
                      </a:lnTo>
                      <a:cubicBezTo>
                        <a:pt x="1665529" y="1406167"/>
                        <a:pt x="1666182" y="1404425"/>
                        <a:pt x="1655729" y="1400940"/>
                      </a:cubicBezTo>
                      <a:lnTo>
                        <a:pt x="1655076" y="1363260"/>
                      </a:lnTo>
                      <a:cubicBezTo>
                        <a:pt x="1639396" y="1374041"/>
                        <a:pt x="1647345" y="1374803"/>
                        <a:pt x="1632428" y="1386456"/>
                      </a:cubicBezTo>
                      <a:cubicBezTo>
                        <a:pt x="1605207" y="1375566"/>
                        <a:pt x="1597258" y="1364458"/>
                        <a:pt x="1558278" y="1352696"/>
                      </a:cubicBezTo>
                      <a:cubicBezTo>
                        <a:pt x="1531166" y="1344529"/>
                        <a:pt x="1498065" y="1334618"/>
                        <a:pt x="1470518" y="1327431"/>
                      </a:cubicBezTo>
                      <a:cubicBezTo>
                        <a:pt x="1384499" y="1304888"/>
                        <a:pt x="1268647" y="1311749"/>
                        <a:pt x="1193952" y="1358904"/>
                      </a:cubicBezTo>
                      <a:lnTo>
                        <a:pt x="1121762" y="1399742"/>
                      </a:lnTo>
                      <a:cubicBezTo>
                        <a:pt x="1075269" y="1431106"/>
                        <a:pt x="1085286" y="1430561"/>
                        <a:pt x="1013749" y="1454411"/>
                      </a:cubicBezTo>
                      <a:cubicBezTo>
                        <a:pt x="1001881" y="1458440"/>
                        <a:pt x="996219" y="1461816"/>
                        <a:pt x="983371" y="1452777"/>
                      </a:cubicBezTo>
                      <a:lnTo>
                        <a:pt x="979233" y="1449292"/>
                      </a:lnTo>
                      <a:close/>
                      <a:moveTo>
                        <a:pt x="1741965" y="1294760"/>
                      </a:moveTo>
                      <a:cubicBezTo>
                        <a:pt x="1737719" y="1292691"/>
                        <a:pt x="1739679" y="1294216"/>
                        <a:pt x="1735214" y="1287682"/>
                      </a:cubicBezTo>
                      <a:cubicBezTo>
                        <a:pt x="1716160" y="1260238"/>
                        <a:pt x="1718555" y="1264377"/>
                        <a:pt x="1718555" y="1235082"/>
                      </a:cubicBezTo>
                      <a:cubicBezTo>
                        <a:pt x="1725741" y="1232904"/>
                        <a:pt x="1720079" y="1235518"/>
                        <a:pt x="1729661" y="1232577"/>
                      </a:cubicBezTo>
                      <a:lnTo>
                        <a:pt x="1739461" y="1228657"/>
                      </a:lnTo>
                      <a:cubicBezTo>
                        <a:pt x="1739787" y="1197293"/>
                        <a:pt x="1732274" y="1186838"/>
                        <a:pt x="1729661" y="1160048"/>
                      </a:cubicBezTo>
                      <a:cubicBezTo>
                        <a:pt x="1709735" y="953679"/>
                        <a:pt x="1695581" y="887466"/>
                        <a:pt x="1654314" y="687087"/>
                      </a:cubicBezTo>
                      <a:cubicBezTo>
                        <a:pt x="1639723" y="616082"/>
                        <a:pt x="1619906" y="481153"/>
                        <a:pt x="1602920" y="424415"/>
                      </a:cubicBezTo>
                      <a:cubicBezTo>
                        <a:pt x="1590725" y="383685"/>
                        <a:pt x="1559258" y="287743"/>
                        <a:pt x="1539877" y="252132"/>
                      </a:cubicBezTo>
                      <a:cubicBezTo>
                        <a:pt x="1522346" y="219570"/>
                        <a:pt x="1527355" y="221530"/>
                        <a:pt x="1520495" y="187988"/>
                      </a:cubicBezTo>
                      <a:cubicBezTo>
                        <a:pt x="1510805" y="140398"/>
                        <a:pt x="1484237" y="120469"/>
                        <a:pt x="1473784" y="77126"/>
                      </a:cubicBezTo>
                      <a:cubicBezTo>
                        <a:pt x="1463440" y="34872"/>
                        <a:pt x="1428706" y="12874"/>
                        <a:pt x="1386895" y="9389"/>
                      </a:cubicBezTo>
                      <a:cubicBezTo>
                        <a:pt x="1329731" y="4488"/>
                        <a:pt x="1311220" y="-6293"/>
                        <a:pt x="1246979" y="4924"/>
                      </a:cubicBezTo>
                      <a:cubicBezTo>
                        <a:pt x="1160525" y="20061"/>
                        <a:pt x="1139184" y="24200"/>
                        <a:pt x="1069389" y="67434"/>
                      </a:cubicBezTo>
                      <a:cubicBezTo>
                        <a:pt x="966494" y="131359"/>
                        <a:pt x="934046" y="154338"/>
                        <a:pt x="862292" y="252241"/>
                      </a:cubicBezTo>
                      <a:cubicBezTo>
                        <a:pt x="851077" y="267596"/>
                        <a:pt x="841604" y="281644"/>
                        <a:pt x="830171" y="298633"/>
                      </a:cubicBezTo>
                      <a:cubicBezTo>
                        <a:pt x="823638" y="308543"/>
                        <a:pt x="821352" y="310503"/>
                        <a:pt x="814383" y="321720"/>
                      </a:cubicBezTo>
                      <a:cubicBezTo>
                        <a:pt x="804257" y="337729"/>
                        <a:pt x="805999" y="335551"/>
                        <a:pt x="794131" y="345243"/>
                      </a:cubicBezTo>
                      <a:cubicBezTo>
                        <a:pt x="769741" y="333917"/>
                        <a:pt x="739253" y="317909"/>
                        <a:pt x="714428" y="303642"/>
                      </a:cubicBezTo>
                      <a:cubicBezTo>
                        <a:pt x="584965" y="229044"/>
                        <a:pt x="455502" y="207917"/>
                        <a:pt x="303826" y="238410"/>
                      </a:cubicBezTo>
                      <a:cubicBezTo>
                        <a:pt x="272359" y="244726"/>
                        <a:pt x="141154" y="291445"/>
                        <a:pt x="117417" y="306692"/>
                      </a:cubicBezTo>
                      <a:lnTo>
                        <a:pt x="56986" y="354064"/>
                      </a:lnTo>
                      <a:cubicBezTo>
                        <a:pt x="49800" y="373340"/>
                        <a:pt x="57313" y="361578"/>
                        <a:pt x="59382" y="364736"/>
                      </a:cubicBezTo>
                      <a:lnTo>
                        <a:pt x="53720" y="370944"/>
                      </a:lnTo>
                      <a:cubicBezTo>
                        <a:pt x="53611" y="371053"/>
                        <a:pt x="39021" y="360054"/>
                        <a:pt x="33903" y="375300"/>
                      </a:cubicBezTo>
                      <a:lnTo>
                        <a:pt x="23232" y="402525"/>
                      </a:lnTo>
                      <a:cubicBezTo>
                        <a:pt x="-21628" y="496944"/>
                        <a:pt x="9622" y="482024"/>
                        <a:pt x="24757" y="610855"/>
                      </a:cubicBezTo>
                      <a:cubicBezTo>
                        <a:pt x="41089" y="748616"/>
                        <a:pt x="47296" y="790108"/>
                        <a:pt x="48929" y="939304"/>
                      </a:cubicBezTo>
                      <a:cubicBezTo>
                        <a:pt x="49256" y="968707"/>
                        <a:pt x="48276" y="998220"/>
                        <a:pt x="48493" y="1027623"/>
                      </a:cubicBezTo>
                      <a:cubicBezTo>
                        <a:pt x="48820" y="1093618"/>
                        <a:pt x="76368" y="1191412"/>
                        <a:pt x="94878" y="1246734"/>
                      </a:cubicBezTo>
                      <a:cubicBezTo>
                        <a:pt x="112517" y="1299007"/>
                        <a:pt x="116219" y="1337777"/>
                        <a:pt x="128959" y="1389396"/>
                      </a:cubicBezTo>
                      <a:cubicBezTo>
                        <a:pt x="137452" y="1424136"/>
                        <a:pt x="153566" y="1526395"/>
                        <a:pt x="191676" y="1508317"/>
                      </a:cubicBezTo>
                      <a:cubicBezTo>
                        <a:pt x="227499" y="1491437"/>
                        <a:pt x="174254" y="1511040"/>
                        <a:pt x="201693" y="1503308"/>
                      </a:cubicBezTo>
                      <a:cubicBezTo>
                        <a:pt x="209751" y="1501021"/>
                        <a:pt x="222054" y="1502001"/>
                        <a:pt x="230112" y="1501565"/>
                      </a:cubicBezTo>
                      <a:cubicBezTo>
                        <a:pt x="248295" y="1500476"/>
                        <a:pt x="260273" y="1493616"/>
                        <a:pt x="279110" y="1492200"/>
                      </a:cubicBezTo>
                      <a:cubicBezTo>
                        <a:pt x="367306" y="1485557"/>
                        <a:pt x="401277" y="1476627"/>
                        <a:pt x="483485" y="1451688"/>
                      </a:cubicBezTo>
                      <a:cubicBezTo>
                        <a:pt x="519961" y="1440689"/>
                        <a:pt x="547617" y="1439709"/>
                        <a:pt x="587796" y="1432739"/>
                      </a:cubicBezTo>
                      <a:cubicBezTo>
                        <a:pt x="660203" y="1420107"/>
                        <a:pt x="717803" y="1396475"/>
                        <a:pt x="795873" y="1417275"/>
                      </a:cubicBezTo>
                      <a:cubicBezTo>
                        <a:pt x="835180" y="1427730"/>
                        <a:pt x="909003" y="1438729"/>
                        <a:pt x="939599" y="1455391"/>
                      </a:cubicBezTo>
                      <a:cubicBezTo>
                        <a:pt x="956477" y="1464648"/>
                        <a:pt x="962901" y="1474013"/>
                        <a:pt x="977600" y="1481418"/>
                      </a:cubicBezTo>
                      <a:cubicBezTo>
                        <a:pt x="1000030" y="1492635"/>
                        <a:pt x="1048266" y="1476518"/>
                        <a:pt x="1068954" y="1469113"/>
                      </a:cubicBezTo>
                      <a:cubicBezTo>
                        <a:pt x="1083980" y="1463776"/>
                        <a:pt x="1100748" y="1459965"/>
                        <a:pt x="1113705" y="1455173"/>
                      </a:cubicBezTo>
                      <a:cubicBezTo>
                        <a:pt x="1134611" y="1447441"/>
                        <a:pt x="1135264" y="1441016"/>
                        <a:pt x="1153012" y="1430343"/>
                      </a:cubicBezTo>
                      <a:cubicBezTo>
                        <a:pt x="1304143" y="1339628"/>
                        <a:pt x="1360654" y="1326778"/>
                        <a:pt x="1531819" y="1367398"/>
                      </a:cubicBezTo>
                      <a:cubicBezTo>
                        <a:pt x="1653443" y="1396257"/>
                        <a:pt x="1623608" y="1419562"/>
                        <a:pt x="1657471" y="1425007"/>
                      </a:cubicBezTo>
                      <a:cubicBezTo>
                        <a:pt x="1665964" y="1426314"/>
                        <a:pt x="1697649" y="1419235"/>
                        <a:pt x="1713764" y="1417711"/>
                      </a:cubicBezTo>
                      <a:cubicBezTo>
                        <a:pt x="1730423" y="1381120"/>
                        <a:pt x="1720297" y="1368051"/>
                        <a:pt x="1709844" y="1311967"/>
                      </a:cubicBezTo>
                      <a:cubicBezTo>
                        <a:pt x="1719426" y="1306631"/>
                        <a:pt x="1717902" y="1306195"/>
                        <a:pt x="1729552" y="1310442"/>
                      </a:cubicBezTo>
                      <a:cubicBezTo>
                        <a:pt x="1722475" y="1280059"/>
                        <a:pt x="1724435" y="1307502"/>
                        <a:pt x="1741965" y="1294760"/>
                      </a:cubicBezTo>
                      <a:close/>
                      <a:moveTo>
                        <a:pt x="580174" y="1270802"/>
                      </a:moveTo>
                      <a:cubicBezTo>
                        <a:pt x="667063" y="1254793"/>
                        <a:pt x="788795" y="1230072"/>
                        <a:pt x="887226" y="1282454"/>
                      </a:cubicBezTo>
                      <a:cubicBezTo>
                        <a:pt x="909656" y="1294434"/>
                        <a:pt x="945915" y="1318828"/>
                        <a:pt x="954952" y="1335925"/>
                      </a:cubicBezTo>
                      <a:cubicBezTo>
                        <a:pt x="930453" y="1335272"/>
                        <a:pt x="940035" y="1328738"/>
                        <a:pt x="917823" y="1320788"/>
                      </a:cubicBezTo>
                      <a:cubicBezTo>
                        <a:pt x="847701" y="1295632"/>
                        <a:pt x="727603" y="1296938"/>
                        <a:pt x="678931" y="1289860"/>
                      </a:cubicBezTo>
                      <a:cubicBezTo>
                        <a:pt x="646375" y="1285177"/>
                        <a:pt x="595744" y="1284959"/>
                        <a:pt x="580174" y="1270802"/>
                      </a:cubicBezTo>
                      <a:close/>
                      <a:moveTo>
                        <a:pt x="1114249" y="1279405"/>
                      </a:moveTo>
                      <a:cubicBezTo>
                        <a:pt x="1148112" y="1259803"/>
                        <a:pt x="1191121" y="1236389"/>
                        <a:pt x="1236635" y="1224192"/>
                      </a:cubicBezTo>
                      <a:cubicBezTo>
                        <a:pt x="1351072" y="1193699"/>
                        <a:pt x="1295759" y="1209708"/>
                        <a:pt x="1392012" y="1206550"/>
                      </a:cubicBezTo>
                      <a:cubicBezTo>
                        <a:pt x="1463658" y="1204154"/>
                        <a:pt x="1582232" y="1233122"/>
                        <a:pt x="1648760" y="1265901"/>
                      </a:cubicBezTo>
                      <a:cubicBezTo>
                        <a:pt x="1667380" y="1275049"/>
                        <a:pt x="1668686" y="1272326"/>
                        <a:pt x="1671517" y="1291820"/>
                      </a:cubicBezTo>
                      <a:cubicBezTo>
                        <a:pt x="1606187" y="1262634"/>
                        <a:pt x="1466707" y="1244556"/>
                        <a:pt x="1396259" y="1240745"/>
                      </a:cubicBezTo>
                      <a:cubicBezTo>
                        <a:pt x="1221718" y="1231161"/>
                        <a:pt x="1134393" y="1285613"/>
                        <a:pt x="1134284" y="1285613"/>
                      </a:cubicBezTo>
                      <a:cubicBezTo>
                        <a:pt x="1095412" y="1293236"/>
                        <a:pt x="1127860" y="1291820"/>
                        <a:pt x="1114249" y="1279405"/>
                      </a:cubicBezTo>
                      <a:close/>
                      <a:moveTo>
                        <a:pt x="98145" y="930265"/>
                      </a:moveTo>
                      <a:cubicBezTo>
                        <a:pt x="109686" y="948669"/>
                        <a:pt x="141480" y="1152099"/>
                        <a:pt x="152151" y="1194353"/>
                      </a:cubicBezTo>
                      <a:cubicBezTo>
                        <a:pt x="157051" y="1213519"/>
                        <a:pt x="163366" y="1235300"/>
                        <a:pt x="172839" y="1251962"/>
                      </a:cubicBezTo>
                      <a:cubicBezTo>
                        <a:pt x="187103" y="1277009"/>
                        <a:pt x="184054" y="1283979"/>
                        <a:pt x="192874" y="1310551"/>
                      </a:cubicBezTo>
                      <a:cubicBezTo>
                        <a:pt x="198536" y="1327649"/>
                        <a:pt x="209097" y="1353676"/>
                        <a:pt x="210622" y="1372190"/>
                      </a:cubicBezTo>
                      <a:cubicBezTo>
                        <a:pt x="212037" y="1389614"/>
                        <a:pt x="196684" y="1416513"/>
                        <a:pt x="186123" y="1429145"/>
                      </a:cubicBezTo>
                      <a:cubicBezTo>
                        <a:pt x="171968" y="1413464"/>
                        <a:pt x="175670" y="1389287"/>
                        <a:pt x="171859" y="1369140"/>
                      </a:cubicBezTo>
                      <a:cubicBezTo>
                        <a:pt x="163366" y="1324273"/>
                        <a:pt x="136798" y="1244012"/>
                        <a:pt x="132879" y="1189125"/>
                      </a:cubicBezTo>
                      <a:cubicBezTo>
                        <a:pt x="129721" y="1145020"/>
                        <a:pt x="117744" y="1109082"/>
                        <a:pt x="111537" y="1061710"/>
                      </a:cubicBezTo>
                      <a:cubicBezTo>
                        <a:pt x="106420" y="1022614"/>
                        <a:pt x="96185" y="970341"/>
                        <a:pt x="98145" y="930265"/>
                      </a:cubicBezTo>
                      <a:close/>
                      <a:moveTo>
                        <a:pt x="77130" y="489756"/>
                      </a:moveTo>
                      <a:cubicBezTo>
                        <a:pt x="78110" y="490845"/>
                        <a:pt x="79525" y="491172"/>
                        <a:pt x="79961" y="493459"/>
                      </a:cubicBezTo>
                      <a:cubicBezTo>
                        <a:pt x="80723" y="497161"/>
                        <a:pt x="86821" y="495419"/>
                        <a:pt x="94442" y="531901"/>
                      </a:cubicBezTo>
                      <a:cubicBezTo>
                        <a:pt x="97818" y="548563"/>
                        <a:pt x="101193" y="562067"/>
                        <a:pt x="105984" y="578729"/>
                      </a:cubicBezTo>
                      <a:cubicBezTo>
                        <a:pt x="115675" y="611617"/>
                        <a:pt x="123079" y="636338"/>
                        <a:pt x="129830" y="672603"/>
                      </a:cubicBezTo>
                      <a:cubicBezTo>
                        <a:pt x="141154" y="733043"/>
                        <a:pt x="154329" y="809928"/>
                        <a:pt x="159882" y="873854"/>
                      </a:cubicBezTo>
                      <a:cubicBezTo>
                        <a:pt x="173492" y="1031108"/>
                        <a:pt x="175779" y="1085015"/>
                        <a:pt x="204851" y="1236280"/>
                      </a:cubicBezTo>
                      <a:cubicBezTo>
                        <a:pt x="208117" y="1253160"/>
                        <a:pt x="215195" y="1269059"/>
                        <a:pt x="204742" y="1285721"/>
                      </a:cubicBezTo>
                      <a:lnTo>
                        <a:pt x="176541" y="1197946"/>
                      </a:lnTo>
                      <a:cubicBezTo>
                        <a:pt x="160426" y="1144149"/>
                        <a:pt x="163910" y="1168216"/>
                        <a:pt x="154220" y="1101895"/>
                      </a:cubicBezTo>
                      <a:cubicBezTo>
                        <a:pt x="149211" y="1067482"/>
                        <a:pt x="140392" y="1045157"/>
                        <a:pt x="133967" y="1010744"/>
                      </a:cubicBezTo>
                      <a:cubicBezTo>
                        <a:pt x="127108" y="974261"/>
                        <a:pt x="124821" y="945838"/>
                        <a:pt x="117744" y="908485"/>
                      </a:cubicBezTo>
                      <a:cubicBezTo>
                        <a:pt x="104133" y="838025"/>
                        <a:pt x="110884" y="764189"/>
                        <a:pt x="101302" y="694383"/>
                      </a:cubicBezTo>
                      <a:cubicBezTo>
                        <a:pt x="93245" y="635358"/>
                        <a:pt x="70379" y="541593"/>
                        <a:pt x="77130" y="489756"/>
                      </a:cubicBezTo>
                      <a:close/>
                      <a:moveTo>
                        <a:pt x="50236" y="548999"/>
                      </a:moveTo>
                      <a:cubicBezTo>
                        <a:pt x="43920" y="541593"/>
                        <a:pt x="47622" y="548890"/>
                        <a:pt x="40763" y="534188"/>
                      </a:cubicBezTo>
                      <a:cubicBezTo>
                        <a:pt x="15175" y="478975"/>
                        <a:pt x="16482" y="478866"/>
                        <a:pt x="40980" y="462748"/>
                      </a:cubicBezTo>
                      <a:lnTo>
                        <a:pt x="50236" y="548999"/>
                      </a:lnTo>
                      <a:close/>
                      <a:moveTo>
                        <a:pt x="53502" y="444997"/>
                      </a:moveTo>
                      <a:cubicBezTo>
                        <a:pt x="43920" y="432691"/>
                        <a:pt x="44029" y="430513"/>
                        <a:pt x="48820" y="414614"/>
                      </a:cubicBezTo>
                      <a:cubicBezTo>
                        <a:pt x="54264" y="418534"/>
                        <a:pt x="60580" y="418098"/>
                        <a:pt x="61668" y="430404"/>
                      </a:cubicBezTo>
                      <a:cubicBezTo>
                        <a:pt x="62757" y="443908"/>
                        <a:pt x="53829" y="444671"/>
                        <a:pt x="53502" y="444997"/>
                      </a:cubicBezTo>
                      <a:close/>
                      <a:moveTo>
                        <a:pt x="942539" y="1273960"/>
                      </a:moveTo>
                      <a:cubicBezTo>
                        <a:pt x="896373" y="1255120"/>
                        <a:pt x="869914" y="1229201"/>
                        <a:pt x="786835" y="1216678"/>
                      </a:cubicBezTo>
                      <a:cubicBezTo>
                        <a:pt x="654541" y="1196640"/>
                        <a:pt x="543698" y="1213084"/>
                        <a:pt x="423816" y="1270584"/>
                      </a:cubicBezTo>
                      <a:lnTo>
                        <a:pt x="316457" y="1325035"/>
                      </a:lnTo>
                      <a:cubicBezTo>
                        <a:pt x="313081" y="1327104"/>
                        <a:pt x="303717" y="1332985"/>
                        <a:pt x="300124" y="1334183"/>
                      </a:cubicBezTo>
                      <a:cubicBezTo>
                        <a:pt x="264628" y="1345944"/>
                        <a:pt x="288147" y="1349211"/>
                        <a:pt x="261362" y="1217331"/>
                      </a:cubicBezTo>
                      <a:cubicBezTo>
                        <a:pt x="252106" y="1171592"/>
                        <a:pt x="256244" y="1128140"/>
                        <a:pt x="253195" y="1081639"/>
                      </a:cubicBezTo>
                      <a:cubicBezTo>
                        <a:pt x="248840" y="1014555"/>
                        <a:pt x="212799" y="779000"/>
                        <a:pt x="198644" y="705818"/>
                      </a:cubicBezTo>
                      <a:cubicBezTo>
                        <a:pt x="183074" y="624795"/>
                        <a:pt x="133858" y="449898"/>
                        <a:pt x="82356" y="396209"/>
                      </a:cubicBezTo>
                      <a:cubicBezTo>
                        <a:pt x="83336" y="395120"/>
                        <a:pt x="85405" y="392724"/>
                        <a:pt x="86167" y="393922"/>
                      </a:cubicBezTo>
                      <a:lnTo>
                        <a:pt x="123079" y="376062"/>
                      </a:lnTo>
                      <a:cubicBezTo>
                        <a:pt x="142787" y="366370"/>
                        <a:pt x="144094" y="373340"/>
                        <a:pt x="190478" y="349817"/>
                      </a:cubicBezTo>
                      <a:cubicBezTo>
                        <a:pt x="199842" y="345025"/>
                        <a:pt x="200931" y="345243"/>
                        <a:pt x="211384" y="340996"/>
                      </a:cubicBezTo>
                      <a:cubicBezTo>
                        <a:pt x="230765" y="333264"/>
                        <a:pt x="235992" y="330214"/>
                        <a:pt x="259402" y="325532"/>
                      </a:cubicBezTo>
                      <a:cubicBezTo>
                        <a:pt x="294680" y="318453"/>
                        <a:pt x="326583" y="308216"/>
                        <a:pt x="354784" y="298197"/>
                      </a:cubicBezTo>
                      <a:cubicBezTo>
                        <a:pt x="374383" y="291119"/>
                        <a:pt x="437427" y="282624"/>
                        <a:pt x="460510" y="282951"/>
                      </a:cubicBezTo>
                      <a:cubicBezTo>
                        <a:pt x="533462" y="284040"/>
                        <a:pt x="587360" y="276635"/>
                        <a:pt x="672072" y="315622"/>
                      </a:cubicBezTo>
                      <a:cubicBezTo>
                        <a:pt x="687098" y="322482"/>
                        <a:pt x="699619" y="330432"/>
                        <a:pt x="710726" y="336095"/>
                      </a:cubicBezTo>
                      <a:cubicBezTo>
                        <a:pt x="773443" y="367459"/>
                        <a:pt x="797615" y="366697"/>
                        <a:pt x="805890" y="427900"/>
                      </a:cubicBezTo>
                      <a:cubicBezTo>
                        <a:pt x="825380" y="570126"/>
                        <a:pt x="843673" y="716490"/>
                        <a:pt x="865776" y="858499"/>
                      </a:cubicBezTo>
                      <a:lnTo>
                        <a:pt x="919565" y="1172572"/>
                      </a:lnTo>
                      <a:cubicBezTo>
                        <a:pt x="925989" y="1201649"/>
                        <a:pt x="940688" y="1249021"/>
                        <a:pt x="942539" y="1273960"/>
                      </a:cubicBezTo>
                      <a:close/>
                      <a:moveTo>
                        <a:pt x="1677941" y="1239438"/>
                      </a:moveTo>
                      <a:cubicBezTo>
                        <a:pt x="1647127" y="1237042"/>
                        <a:pt x="1596823" y="1202085"/>
                        <a:pt x="1507320" y="1182700"/>
                      </a:cubicBezTo>
                      <a:cubicBezTo>
                        <a:pt x="1358585" y="1150683"/>
                        <a:pt x="1263203" y="1156346"/>
                        <a:pt x="1132433" y="1204589"/>
                      </a:cubicBezTo>
                      <a:cubicBezTo>
                        <a:pt x="1060787" y="1231053"/>
                        <a:pt x="1027578" y="1282345"/>
                        <a:pt x="995130" y="1298354"/>
                      </a:cubicBezTo>
                      <a:lnTo>
                        <a:pt x="894195" y="710283"/>
                      </a:lnTo>
                      <a:cubicBezTo>
                        <a:pt x="887226" y="622943"/>
                        <a:pt x="866865" y="499231"/>
                        <a:pt x="840733" y="415920"/>
                      </a:cubicBezTo>
                      <a:cubicBezTo>
                        <a:pt x="838446" y="408842"/>
                        <a:pt x="837249" y="390873"/>
                        <a:pt x="837031" y="389675"/>
                      </a:cubicBezTo>
                      <a:cubicBezTo>
                        <a:pt x="834853" y="375082"/>
                        <a:pt x="832893" y="388368"/>
                        <a:pt x="827340" y="365608"/>
                      </a:cubicBezTo>
                      <a:cubicBezTo>
                        <a:pt x="853363" y="344481"/>
                        <a:pt x="861203" y="366370"/>
                        <a:pt x="907261" y="297871"/>
                      </a:cubicBezTo>
                      <a:cubicBezTo>
                        <a:pt x="922396" y="275328"/>
                        <a:pt x="970631" y="244182"/>
                        <a:pt x="980758" y="228827"/>
                      </a:cubicBezTo>
                      <a:cubicBezTo>
                        <a:pt x="1006454" y="190166"/>
                        <a:pt x="1001881" y="217065"/>
                        <a:pt x="1058065" y="163812"/>
                      </a:cubicBezTo>
                      <a:cubicBezTo>
                        <a:pt x="1075596" y="147041"/>
                        <a:pt x="1082237" y="147041"/>
                        <a:pt x="1106845" y="137567"/>
                      </a:cubicBezTo>
                      <a:cubicBezTo>
                        <a:pt x="1147786" y="121667"/>
                        <a:pt x="1274200" y="25180"/>
                        <a:pt x="1426855" y="60464"/>
                      </a:cubicBezTo>
                      <a:cubicBezTo>
                        <a:pt x="1440901" y="63731"/>
                        <a:pt x="1452987" y="66236"/>
                        <a:pt x="1458867" y="103698"/>
                      </a:cubicBezTo>
                      <a:cubicBezTo>
                        <a:pt x="1463005" y="130379"/>
                        <a:pt x="1455056" y="110450"/>
                        <a:pt x="1456036" y="128419"/>
                      </a:cubicBezTo>
                      <a:lnTo>
                        <a:pt x="1531819" y="349055"/>
                      </a:lnTo>
                      <a:cubicBezTo>
                        <a:pt x="1543905" y="388150"/>
                        <a:pt x="1547063" y="433018"/>
                        <a:pt x="1555665" y="472767"/>
                      </a:cubicBezTo>
                      <a:lnTo>
                        <a:pt x="1604771" y="722044"/>
                      </a:lnTo>
                      <a:cubicBezTo>
                        <a:pt x="1651700" y="891387"/>
                        <a:pt x="1641792" y="967292"/>
                        <a:pt x="1667489" y="1106795"/>
                      </a:cubicBezTo>
                      <a:cubicBezTo>
                        <a:pt x="1674022" y="1142080"/>
                        <a:pt x="1681535" y="1199907"/>
                        <a:pt x="1677941" y="123943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EAF91E6-7618-E9D2-5657-6015DB334F55}"/>
                    </a:ext>
                  </a:extLst>
                </p:cNvPr>
                <p:cNvSpPr/>
                <p:nvPr/>
              </p:nvSpPr>
              <p:spPr>
                <a:xfrm>
                  <a:off x="13559639" y="2833336"/>
                  <a:ext cx="492977" cy="133235"/>
                </a:xfrm>
                <a:custGeom>
                  <a:avLst/>
                  <a:gdLst>
                    <a:gd name="connsiteX0" fmla="*/ 0 w 492977"/>
                    <a:gd name="connsiteY0" fmla="*/ 133185 h 133235"/>
                    <a:gd name="connsiteX1" fmla="*/ 49978 w 492977"/>
                    <a:gd name="connsiteY1" fmla="*/ 100514 h 133235"/>
                    <a:gd name="connsiteX2" fmla="*/ 393615 w 492977"/>
                    <a:gd name="connsiteY2" fmla="*/ 34193 h 133235"/>
                    <a:gd name="connsiteX3" fmla="*/ 474843 w 492977"/>
                    <a:gd name="connsiteY3" fmla="*/ 86248 h 133235"/>
                    <a:gd name="connsiteX4" fmla="*/ 215917 w 492977"/>
                    <a:gd name="connsiteY4" fmla="*/ 2720 h 133235"/>
                    <a:gd name="connsiteX5" fmla="*/ 37347 w 492977"/>
                    <a:gd name="connsiteY5" fmla="*/ 83199 h 133235"/>
                    <a:gd name="connsiteX6" fmla="*/ 0 w 492977"/>
                    <a:gd name="connsiteY6" fmla="*/ 133185 h 133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977" h="133235">
                      <a:moveTo>
                        <a:pt x="0" y="133185"/>
                      </a:moveTo>
                      <a:cubicBezTo>
                        <a:pt x="31250" y="134165"/>
                        <a:pt x="28092" y="120770"/>
                        <a:pt x="49978" y="100514"/>
                      </a:cubicBezTo>
                      <a:cubicBezTo>
                        <a:pt x="139807" y="18076"/>
                        <a:pt x="277327" y="-111"/>
                        <a:pt x="393615" y="34193"/>
                      </a:cubicBezTo>
                      <a:cubicBezTo>
                        <a:pt x="461232" y="54013"/>
                        <a:pt x="460797" y="79932"/>
                        <a:pt x="474843" y="86248"/>
                      </a:cubicBezTo>
                      <a:cubicBezTo>
                        <a:pt x="524821" y="108138"/>
                        <a:pt x="481702" y="-20040"/>
                        <a:pt x="215917" y="2720"/>
                      </a:cubicBezTo>
                      <a:cubicBezTo>
                        <a:pt x="153853" y="8057"/>
                        <a:pt x="75457" y="43994"/>
                        <a:pt x="37347" y="83199"/>
                      </a:cubicBezTo>
                      <a:cubicBezTo>
                        <a:pt x="23083" y="97792"/>
                        <a:pt x="1633" y="107375"/>
                        <a:pt x="0" y="13318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8BC018F-9268-28F0-9BE9-91216368D818}"/>
                    </a:ext>
                  </a:extLst>
                </p:cNvPr>
                <p:cNvSpPr/>
                <p:nvPr/>
              </p:nvSpPr>
              <p:spPr>
                <a:xfrm>
                  <a:off x="14353729" y="3449903"/>
                  <a:ext cx="439564" cy="150210"/>
                </a:xfrm>
                <a:custGeom>
                  <a:avLst/>
                  <a:gdLst>
                    <a:gd name="connsiteX0" fmla="*/ 0 w 439564"/>
                    <a:gd name="connsiteY0" fmla="*/ 150210 h 150210"/>
                    <a:gd name="connsiteX1" fmla="*/ 186083 w 439564"/>
                    <a:gd name="connsiteY1" fmla="*/ 41417 h 150210"/>
                    <a:gd name="connsiteX2" fmla="*/ 372274 w 439564"/>
                    <a:gd name="connsiteY2" fmla="*/ 37170 h 150210"/>
                    <a:gd name="connsiteX3" fmla="*/ 418985 w 439564"/>
                    <a:gd name="connsiteY3" fmla="*/ 68969 h 150210"/>
                    <a:gd name="connsiteX4" fmla="*/ 439564 w 439564"/>
                    <a:gd name="connsiteY4" fmla="*/ 52743 h 150210"/>
                    <a:gd name="connsiteX5" fmla="*/ 83514 w 439564"/>
                    <a:gd name="connsiteY5" fmla="*/ 66900 h 150210"/>
                    <a:gd name="connsiteX6" fmla="*/ 14699 w 439564"/>
                    <a:gd name="connsiteY6" fmla="*/ 120371 h 150210"/>
                    <a:gd name="connsiteX7" fmla="*/ 0 w 439564"/>
                    <a:gd name="connsiteY7" fmla="*/ 150210 h 150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9564" h="150210">
                      <a:moveTo>
                        <a:pt x="0" y="150210"/>
                      </a:moveTo>
                      <a:cubicBezTo>
                        <a:pt x="38327" y="142696"/>
                        <a:pt x="45187" y="85958"/>
                        <a:pt x="186083" y="41417"/>
                      </a:cubicBezTo>
                      <a:cubicBezTo>
                        <a:pt x="244880" y="22795"/>
                        <a:pt x="304875" y="12994"/>
                        <a:pt x="372274" y="37170"/>
                      </a:cubicBezTo>
                      <a:cubicBezTo>
                        <a:pt x="402871" y="48169"/>
                        <a:pt x="401019" y="53288"/>
                        <a:pt x="418985" y="68969"/>
                      </a:cubicBezTo>
                      <a:cubicBezTo>
                        <a:pt x="427369" y="67009"/>
                        <a:pt x="434774" y="63307"/>
                        <a:pt x="439564" y="52743"/>
                      </a:cubicBezTo>
                      <a:cubicBezTo>
                        <a:pt x="350933" y="-39497"/>
                        <a:pt x="178679" y="4935"/>
                        <a:pt x="83514" y="66900"/>
                      </a:cubicBezTo>
                      <a:lnTo>
                        <a:pt x="14699" y="120371"/>
                      </a:lnTo>
                      <a:cubicBezTo>
                        <a:pt x="3702" y="130172"/>
                        <a:pt x="762" y="133766"/>
                        <a:pt x="0" y="150210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E858C7F8-07A0-98F3-3284-6F494DD00DB1}"/>
                    </a:ext>
                  </a:extLst>
                </p:cNvPr>
                <p:cNvSpPr/>
                <p:nvPr/>
              </p:nvSpPr>
              <p:spPr>
                <a:xfrm>
                  <a:off x="14262703" y="2616267"/>
                  <a:ext cx="451323" cy="246381"/>
                </a:xfrm>
                <a:custGeom>
                  <a:avLst/>
                  <a:gdLst>
                    <a:gd name="connsiteX0" fmla="*/ 0 w 451323"/>
                    <a:gd name="connsiteY0" fmla="*/ 246362 h 246381"/>
                    <a:gd name="connsiteX1" fmla="*/ 85474 w 451323"/>
                    <a:gd name="connsiteY1" fmla="*/ 159131 h 246381"/>
                    <a:gd name="connsiteX2" fmla="*/ 313041 w 451323"/>
                    <a:gd name="connsiteY2" fmla="*/ 32914 h 246381"/>
                    <a:gd name="connsiteX3" fmla="*/ 451324 w 451323"/>
                    <a:gd name="connsiteY3" fmla="*/ 10044 h 246381"/>
                    <a:gd name="connsiteX4" fmla="*/ 305746 w 451323"/>
                    <a:gd name="connsiteY4" fmla="*/ 16578 h 246381"/>
                    <a:gd name="connsiteX5" fmla="*/ 32447 w 451323"/>
                    <a:gd name="connsiteY5" fmla="*/ 189079 h 246381"/>
                    <a:gd name="connsiteX6" fmla="*/ 0 w 451323"/>
                    <a:gd name="connsiteY6" fmla="*/ 246362 h 246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1323" h="246381">
                      <a:moveTo>
                        <a:pt x="0" y="246362"/>
                      </a:moveTo>
                      <a:cubicBezTo>
                        <a:pt x="31032" y="247233"/>
                        <a:pt x="27221" y="219899"/>
                        <a:pt x="85474" y="159131"/>
                      </a:cubicBezTo>
                      <a:cubicBezTo>
                        <a:pt x="148191" y="93572"/>
                        <a:pt x="223648" y="59486"/>
                        <a:pt x="313041" y="32914"/>
                      </a:cubicBezTo>
                      <a:cubicBezTo>
                        <a:pt x="418550" y="1550"/>
                        <a:pt x="429438" y="46962"/>
                        <a:pt x="451324" y="10044"/>
                      </a:cubicBezTo>
                      <a:cubicBezTo>
                        <a:pt x="422796" y="-10647"/>
                        <a:pt x="337540" y="5252"/>
                        <a:pt x="305746" y="16578"/>
                      </a:cubicBezTo>
                      <a:cubicBezTo>
                        <a:pt x="185865" y="59595"/>
                        <a:pt x="110735" y="87365"/>
                        <a:pt x="32447" y="189079"/>
                      </a:cubicBezTo>
                      <a:cubicBezTo>
                        <a:pt x="18292" y="207375"/>
                        <a:pt x="544" y="220443"/>
                        <a:pt x="0" y="246362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EA8D8A1-4C88-B187-C5B4-81F2A0F5F941}"/>
                    </a:ext>
                  </a:extLst>
                </p:cNvPr>
                <p:cNvSpPr/>
                <p:nvPr/>
              </p:nvSpPr>
              <p:spPr>
                <a:xfrm>
                  <a:off x="13613719" y="2994730"/>
                  <a:ext cx="430203" cy="111842"/>
                </a:xfrm>
                <a:custGeom>
                  <a:avLst/>
                  <a:gdLst>
                    <a:gd name="connsiteX0" fmla="*/ 218565 w 430203"/>
                    <a:gd name="connsiteY0" fmla="*/ 3373 h 111842"/>
                    <a:gd name="connsiteX1" fmla="*/ 9399 w 430203"/>
                    <a:gd name="connsiteY1" fmla="*/ 90821 h 111842"/>
                    <a:gd name="connsiteX2" fmla="*/ 26821 w 430203"/>
                    <a:gd name="connsiteY2" fmla="*/ 103345 h 111842"/>
                    <a:gd name="connsiteX3" fmla="*/ 178714 w 430203"/>
                    <a:gd name="connsiteY3" fmla="*/ 33212 h 111842"/>
                    <a:gd name="connsiteX4" fmla="*/ 308721 w 430203"/>
                    <a:gd name="connsiteY4" fmla="*/ 26460 h 111842"/>
                    <a:gd name="connsiteX5" fmla="*/ 370023 w 430203"/>
                    <a:gd name="connsiteY5" fmla="*/ 38222 h 111842"/>
                    <a:gd name="connsiteX6" fmla="*/ 420980 w 430203"/>
                    <a:gd name="connsiteY6" fmla="*/ 57606 h 111842"/>
                    <a:gd name="connsiteX7" fmla="*/ 402797 w 430203"/>
                    <a:gd name="connsiteY7" fmla="*/ 26025 h 111842"/>
                    <a:gd name="connsiteX8" fmla="*/ 218565 w 430203"/>
                    <a:gd name="connsiteY8" fmla="*/ 3373 h 11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0203" h="111842">
                      <a:moveTo>
                        <a:pt x="218565" y="3373"/>
                      </a:moveTo>
                      <a:cubicBezTo>
                        <a:pt x="175883" y="17421"/>
                        <a:pt x="72334" y="19055"/>
                        <a:pt x="9399" y="90821"/>
                      </a:cubicBezTo>
                      <a:cubicBezTo>
                        <a:pt x="-11724" y="114889"/>
                        <a:pt x="6568" y="117176"/>
                        <a:pt x="26821" y="103345"/>
                      </a:cubicBezTo>
                      <a:cubicBezTo>
                        <a:pt x="97813" y="54884"/>
                        <a:pt x="77234" y="54993"/>
                        <a:pt x="178714" y="33212"/>
                      </a:cubicBezTo>
                      <a:cubicBezTo>
                        <a:pt x="265385" y="14481"/>
                        <a:pt x="205281" y="16659"/>
                        <a:pt x="308721" y="26460"/>
                      </a:cubicBezTo>
                      <a:cubicBezTo>
                        <a:pt x="335942" y="28965"/>
                        <a:pt x="347266" y="30163"/>
                        <a:pt x="370023" y="38222"/>
                      </a:cubicBezTo>
                      <a:cubicBezTo>
                        <a:pt x="384069" y="43122"/>
                        <a:pt x="414665" y="59240"/>
                        <a:pt x="420980" y="57606"/>
                      </a:cubicBezTo>
                      <a:cubicBezTo>
                        <a:pt x="446459" y="51181"/>
                        <a:pt x="412052" y="30272"/>
                        <a:pt x="402797" y="26025"/>
                      </a:cubicBezTo>
                      <a:cubicBezTo>
                        <a:pt x="367410" y="9689"/>
                        <a:pt x="251339" y="-7408"/>
                        <a:pt x="218565" y="33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AEE0FE39-012A-2A65-6C5C-C85CDF85C642}"/>
                    </a:ext>
                  </a:extLst>
                </p:cNvPr>
                <p:cNvSpPr/>
                <p:nvPr/>
              </p:nvSpPr>
              <p:spPr>
                <a:xfrm>
                  <a:off x="14300594" y="2713593"/>
                  <a:ext cx="441088" cy="258375"/>
                </a:xfrm>
                <a:custGeom>
                  <a:avLst/>
                  <a:gdLst>
                    <a:gd name="connsiteX0" fmla="*/ 0 w 441088"/>
                    <a:gd name="connsiteY0" fmla="*/ 258374 h 258375"/>
                    <a:gd name="connsiteX1" fmla="*/ 64459 w 441088"/>
                    <a:gd name="connsiteY1" fmla="*/ 196300 h 258375"/>
                    <a:gd name="connsiteX2" fmla="*/ 182925 w 441088"/>
                    <a:gd name="connsiteY2" fmla="*/ 94150 h 258375"/>
                    <a:gd name="connsiteX3" fmla="*/ 301391 w 441088"/>
                    <a:gd name="connsiteY3" fmla="*/ 40897 h 258375"/>
                    <a:gd name="connsiteX4" fmla="*/ 414739 w 441088"/>
                    <a:gd name="connsiteY4" fmla="*/ 21185 h 258375"/>
                    <a:gd name="connsiteX5" fmla="*/ 441089 w 441088"/>
                    <a:gd name="connsiteY5" fmla="*/ 2672 h 258375"/>
                    <a:gd name="connsiteX6" fmla="*/ 172581 w 441088"/>
                    <a:gd name="connsiteY6" fmla="*/ 79339 h 258375"/>
                    <a:gd name="connsiteX7" fmla="*/ 0 w 441088"/>
                    <a:gd name="connsiteY7" fmla="*/ 258374 h 258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088" h="258375">
                      <a:moveTo>
                        <a:pt x="0" y="258374"/>
                      </a:moveTo>
                      <a:cubicBezTo>
                        <a:pt x="28201" y="258483"/>
                        <a:pt x="18401" y="252820"/>
                        <a:pt x="64459" y="196300"/>
                      </a:cubicBezTo>
                      <a:cubicBezTo>
                        <a:pt x="103004" y="149036"/>
                        <a:pt x="128483" y="132374"/>
                        <a:pt x="182925" y="94150"/>
                      </a:cubicBezTo>
                      <a:lnTo>
                        <a:pt x="301391" y="40897"/>
                      </a:lnTo>
                      <a:cubicBezTo>
                        <a:pt x="330789" y="30660"/>
                        <a:pt x="381529" y="24017"/>
                        <a:pt x="414739" y="21185"/>
                      </a:cubicBezTo>
                      <a:cubicBezTo>
                        <a:pt x="441198" y="19007"/>
                        <a:pt x="437496" y="23908"/>
                        <a:pt x="441089" y="2672"/>
                      </a:cubicBezTo>
                      <a:cubicBezTo>
                        <a:pt x="394051" y="-14644"/>
                        <a:pt x="209384" y="57014"/>
                        <a:pt x="172581" y="79339"/>
                      </a:cubicBezTo>
                      <a:cubicBezTo>
                        <a:pt x="127285" y="106782"/>
                        <a:pt x="5771" y="205230"/>
                        <a:pt x="0" y="25837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4039803-B1D2-8CA6-CA9F-3A7F3BC66AEB}"/>
                    </a:ext>
                  </a:extLst>
                </p:cNvPr>
                <p:cNvSpPr/>
                <p:nvPr/>
              </p:nvSpPr>
              <p:spPr>
                <a:xfrm>
                  <a:off x="14371571" y="3102405"/>
                  <a:ext cx="431305" cy="185794"/>
                </a:xfrm>
                <a:custGeom>
                  <a:avLst/>
                  <a:gdLst>
                    <a:gd name="connsiteX0" fmla="*/ 431305 w 431305"/>
                    <a:gd name="connsiteY0" fmla="*/ 25401 h 185794"/>
                    <a:gd name="connsiteX1" fmla="*/ 377734 w 431305"/>
                    <a:gd name="connsiteY1" fmla="*/ 4818 h 185794"/>
                    <a:gd name="connsiteX2" fmla="*/ 307286 w 431305"/>
                    <a:gd name="connsiteY2" fmla="*/ 1333 h 185794"/>
                    <a:gd name="connsiteX3" fmla="*/ 40630 w 431305"/>
                    <a:gd name="connsiteY3" fmla="*/ 129075 h 185794"/>
                    <a:gd name="connsiteX4" fmla="*/ 1214 w 431305"/>
                    <a:gd name="connsiteY4" fmla="*/ 173072 h 185794"/>
                    <a:gd name="connsiteX5" fmla="*/ 70682 w 431305"/>
                    <a:gd name="connsiteY5" fmla="*/ 124828 h 185794"/>
                    <a:gd name="connsiteX6" fmla="*/ 286381 w 431305"/>
                    <a:gd name="connsiteY6" fmla="*/ 22351 h 185794"/>
                    <a:gd name="connsiteX7" fmla="*/ 431305 w 431305"/>
                    <a:gd name="connsiteY7" fmla="*/ 25401 h 18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1305" h="185794">
                      <a:moveTo>
                        <a:pt x="431305" y="25401"/>
                      </a:moveTo>
                      <a:cubicBezTo>
                        <a:pt x="424881" y="-736"/>
                        <a:pt x="404411" y="8630"/>
                        <a:pt x="377734" y="4818"/>
                      </a:cubicBezTo>
                      <a:cubicBezTo>
                        <a:pt x="350840" y="898"/>
                        <a:pt x="338645" y="-1716"/>
                        <a:pt x="307286" y="1333"/>
                      </a:cubicBezTo>
                      <a:cubicBezTo>
                        <a:pt x="210271" y="10590"/>
                        <a:pt x="108464" y="61774"/>
                        <a:pt x="40630" y="129075"/>
                      </a:cubicBezTo>
                      <a:cubicBezTo>
                        <a:pt x="32463" y="137243"/>
                        <a:pt x="4153" y="161528"/>
                        <a:pt x="1214" y="173072"/>
                      </a:cubicBezTo>
                      <a:cubicBezTo>
                        <a:pt x="-9130" y="214237"/>
                        <a:pt x="49449" y="143995"/>
                        <a:pt x="70682" y="124828"/>
                      </a:cubicBezTo>
                      <a:cubicBezTo>
                        <a:pt x="121095" y="79307"/>
                        <a:pt x="214735" y="29103"/>
                        <a:pt x="286381" y="22351"/>
                      </a:cubicBezTo>
                      <a:cubicBezTo>
                        <a:pt x="326450" y="18649"/>
                        <a:pt x="417586" y="30628"/>
                        <a:pt x="431305" y="2540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DD4A3623-8045-6D23-4ECB-271151292CD5}"/>
                    </a:ext>
                  </a:extLst>
                </p:cNvPr>
                <p:cNvSpPr/>
                <p:nvPr/>
              </p:nvSpPr>
              <p:spPr>
                <a:xfrm>
                  <a:off x="14334112" y="2920258"/>
                  <a:ext cx="426625" cy="191945"/>
                </a:xfrm>
                <a:custGeom>
                  <a:avLst/>
                  <a:gdLst>
                    <a:gd name="connsiteX0" fmla="*/ 345 w 426625"/>
                    <a:gd name="connsiteY0" fmla="*/ 188816 h 191945"/>
                    <a:gd name="connsiteX1" fmla="*/ 20597 w 426625"/>
                    <a:gd name="connsiteY1" fmla="*/ 185440 h 191945"/>
                    <a:gd name="connsiteX2" fmla="*/ 42701 w 426625"/>
                    <a:gd name="connsiteY2" fmla="*/ 168125 h 191945"/>
                    <a:gd name="connsiteX3" fmla="*/ 180874 w 426625"/>
                    <a:gd name="connsiteY3" fmla="*/ 70548 h 191945"/>
                    <a:gd name="connsiteX4" fmla="*/ 402562 w 426625"/>
                    <a:gd name="connsiteY4" fmla="*/ 18275 h 191945"/>
                    <a:gd name="connsiteX5" fmla="*/ 426625 w 426625"/>
                    <a:gd name="connsiteY5" fmla="*/ 1831 h 191945"/>
                    <a:gd name="connsiteX6" fmla="*/ 228783 w 426625"/>
                    <a:gd name="connsiteY6" fmla="*/ 30908 h 191945"/>
                    <a:gd name="connsiteX7" fmla="*/ 33337 w 426625"/>
                    <a:gd name="connsiteY7" fmla="*/ 149067 h 191945"/>
                    <a:gd name="connsiteX8" fmla="*/ 345 w 426625"/>
                    <a:gd name="connsiteY8" fmla="*/ 188816 h 191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26625" h="191945">
                      <a:moveTo>
                        <a:pt x="345" y="188816"/>
                      </a:moveTo>
                      <a:cubicBezTo>
                        <a:pt x="10144" y="193390"/>
                        <a:pt x="6333" y="193499"/>
                        <a:pt x="20597" y="185440"/>
                      </a:cubicBezTo>
                      <a:cubicBezTo>
                        <a:pt x="28872" y="180757"/>
                        <a:pt x="36168" y="174441"/>
                        <a:pt x="42701" y="168125"/>
                      </a:cubicBezTo>
                      <a:cubicBezTo>
                        <a:pt x="98123" y="113891"/>
                        <a:pt x="91263" y="111931"/>
                        <a:pt x="180874" y="70548"/>
                      </a:cubicBezTo>
                      <a:cubicBezTo>
                        <a:pt x="278761" y="25245"/>
                        <a:pt x="305002" y="30799"/>
                        <a:pt x="402562" y="18275"/>
                      </a:cubicBezTo>
                      <a:cubicBezTo>
                        <a:pt x="423359" y="15553"/>
                        <a:pt x="421399" y="16315"/>
                        <a:pt x="426625" y="1831"/>
                      </a:cubicBezTo>
                      <a:cubicBezTo>
                        <a:pt x="408986" y="-6772"/>
                        <a:pt x="259489" y="16969"/>
                        <a:pt x="228783" y="30908"/>
                      </a:cubicBezTo>
                      <a:cubicBezTo>
                        <a:pt x="133183" y="74251"/>
                        <a:pt x="117831" y="65757"/>
                        <a:pt x="33337" y="149067"/>
                      </a:cubicBezTo>
                      <a:cubicBezTo>
                        <a:pt x="23755" y="158541"/>
                        <a:pt x="-3357" y="177817"/>
                        <a:pt x="345" y="188816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E08112F-692C-C04B-E8D6-B68BA4AE3812}"/>
                    </a:ext>
                  </a:extLst>
                </p:cNvPr>
                <p:cNvSpPr/>
                <p:nvPr/>
              </p:nvSpPr>
              <p:spPr>
                <a:xfrm>
                  <a:off x="13684638" y="3521391"/>
                  <a:ext cx="423558" cy="88981"/>
                </a:xfrm>
                <a:custGeom>
                  <a:avLst/>
                  <a:gdLst>
                    <a:gd name="connsiteX0" fmla="*/ 0 w 423558"/>
                    <a:gd name="connsiteY0" fmla="*/ 86564 h 88981"/>
                    <a:gd name="connsiteX1" fmla="*/ 81663 w 423558"/>
                    <a:gd name="connsiteY1" fmla="*/ 44963 h 88981"/>
                    <a:gd name="connsiteX2" fmla="*/ 325454 w 423558"/>
                    <a:gd name="connsiteY2" fmla="*/ 24707 h 88981"/>
                    <a:gd name="connsiteX3" fmla="*/ 423558 w 423558"/>
                    <a:gd name="connsiteY3" fmla="*/ 49210 h 88981"/>
                    <a:gd name="connsiteX4" fmla="*/ 194576 w 423558"/>
                    <a:gd name="connsiteY4" fmla="*/ 1511 h 88981"/>
                    <a:gd name="connsiteX5" fmla="*/ 0 w 423558"/>
                    <a:gd name="connsiteY5" fmla="*/ 86564 h 8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558" h="88981">
                      <a:moveTo>
                        <a:pt x="0" y="86564"/>
                      </a:moveTo>
                      <a:cubicBezTo>
                        <a:pt x="21777" y="97889"/>
                        <a:pt x="27330" y="66961"/>
                        <a:pt x="81663" y="44963"/>
                      </a:cubicBezTo>
                      <a:cubicBezTo>
                        <a:pt x="152982" y="16322"/>
                        <a:pt x="245098" y="16104"/>
                        <a:pt x="325454" y="24707"/>
                      </a:cubicBezTo>
                      <a:cubicBezTo>
                        <a:pt x="378154" y="30370"/>
                        <a:pt x="399277" y="75238"/>
                        <a:pt x="423558" y="49210"/>
                      </a:cubicBezTo>
                      <a:cubicBezTo>
                        <a:pt x="409077" y="5976"/>
                        <a:pt x="240633" y="-4370"/>
                        <a:pt x="194576" y="1511"/>
                      </a:cubicBezTo>
                      <a:cubicBezTo>
                        <a:pt x="140787" y="8372"/>
                        <a:pt x="25152" y="24054"/>
                        <a:pt x="0" y="86564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3DB8482-F059-D968-618B-1AD4826EF04C}"/>
                    </a:ext>
                  </a:extLst>
                </p:cNvPr>
                <p:cNvSpPr/>
                <p:nvPr/>
              </p:nvSpPr>
              <p:spPr>
                <a:xfrm>
                  <a:off x="13790447" y="3163566"/>
                  <a:ext cx="259605" cy="58601"/>
                </a:xfrm>
                <a:custGeom>
                  <a:avLst/>
                  <a:gdLst>
                    <a:gd name="connsiteX0" fmla="*/ 135 w 259605"/>
                    <a:gd name="connsiteY0" fmla="*/ 8998 h 58601"/>
                    <a:gd name="connsiteX1" fmla="*/ 188722 w 259605"/>
                    <a:gd name="connsiteY1" fmla="*/ 45698 h 58601"/>
                    <a:gd name="connsiteX2" fmla="*/ 259605 w 259605"/>
                    <a:gd name="connsiteY2" fmla="*/ 55282 h 58601"/>
                    <a:gd name="connsiteX3" fmla="*/ 207777 w 259605"/>
                    <a:gd name="connsiteY3" fmla="*/ 28165 h 58601"/>
                    <a:gd name="connsiteX4" fmla="*/ 135 w 259605"/>
                    <a:gd name="connsiteY4" fmla="*/ 8998 h 58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605" h="58601">
                      <a:moveTo>
                        <a:pt x="135" y="8998"/>
                      </a:moveTo>
                      <a:cubicBezTo>
                        <a:pt x="-3676" y="49945"/>
                        <a:pt x="73523" y="-7664"/>
                        <a:pt x="188722" y="45698"/>
                      </a:cubicBezTo>
                      <a:cubicBezTo>
                        <a:pt x="209628" y="55391"/>
                        <a:pt x="239026" y="63340"/>
                        <a:pt x="259605" y="55282"/>
                      </a:cubicBezTo>
                      <a:cubicBezTo>
                        <a:pt x="258408" y="22720"/>
                        <a:pt x="264287" y="42540"/>
                        <a:pt x="207777" y="28165"/>
                      </a:cubicBezTo>
                      <a:cubicBezTo>
                        <a:pt x="147782" y="13028"/>
                        <a:pt x="76463" y="-14198"/>
                        <a:pt x="135" y="8998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8E263EF6-8D55-0A0C-CB7A-C72A491354DC}"/>
                    </a:ext>
                  </a:extLst>
                </p:cNvPr>
                <p:cNvSpPr/>
                <p:nvPr/>
              </p:nvSpPr>
              <p:spPr>
                <a:xfrm>
                  <a:off x="13618177" y="3354243"/>
                  <a:ext cx="191677" cy="92230"/>
                </a:xfrm>
                <a:custGeom>
                  <a:avLst/>
                  <a:gdLst>
                    <a:gd name="connsiteX0" fmla="*/ 41 w 191677"/>
                    <a:gd name="connsiteY0" fmla="*/ 88181 h 92230"/>
                    <a:gd name="connsiteX1" fmla="*/ 22907 w 191677"/>
                    <a:gd name="connsiteY1" fmla="*/ 87527 h 92230"/>
                    <a:gd name="connsiteX2" fmla="*/ 91722 w 191677"/>
                    <a:gd name="connsiteY2" fmla="*/ 47234 h 92230"/>
                    <a:gd name="connsiteX3" fmla="*/ 146926 w 191677"/>
                    <a:gd name="connsiteY3" fmla="*/ 28611 h 92230"/>
                    <a:gd name="connsiteX4" fmla="*/ 191677 w 191677"/>
                    <a:gd name="connsiteY4" fmla="*/ 79 h 92230"/>
                    <a:gd name="connsiteX5" fmla="*/ 54810 w 191677"/>
                    <a:gd name="connsiteY5" fmla="*/ 40591 h 92230"/>
                    <a:gd name="connsiteX6" fmla="*/ 41 w 191677"/>
                    <a:gd name="connsiteY6" fmla="*/ 88181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677" h="92230">
                      <a:moveTo>
                        <a:pt x="41" y="88181"/>
                      </a:moveTo>
                      <a:cubicBezTo>
                        <a:pt x="41" y="88290"/>
                        <a:pt x="5703" y="97655"/>
                        <a:pt x="22907" y="87527"/>
                      </a:cubicBezTo>
                      <a:cubicBezTo>
                        <a:pt x="47297" y="73370"/>
                        <a:pt x="18661" y="81211"/>
                        <a:pt x="91722" y="47234"/>
                      </a:cubicBezTo>
                      <a:cubicBezTo>
                        <a:pt x="109796" y="38848"/>
                        <a:pt x="125585" y="32641"/>
                        <a:pt x="146926" y="28611"/>
                      </a:cubicBezTo>
                      <a:cubicBezTo>
                        <a:pt x="179809" y="22295"/>
                        <a:pt x="189064" y="33403"/>
                        <a:pt x="191677" y="79"/>
                      </a:cubicBezTo>
                      <a:cubicBezTo>
                        <a:pt x="132227" y="-1772"/>
                        <a:pt x="83555" y="29374"/>
                        <a:pt x="54810" y="40591"/>
                      </a:cubicBezTo>
                      <a:cubicBezTo>
                        <a:pt x="28569" y="50827"/>
                        <a:pt x="-1265" y="80340"/>
                        <a:pt x="41" y="8818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A0ADFAB-656B-CCB9-AE3D-7CB9CABB4060}"/>
                    </a:ext>
                  </a:extLst>
                </p:cNvPr>
                <p:cNvSpPr/>
                <p:nvPr/>
              </p:nvSpPr>
              <p:spPr>
                <a:xfrm>
                  <a:off x="14405965" y="3333041"/>
                  <a:ext cx="110327" cy="88690"/>
                </a:xfrm>
                <a:custGeom>
                  <a:avLst/>
                  <a:gdLst>
                    <a:gd name="connsiteX0" fmla="*/ 1879 w 110327"/>
                    <a:gd name="connsiteY0" fmla="*/ 88691 h 88690"/>
                    <a:gd name="connsiteX1" fmla="*/ 87462 w 110327"/>
                    <a:gd name="connsiteY1" fmla="*/ 28141 h 88690"/>
                    <a:gd name="connsiteX2" fmla="*/ 110328 w 110327"/>
                    <a:gd name="connsiteY2" fmla="*/ 2005 h 88690"/>
                    <a:gd name="connsiteX3" fmla="*/ 41622 w 110327"/>
                    <a:gd name="connsiteY3" fmla="*/ 32388 h 88690"/>
                    <a:gd name="connsiteX4" fmla="*/ 1879 w 110327"/>
                    <a:gd name="connsiteY4" fmla="*/ 88691 h 88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0327" h="88690">
                      <a:moveTo>
                        <a:pt x="1879" y="88691"/>
                      </a:moveTo>
                      <a:cubicBezTo>
                        <a:pt x="23438" y="78998"/>
                        <a:pt x="22023" y="53951"/>
                        <a:pt x="87462" y="28141"/>
                      </a:cubicBezTo>
                      <a:cubicBezTo>
                        <a:pt x="105210" y="21171"/>
                        <a:pt x="108694" y="24439"/>
                        <a:pt x="110328" y="2005"/>
                      </a:cubicBezTo>
                      <a:cubicBezTo>
                        <a:pt x="90184" y="-4638"/>
                        <a:pt x="84522" y="5163"/>
                        <a:pt x="41622" y="32388"/>
                      </a:cubicBezTo>
                      <a:cubicBezTo>
                        <a:pt x="25072" y="42843"/>
                        <a:pt x="-8247" y="65277"/>
                        <a:pt x="1879" y="8869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512E7A9-F22B-CB2C-0B79-B34A26CE5FFD}"/>
                    </a:ext>
                  </a:extLst>
                </p:cNvPr>
                <p:cNvSpPr/>
                <p:nvPr/>
              </p:nvSpPr>
              <p:spPr>
                <a:xfrm>
                  <a:off x="14711177" y="3314696"/>
                  <a:ext cx="77843" cy="41845"/>
                </a:xfrm>
                <a:custGeom>
                  <a:avLst/>
                  <a:gdLst>
                    <a:gd name="connsiteX0" fmla="*/ 7858 w 77843"/>
                    <a:gd name="connsiteY0" fmla="*/ 2273 h 41845"/>
                    <a:gd name="connsiteX1" fmla="*/ 34317 w 77843"/>
                    <a:gd name="connsiteY1" fmla="*/ 25687 h 41845"/>
                    <a:gd name="connsiteX2" fmla="*/ 75148 w 77843"/>
                    <a:gd name="connsiteY2" fmla="*/ 40279 h 41845"/>
                    <a:gd name="connsiteX3" fmla="*/ 7858 w 77843"/>
                    <a:gd name="connsiteY3" fmla="*/ 2273 h 41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843" h="41845">
                      <a:moveTo>
                        <a:pt x="7858" y="2273"/>
                      </a:moveTo>
                      <a:cubicBezTo>
                        <a:pt x="-1506" y="11420"/>
                        <a:pt x="-11197" y="5649"/>
                        <a:pt x="34317" y="25687"/>
                      </a:cubicBezTo>
                      <a:cubicBezTo>
                        <a:pt x="46947" y="31132"/>
                        <a:pt x="68398" y="46814"/>
                        <a:pt x="75148" y="40279"/>
                      </a:cubicBezTo>
                      <a:cubicBezTo>
                        <a:pt x="92679" y="23508"/>
                        <a:pt x="19400" y="-8835"/>
                        <a:pt x="7858" y="2273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AFD71F2-675C-18D8-8CBC-182DF585B3A5}"/>
                    </a:ext>
                  </a:extLst>
                </p:cNvPr>
                <p:cNvSpPr/>
                <p:nvPr/>
              </p:nvSpPr>
              <p:spPr>
                <a:xfrm>
                  <a:off x="13695386" y="3197285"/>
                  <a:ext cx="56153" cy="37462"/>
                </a:xfrm>
                <a:custGeom>
                  <a:avLst/>
                  <a:gdLst>
                    <a:gd name="connsiteX0" fmla="*/ 576 w 56153"/>
                    <a:gd name="connsiteY0" fmla="*/ 35175 h 37462"/>
                    <a:gd name="connsiteX1" fmla="*/ 6565 w 56153"/>
                    <a:gd name="connsiteY1" fmla="*/ 37462 h 37462"/>
                    <a:gd name="connsiteX2" fmla="*/ 55780 w 56153"/>
                    <a:gd name="connsiteY2" fmla="*/ 1089 h 37462"/>
                    <a:gd name="connsiteX3" fmla="*/ 40101 w 56153"/>
                    <a:gd name="connsiteY3" fmla="*/ 0 h 37462"/>
                    <a:gd name="connsiteX4" fmla="*/ 576 w 56153"/>
                    <a:gd name="connsiteY4" fmla="*/ 35175 h 37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53" h="37462">
                      <a:moveTo>
                        <a:pt x="576" y="35175"/>
                      </a:moveTo>
                      <a:lnTo>
                        <a:pt x="6565" y="37462"/>
                      </a:lnTo>
                      <a:cubicBezTo>
                        <a:pt x="9722" y="37136"/>
                        <a:pt x="61007" y="18949"/>
                        <a:pt x="55780" y="1089"/>
                      </a:cubicBezTo>
                      <a:lnTo>
                        <a:pt x="40101" y="0"/>
                      </a:lnTo>
                      <a:cubicBezTo>
                        <a:pt x="25728" y="4574"/>
                        <a:pt x="-4541" y="18187"/>
                        <a:pt x="576" y="35175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C3AA448-5492-16E1-0FA0-A88497AA4060}"/>
                    </a:ext>
                  </a:extLst>
                </p:cNvPr>
                <p:cNvSpPr/>
                <p:nvPr/>
              </p:nvSpPr>
              <p:spPr>
                <a:xfrm>
                  <a:off x="13884214" y="3364479"/>
                  <a:ext cx="59279" cy="23322"/>
                </a:xfrm>
                <a:custGeom>
                  <a:avLst/>
                  <a:gdLst>
                    <a:gd name="connsiteX0" fmla="*/ 4255 w 59279"/>
                    <a:gd name="connsiteY0" fmla="*/ 4871 h 23322"/>
                    <a:gd name="connsiteX1" fmla="*/ 28427 w 59279"/>
                    <a:gd name="connsiteY1" fmla="*/ 23275 h 23322"/>
                    <a:gd name="connsiteX2" fmla="*/ 4255 w 59279"/>
                    <a:gd name="connsiteY2" fmla="*/ 4871 h 23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79" h="23322">
                      <a:moveTo>
                        <a:pt x="4255" y="4871"/>
                      </a:moveTo>
                      <a:cubicBezTo>
                        <a:pt x="117" y="12821"/>
                        <a:pt x="-9682" y="24147"/>
                        <a:pt x="28427" y="23275"/>
                      </a:cubicBezTo>
                      <a:cubicBezTo>
                        <a:pt x="87551" y="21860"/>
                        <a:pt x="51728" y="-12444"/>
                        <a:pt x="4255" y="4871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23D53AB-EF8F-0F1D-74E2-AA250448737B}"/>
                    </a:ext>
                  </a:extLst>
                </p:cNvPr>
                <p:cNvSpPr/>
                <p:nvPr/>
              </p:nvSpPr>
              <p:spPr>
                <a:xfrm>
                  <a:off x="14018694" y="3387044"/>
                  <a:ext cx="55095" cy="32183"/>
                </a:xfrm>
                <a:custGeom>
                  <a:avLst/>
                  <a:gdLst>
                    <a:gd name="connsiteX0" fmla="*/ 0 w 55095"/>
                    <a:gd name="connsiteY0" fmla="*/ 7027 h 32183"/>
                    <a:gd name="connsiteX1" fmla="*/ 21123 w 55095"/>
                    <a:gd name="connsiteY1" fmla="*/ 21402 h 32183"/>
                    <a:gd name="connsiteX2" fmla="*/ 55095 w 55095"/>
                    <a:gd name="connsiteY2" fmla="*/ 32183 h 32183"/>
                    <a:gd name="connsiteX3" fmla="*/ 0 w 55095"/>
                    <a:gd name="connsiteY3" fmla="*/ 7027 h 32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095" h="32183">
                      <a:moveTo>
                        <a:pt x="0" y="7027"/>
                      </a:moveTo>
                      <a:cubicBezTo>
                        <a:pt x="7840" y="24669"/>
                        <a:pt x="1960" y="15630"/>
                        <a:pt x="21123" y="21402"/>
                      </a:cubicBezTo>
                      <a:cubicBezTo>
                        <a:pt x="38872" y="26847"/>
                        <a:pt x="32883" y="30659"/>
                        <a:pt x="55095" y="32183"/>
                      </a:cubicBezTo>
                      <a:cubicBezTo>
                        <a:pt x="51829" y="-3646"/>
                        <a:pt x="7077" y="-5497"/>
                        <a:pt x="0" y="7027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D259D3B-93F9-9162-B983-2E835EF193CD}"/>
                    </a:ext>
                  </a:extLst>
                </p:cNvPr>
                <p:cNvSpPr/>
                <p:nvPr/>
              </p:nvSpPr>
              <p:spPr>
                <a:xfrm>
                  <a:off x="13612883" y="3239030"/>
                  <a:ext cx="42251" cy="42218"/>
                </a:xfrm>
                <a:custGeom>
                  <a:avLst/>
                  <a:gdLst>
                    <a:gd name="connsiteX0" fmla="*/ 0 w 42251"/>
                    <a:gd name="connsiteY0" fmla="*/ 42219 h 42218"/>
                    <a:gd name="connsiteX1" fmla="*/ 27439 w 42251"/>
                    <a:gd name="connsiteY1" fmla="*/ 24794 h 42218"/>
                    <a:gd name="connsiteX2" fmla="*/ 40505 w 42251"/>
                    <a:gd name="connsiteY2" fmla="*/ 2034 h 42218"/>
                    <a:gd name="connsiteX3" fmla="*/ 0 w 42251"/>
                    <a:gd name="connsiteY3" fmla="*/ 42219 h 42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251" h="42218">
                      <a:moveTo>
                        <a:pt x="0" y="42219"/>
                      </a:moveTo>
                      <a:cubicBezTo>
                        <a:pt x="16441" y="36774"/>
                        <a:pt x="18184" y="34051"/>
                        <a:pt x="27439" y="24794"/>
                      </a:cubicBezTo>
                      <a:cubicBezTo>
                        <a:pt x="32121" y="20112"/>
                        <a:pt x="47365" y="8568"/>
                        <a:pt x="40505" y="2034"/>
                      </a:cubicBezTo>
                      <a:cubicBezTo>
                        <a:pt x="29834" y="-8094"/>
                        <a:pt x="2287" y="21854"/>
                        <a:pt x="0" y="4221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5B546EA1-9C27-5BDA-6FEF-115EE637F2B0}"/>
                    </a:ext>
                  </a:extLst>
                </p:cNvPr>
                <p:cNvSpPr/>
                <p:nvPr/>
              </p:nvSpPr>
              <p:spPr>
                <a:xfrm>
                  <a:off x="14596867" y="3312363"/>
                  <a:ext cx="29507" cy="20970"/>
                </a:xfrm>
                <a:custGeom>
                  <a:avLst/>
                  <a:gdLst>
                    <a:gd name="connsiteX0" fmla="*/ 0 w 29507"/>
                    <a:gd name="connsiteY0" fmla="*/ 13099 h 20970"/>
                    <a:gd name="connsiteX1" fmla="*/ 17857 w 29507"/>
                    <a:gd name="connsiteY1" fmla="*/ 18327 h 20970"/>
                    <a:gd name="connsiteX2" fmla="*/ 29508 w 29507"/>
                    <a:gd name="connsiteY2" fmla="*/ 31 h 20970"/>
                    <a:gd name="connsiteX3" fmla="*/ 0 w 29507"/>
                    <a:gd name="connsiteY3" fmla="*/ 13099 h 2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507" h="20970">
                      <a:moveTo>
                        <a:pt x="0" y="13099"/>
                      </a:moveTo>
                      <a:cubicBezTo>
                        <a:pt x="5118" y="19307"/>
                        <a:pt x="4355" y="24207"/>
                        <a:pt x="17857" y="18327"/>
                      </a:cubicBezTo>
                      <a:cubicBezTo>
                        <a:pt x="26568" y="14515"/>
                        <a:pt x="28963" y="11575"/>
                        <a:pt x="29508" y="31"/>
                      </a:cubicBezTo>
                      <a:cubicBezTo>
                        <a:pt x="13828" y="-405"/>
                        <a:pt x="6533" y="3734"/>
                        <a:pt x="0" y="13099"/>
                      </a:cubicBezTo>
                      <a:close/>
                    </a:path>
                  </a:pathLst>
                </a:custGeom>
                <a:grpFill/>
                <a:ln w="63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iconfont-1096-617929">
              <a:extLst>
                <a:ext uri="{FF2B5EF4-FFF2-40B4-BE49-F238E27FC236}">
                  <a16:creationId xmlns:a16="http://schemas.microsoft.com/office/drawing/2014/main" id="{46008D63-E3CF-FE63-76CB-EBEBE1002A6D}"/>
                </a:ext>
              </a:extLst>
            </p:cNvPr>
            <p:cNvSpPr/>
            <p:nvPr/>
          </p:nvSpPr>
          <p:spPr>
            <a:xfrm>
              <a:off x="2308081" y="482585"/>
              <a:ext cx="183259" cy="18254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79FA1">
                    <a:alpha val="15000"/>
                  </a:srgbClr>
                </a:gs>
                <a:gs pos="100000">
                  <a:srgbClr val="FBCF50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A5F4EB-67D3-C11F-6F45-E6C55E1FA102}"/>
              </a:ext>
            </a:extLst>
          </p:cNvPr>
          <p:cNvGrpSpPr/>
          <p:nvPr/>
        </p:nvGrpSpPr>
        <p:grpSpPr>
          <a:xfrm>
            <a:off x="877588" y="562069"/>
            <a:ext cx="885451" cy="885451"/>
            <a:chOff x="904968" y="1452295"/>
            <a:chExt cx="762000" cy="762000"/>
          </a:xfrm>
          <a:gradFill>
            <a:gsLst>
              <a:gs pos="100000">
                <a:srgbClr val="EF393C"/>
              </a:gs>
              <a:gs pos="0">
                <a:srgbClr val="EF393C">
                  <a:alpha val="0"/>
                </a:srgbClr>
              </a:gs>
            </a:gsLst>
            <a:lin ang="16200000" scaled="1"/>
          </a:gra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9710A19-0B40-E4A7-4AD6-EF575C921792}"/>
                </a:ext>
              </a:extLst>
            </p:cNvPr>
            <p:cNvSpPr/>
            <p:nvPr/>
          </p:nvSpPr>
          <p:spPr>
            <a:xfrm>
              <a:off x="930685" y="1452295"/>
              <a:ext cx="707707" cy="762000"/>
            </a:xfrm>
            <a:custGeom>
              <a:avLst/>
              <a:gdLst>
                <a:gd name="connsiteX0" fmla="*/ 355283 w 707707"/>
                <a:gd name="connsiteY0" fmla="*/ 114300 h 762000"/>
                <a:gd name="connsiteX1" fmla="*/ 374333 w 707707"/>
                <a:gd name="connsiteY1" fmla="*/ 133350 h 762000"/>
                <a:gd name="connsiteX2" fmla="*/ 355283 w 707707"/>
                <a:gd name="connsiteY2" fmla="*/ 152400 h 762000"/>
                <a:gd name="connsiteX3" fmla="*/ 336233 w 707707"/>
                <a:gd name="connsiteY3" fmla="*/ 133350 h 762000"/>
                <a:gd name="connsiteX4" fmla="*/ 355283 w 707707"/>
                <a:gd name="connsiteY4" fmla="*/ 114300 h 762000"/>
                <a:gd name="connsiteX5" fmla="*/ 469583 w 707707"/>
                <a:gd name="connsiteY5" fmla="*/ 685800 h 762000"/>
                <a:gd name="connsiteX6" fmla="*/ 450533 w 707707"/>
                <a:gd name="connsiteY6" fmla="*/ 666750 h 762000"/>
                <a:gd name="connsiteX7" fmla="*/ 383858 w 707707"/>
                <a:gd name="connsiteY7" fmla="*/ 666750 h 762000"/>
                <a:gd name="connsiteX8" fmla="*/ 383858 w 707707"/>
                <a:gd name="connsiteY8" fmla="*/ 182880 h 762000"/>
                <a:gd name="connsiteX9" fmla="*/ 404813 w 707707"/>
                <a:gd name="connsiteY9" fmla="*/ 161925 h 762000"/>
                <a:gd name="connsiteX10" fmla="*/ 587693 w 707707"/>
                <a:gd name="connsiteY10" fmla="*/ 161925 h 762000"/>
                <a:gd name="connsiteX11" fmla="*/ 534353 w 707707"/>
                <a:gd name="connsiteY11" fmla="*/ 438150 h 762000"/>
                <a:gd name="connsiteX12" fmla="*/ 573405 w 707707"/>
                <a:gd name="connsiteY12" fmla="*/ 438150 h 762000"/>
                <a:gd name="connsiteX13" fmla="*/ 615315 w 707707"/>
                <a:gd name="connsiteY13" fmla="*/ 220980 h 762000"/>
                <a:gd name="connsiteX14" fmla="*/ 668655 w 707707"/>
                <a:gd name="connsiteY14" fmla="*/ 438150 h 762000"/>
                <a:gd name="connsiteX15" fmla="*/ 707708 w 707707"/>
                <a:gd name="connsiteY15" fmla="*/ 438150 h 762000"/>
                <a:gd name="connsiteX16" fmla="*/ 638175 w 707707"/>
                <a:gd name="connsiteY16" fmla="*/ 161925 h 762000"/>
                <a:gd name="connsiteX17" fmla="*/ 650558 w 707707"/>
                <a:gd name="connsiteY17" fmla="*/ 161925 h 762000"/>
                <a:gd name="connsiteX18" fmla="*/ 679133 w 707707"/>
                <a:gd name="connsiteY18" fmla="*/ 133350 h 762000"/>
                <a:gd name="connsiteX19" fmla="*/ 650558 w 707707"/>
                <a:gd name="connsiteY19" fmla="*/ 104775 h 762000"/>
                <a:gd name="connsiteX20" fmla="*/ 404813 w 707707"/>
                <a:gd name="connsiteY20" fmla="*/ 104775 h 762000"/>
                <a:gd name="connsiteX21" fmla="*/ 383858 w 707707"/>
                <a:gd name="connsiteY21" fmla="*/ 83820 h 762000"/>
                <a:gd name="connsiteX22" fmla="*/ 383858 w 707707"/>
                <a:gd name="connsiteY22" fmla="*/ 28575 h 762000"/>
                <a:gd name="connsiteX23" fmla="*/ 355283 w 707707"/>
                <a:gd name="connsiteY23" fmla="*/ 0 h 762000"/>
                <a:gd name="connsiteX24" fmla="*/ 326708 w 707707"/>
                <a:gd name="connsiteY24" fmla="*/ 28575 h 762000"/>
                <a:gd name="connsiteX25" fmla="*/ 326708 w 707707"/>
                <a:gd name="connsiteY25" fmla="*/ 83820 h 762000"/>
                <a:gd name="connsiteX26" fmla="*/ 305753 w 707707"/>
                <a:gd name="connsiteY26" fmla="*/ 104775 h 762000"/>
                <a:gd name="connsiteX27" fmla="*/ 60008 w 707707"/>
                <a:gd name="connsiteY27" fmla="*/ 104775 h 762000"/>
                <a:gd name="connsiteX28" fmla="*/ 31433 w 707707"/>
                <a:gd name="connsiteY28" fmla="*/ 133350 h 762000"/>
                <a:gd name="connsiteX29" fmla="*/ 54293 w 707707"/>
                <a:gd name="connsiteY29" fmla="*/ 160973 h 762000"/>
                <a:gd name="connsiteX30" fmla="*/ 0 w 707707"/>
                <a:gd name="connsiteY30" fmla="*/ 438150 h 762000"/>
                <a:gd name="connsiteX31" fmla="*/ 39053 w 707707"/>
                <a:gd name="connsiteY31" fmla="*/ 438150 h 762000"/>
                <a:gd name="connsiteX32" fmla="*/ 80963 w 707707"/>
                <a:gd name="connsiteY32" fmla="*/ 220980 h 762000"/>
                <a:gd name="connsiteX33" fmla="*/ 135255 w 707707"/>
                <a:gd name="connsiteY33" fmla="*/ 438150 h 762000"/>
                <a:gd name="connsiteX34" fmla="*/ 174308 w 707707"/>
                <a:gd name="connsiteY34" fmla="*/ 438150 h 762000"/>
                <a:gd name="connsiteX35" fmla="*/ 104775 w 707707"/>
                <a:gd name="connsiteY35" fmla="*/ 161925 h 762000"/>
                <a:gd name="connsiteX36" fmla="*/ 304800 w 707707"/>
                <a:gd name="connsiteY36" fmla="*/ 161925 h 762000"/>
                <a:gd name="connsiteX37" fmla="*/ 325755 w 707707"/>
                <a:gd name="connsiteY37" fmla="*/ 182880 h 762000"/>
                <a:gd name="connsiteX38" fmla="*/ 325755 w 707707"/>
                <a:gd name="connsiteY38" fmla="*/ 666750 h 762000"/>
                <a:gd name="connsiteX39" fmla="*/ 259080 w 707707"/>
                <a:gd name="connsiteY39" fmla="*/ 666750 h 762000"/>
                <a:gd name="connsiteX40" fmla="*/ 240030 w 707707"/>
                <a:gd name="connsiteY40" fmla="*/ 685800 h 762000"/>
                <a:gd name="connsiteX41" fmla="*/ 240030 w 707707"/>
                <a:gd name="connsiteY41" fmla="*/ 704850 h 762000"/>
                <a:gd name="connsiteX42" fmla="*/ 126683 w 707707"/>
                <a:gd name="connsiteY42" fmla="*/ 704850 h 762000"/>
                <a:gd name="connsiteX43" fmla="*/ 126683 w 707707"/>
                <a:gd name="connsiteY43" fmla="*/ 762000 h 762000"/>
                <a:gd name="connsiteX44" fmla="*/ 583883 w 707707"/>
                <a:gd name="connsiteY44" fmla="*/ 762000 h 762000"/>
                <a:gd name="connsiteX45" fmla="*/ 583883 w 707707"/>
                <a:gd name="connsiteY45" fmla="*/ 704850 h 762000"/>
                <a:gd name="connsiteX46" fmla="*/ 469583 w 707707"/>
                <a:gd name="connsiteY46" fmla="*/ 704850 h 762000"/>
                <a:gd name="connsiteX47" fmla="*/ 469583 w 707707"/>
                <a:gd name="connsiteY47" fmla="*/ 6858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07707" h="762000">
                  <a:moveTo>
                    <a:pt x="355283" y="114300"/>
                  </a:moveTo>
                  <a:cubicBezTo>
                    <a:pt x="365760" y="114300"/>
                    <a:pt x="374333" y="122873"/>
                    <a:pt x="374333" y="133350"/>
                  </a:cubicBezTo>
                  <a:cubicBezTo>
                    <a:pt x="374333" y="143828"/>
                    <a:pt x="365760" y="152400"/>
                    <a:pt x="355283" y="152400"/>
                  </a:cubicBezTo>
                  <a:cubicBezTo>
                    <a:pt x="344805" y="152400"/>
                    <a:pt x="336233" y="143828"/>
                    <a:pt x="336233" y="133350"/>
                  </a:cubicBezTo>
                  <a:cubicBezTo>
                    <a:pt x="336233" y="122873"/>
                    <a:pt x="344805" y="114300"/>
                    <a:pt x="355283" y="114300"/>
                  </a:cubicBezTo>
                  <a:close/>
                  <a:moveTo>
                    <a:pt x="469583" y="685800"/>
                  </a:moveTo>
                  <a:cubicBezTo>
                    <a:pt x="469583" y="675323"/>
                    <a:pt x="461010" y="666750"/>
                    <a:pt x="450533" y="666750"/>
                  </a:cubicBezTo>
                  <a:lnTo>
                    <a:pt x="383858" y="666750"/>
                  </a:lnTo>
                  <a:lnTo>
                    <a:pt x="383858" y="182880"/>
                  </a:lnTo>
                  <a:cubicBezTo>
                    <a:pt x="392430" y="178118"/>
                    <a:pt x="400050" y="170498"/>
                    <a:pt x="404813" y="161925"/>
                  </a:cubicBezTo>
                  <a:lnTo>
                    <a:pt x="587693" y="161925"/>
                  </a:lnTo>
                  <a:lnTo>
                    <a:pt x="534353" y="438150"/>
                  </a:lnTo>
                  <a:lnTo>
                    <a:pt x="573405" y="438150"/>
                  </a:lnTo>
                  <a:lnTo>
                    <a:pt x="615315" y="220980"/>
                  </a:lnTo>
                  <a:lnTo>
                    <a:pt x="668655" y="438150"/>
                  </a:lnTo>
                  <a:lnTo>
                    <a:pt x="707708" y="438150"/>
                  </a:lnTo>
                  <a:lnTo>
                    <a:pt x="638175" y="161925"/>
                  </a:lnTo>
                  <a:lnTo>
                    <a:pt x="650558" y="161925"/>
                  </a:lnTo>
                  <a:cubicBezTo>
                    <a:pt x="666750" y="161925"/>
                    <a:pt x="679133" y="149543"/>
                    <a:pt x="679133" y="133350"/>
                  </a:cubicBezTo>
                  <a:cubicBezTo>
                    <a:pt x="679133" y="117157"/>
                    <a:pt x="666750" y="104775"/>
                    <a:pt x="650558" y="104775"/>
                  </a:cubicBezTo>
                  <a:lnTo>
                    <a:pt x="404813" y="104775"/>
                  </a:lnTo>
                  <a:cubicBezTo>
                    <a:pt x="400050" y="96203"/>
                    <a:pt x="392430" y="88582"/>
                    <a:pt x="383858" y="83820"/>
                  </a:cubicBezTo>
                  <a:lnTo>
                    <a:pt x="383858" y="28575"/>
                  </a:lnTo>
                  <a:cubicBezTo>
                    <a:pt x="383858" y="12383"/>
                    <a:pt x="371475" y="0"/>
                    <a:pt x="355283" y="0"/>
                  </a:cubicBezTo>
                  <a:cubicBezTo>
                    <a:pt x="339090" y="0"/>
                    <a:pt x="326708" y="12383"/>
                    <a:pt x="326708" y="28575"/>
                  </a:cubicBezTo>
                  <a:lnTo>
                    <a:pt x="326708" y="83820"/>
                  </a:lnTo>
                  <a:cubicBezTo>
                    <a:pt x="318135" y="88582"/>
                    <a:pt x="310515" y="96203"/>
                    <a:pt x="305753" y="104775"/>
                  </a:cubicBezTo>
                  <a:lnTo>
                    <a:pt x="60008" y="104775"/>
                  </a:lnTo>
                  <a:cubicBezTo>
                    <a:pt x="43815" y="104775"/>
                    <a:pt x="31433" y="117157"/>
                    <a:pt x="31433" y="133350"/>
                  </a:cubicBezTo>
                  <a:cubicBezTo>
                    <a:pt x="31433" y="146685"/>
                    <a:pt x="40958" y="159068"/>
                    <a:pt x="54293" y="160973"/>
                  </a:cubicBezTo>
                  <a:lnTo>
                    <a:pt x="0" y="438150"/>
                  </a:lnTo>
                  <a:lnTo>
                    <a:pt x="39053" y="438150"/>
                  </a:lnTo>
                  <a:lnTo>
                    <a:pt x="80963" y="220980"/>
                  </a:lnTo>
                  <a:lnTo>
                    <a:pt x="135255" y="438150"/>
                  </a:lnTo>
                  <a:lnTo>
                    <a:pt x="174308" y="438150"/>
                  </a:lnTo>
                  <a:lnTo>
                    <a:pt x="104775" y="161925"/>
                  </a:lnTo>
                  <a:lnTo>
                    <a:pt x="304800" y="161925"/>
                  </a:lnTo>
                  <a:cubicBezTo>
                    <a:pt x="309563" y="170498"/>
                    <a:pt x="317183" y="178118"/>
                    <a:pt x="325755" y="182880"/>
                  </a:cubicBezTo>
                  <a:lnTo>
                    <a:pt x="325755" y="666750"/>
                  </a:lnTo>
                  <a:lnTo>
                    <a:pt x="259080" y="666750"/>
                  </a:lnTo>
                  <a:cubicBezTo>
                    <a:pt x="248603" y="666750"/>
                    <a:pt x="240030" y="675323"/>
                    <a:pt x="240030" y="685800"/>
                  </a:cubicBezTo>
                  <a:lnTo>
                    <a:pt x="240030" y="704850"/>
                  </a:lnTo>
                  <a:lnTo>
                    <a:pt x="126683" y="704850"/>
                  </a:lnTo>
                  <a:lnTo>
                    <a:pt x="126683" y="762000"/>
                  </a:lnTo>
                  <a:lnTo>
                    <a:pt x="583883" y="762000"/>
                  </a:lnTo>
                  <a:lnTo>
                    <a:pt x="583883" y="704850"/>
                  </a:lnTo>
                  <a:lnTo>
                    <a:pt x="469583" y="704850"/>
                  </a:lnTo>
                  <a:lnTo>
                    <a:pt x="469583" y="6858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52FEBEC-51E8-32FA-34DB-C9CF638F4DC8}"/>
                </a:ext>
              </a:extLst>
            </p:cNvPr>
            <p:cNvSpPr/>
            <p:nvPr/>
          </p:nvSpPr>
          <p:spPr>
            <a:xfrm>
              <a:off x="904968" y="1919020"/>
              <a:ext cx="228600" cy="57150"/>
            </a:xfrm>
            <a:custGeom>
              <a:avLst/>
              <a:gdLst>
                <a:gd name="connsiteX0" fmla="*/ 228600 w 228600"/>
                <a:gd name="connsiteY0" fmla="*/ 0 h 57150"/>
                <a:gd name="connsiteX1" fmla="*/ 0 w 228600"/>
                <a:gd name="connsiteY1" fmla="*/ 0 h 57150"/>
                <a:gd name="connsiteX2" fmla="*/ 114300 w 228600"/>
                <a:gd name="connsiteY2" fmla="*/ 57150 h 57150"/>
                <a:gd name="connsiteX3" fmla="*/ 22860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228600" y="0"/>
                  </a:moveTo>
                  <a:lnTo>
                    <a:pt x="0" y="0"/>
                  </a:ln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8F964F2-3A86-B9C1-3566-FE23BAF1BAC6}"/>
                </a:ext>
              </a:extLst>
            </p:cNvPr>
            <p:cNvSpPr/>
            <p:nvPr/>
          </p:nvSpPr>
          <p:spPr>
            <a:xfrm>
              <a:off x="1438368" y="1919020"/>
              <a:ext cx="228600" cy="57150"/>
            </a:xfrm>
            <a:custGeom>
              <a:avLst/>
              <a:gdLst>
                <a:gd name="connsiteX0" fmla="*/ 0 w 228600"/>
                <a:gd name="connsiteY0" fmla="*/ 0 h 57150"/>
                <a:gd name="connsiteX1" fmla="*/ 114300 w 228600"/>
                <a:gd name="connsiteY1" fmla="*/ 57150 h 57150"/>
                <a:gd name="connsiteX2" fmla="*/ 228600 w 228600"/>
                <a:gd name="connsiteY2" fmla="*/ 0 h 57150"/>
                <a:gd name="connsiteX3" fmla="*/ 0 w 228600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57150">
                  <a:moveTo>
                    <a:pt x="0" y="0"/>
                  </a:moveTo>
                  <a:cubicBezTo>
                    <a:pt x="0" y="31432"/>
                    <a:pt x="51435" y="57150"/>
                    <a:pt x="114300" y="57150"/>
                  </a:cubicBezTo>
                  <a:cubicBezTo>
                    <a:pt x="177165" y="57150"/>
                    <a:pt x="228600" y="31432"/>
                    <a:pt x="22860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EC5BE52-2A96-365D-ABAD-06B89A6B0F16}"/>
              </a:ext>
            </a:extLst>
          </p:cNvPr>
          <p:cNvGrpSpPr/>
          <p:nvPr/>
        </p:nvGrpSpPr>
        <p:grpSpPr>
          <a:xfrm>
            <a:off x="2465399" y="2170335"/>
            <a:ext cx="4188650" cy="532114"/>
            <a:chOff x="395294" y="1528635"/>
            <a:chExt cx="4188650" cy="53211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3F1CFD0-B689-50F8-B3BE-13D952362745}"/>
                </a:ext>
              </a:extLst>
            </p:cNvPr>
            <p:cNvSpPr/>
            <p:nvPr/>
          </p:nvSpPr>
          <p:spPr>
            <a:xfrm>
              <a:off x="395294" y="1528635"/>
              <a:ext cx="4188650" cy="5321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68B8D"/>
                </a:gs>
                <a:gs pos="100000">
                  <a:schemeClr val="bg1"/>
                </a:gs>
              </a:gsLst>
              <a:lin ang="16200000" scaled="1"/>
            </a:gradFill>
            <a:ln w="12700"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85660" y="1632156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F15558"/>
                      </a:gs>
                      <a:gs pos="0">
                        <a:srgbClr val="C00000"/>
                      </a:gs>
                    </a:gsLst>
                    <a:lin ang="1620000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233F6FB-43AA-C431-8228-538500BDCE75}"/>
              </a:ext>
            </a:extLst>
          </p:cNvPr>
          <p:cNvSpPr txBox="1"/>
          <p:nvPr/>
        </p:nvSpPr>
        <p:spPr>
          <a:xfrm>
            <a:off x="1745678" y="2835853"/>
            <a:ext cx="562809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406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7">
            <a:extLst>
              <a:ext uri="{FF2B5EF4-FFF2-40B4-BE49-F238E27FC236}">
                <a16:creationId xmlns:a16="http://schemas.microsoft.com/office/drawing/2014/main" id="{5EF9CEB2-B40A-839D-9848-A2A518514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674" y="1166721"/>
            <a:ext cx="2940651" cy="2949102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34">
            <a:extLst>
              <a:ext uri="{FF2B5EF4-FFF2-40B4-BE49-F238E27FC236}">
                <a16:creationId xmlns:a16="http://schemas.microsoft.com/office/drawing/2014/main" id="{5BFC1E21-A0B0-A1DC-9666-9986F61C43F0}"/>
              </a:ext>
            </a:extLst>
          </p:cNvPr>
          <p:cNvSpPr>
            <a:spLocks/>
          </p:cNvSpPr>
          <p:nvPr/>
        </p:nvSpPr>
        <p:spPr bwMode="auto">
          <a:xfrm>
            <a:off x="3457381" y="1550179"/>
            <a:ext cx="1021736" cy="102947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35">
            <a:extLst>
              <a:ext uri="{FF2B5EF4-FFF2-40B4-BE49-F238E27FC236}">
                <a16:creationId xmlns:a16="http://schemas.microsoft.com/office/drawing/2014/main" id="{2D0464A9-1EC3-4BFF-E4B3-AC5972E9712A}"/>
              </a:ext>
            </a:extLst>
          </p:cNvPr>
          <p:cNvSpPr>
            <a:spLocks/>
          </p:cNvSpPr>
          <p:nvPr/>
        </p:nvSpPr>
        <p:spPr bwMode="auto">
          <a:xfrm>
            <a:off x="3457381" y="2703501"/>
            <a:ext cx="1021736" cy="1037217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0000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37">
            <a:extLst>
              <a:ext uri="{FF2B5EF4-FFF2-40B4-BE49-F238E27FC236}">
                <a16:creationId xmlns:a16="http://schemas.microsoft.com/office/drawing/2014/main" id="{3294B6F8-BAB0-F83F-808A-B64432A23C45}"/>
              </a:ext>
            </a:extLst>
          </p:cNvPr>
          <p:cNvSpPr>
            <a:spLocks/>
          </p:cNvSpPr>
          <p:nvPr/>
        </p:nvSpPr>
        <p:spPr bwMode="auto">
          <a:xfrm>
            <a:off x="4649403" y="1550179"/>
            <a:ext cx="1037217" cy="102947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0000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 b="1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0BFAF2F3-A6FB-096A-31FE-B57CABF9034D}"/>
              </a:ext>
            </a:extLst>
          </p:cNvPr>
          <p:cNvSpPr>
            <a:spLocks/>
          </p:cNvSpPr>
          <p:nvPr/>
        </p:nvSpPr>
        <p:spPr bwMode="auto">
          <a:xfrm>
            <a:off x="4649403" y="2703501"/>
            <a:ext cx="1037217" cy="1037217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pPr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 b="1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4E181C67-E0DC-4CC3-0245-9910153D4205}"/>
              </a:ext>
            </a:extLst>
          </p:cNvPr>
          <p:cNvGrpSpPr/>
          <p:nvPr/>
        </p:nvGrpSpPr>
        <p:grpSpPr>
          <a:xfrm>
            <a:off x="4014689" y="2146196"/>
            <a:ext cx="468278" cy="402503"/>
            <a:chOff x="5481877" y="3723806"/>
            <a:chExt cx="624371" cy="536669"/>
          </a:xfrm>
        </p:grpSpPr>
        <p:sp>
          <p:nvSpPr>
            <p:cNvPr id="10" name="Oval 32">
              <a:extLst>
                <a:ext uri="{FF2B5EF4-FFF2-40B4-BE49-F238E27FC236}">
                  <a16:creationId xmlns:a16="http://schemas.microsoft.com/office/drawing/2014/main" id="{2E698173-FA4A-67ED-D2F9-DFBFF40B6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b="1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33">
              <a:extLst>
                <a:ext uri="{FF2B5EF4-FFF2-40B4-BE49-F238E27FC236}">
                  <a16:creationId xmlns:a16="http://schemas.microsoft.com/office/drawing/2014/main" id="{A7623A3F-D7DD-15A7-2D52-6602772A5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b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57">
              <a:extLst>
                <a:ext uri="{FF2B5EF4-FFF2-40B4-BE49-F238E27FC236}">
                  <a16:creationId xmlns:a16="http://schemas.microsoft.com/office/drawing/2014/main" id="{5D685288-7810-049B-61D8-CA6B07EB6DE8}"/>
                </a:ext>
              </a:extLst>
            </p:cNvPr>
            <p:cNvSpPr txBox="1"/>
            <p:nvPr/>
          </p:nvSpPr>
          <p:spPr>
            <a:xfrm>
              <a:off x="5523450" y="3768333"/>
              <a:ext cx="582798" cy="400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pc="-113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pc="-11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51E682A-1BF9-60CF-0809-1208DB274FB4}"/>
              </a:ext>
            </a:extLst>
          </p:cNvPr>
          <p:cNvGrpSpPr/>
          <p:nvPr/>
        </p:nvGrpSpPr>
        <p:grpSpPr>
          <a:xfrm>
            <a:off x="4711327" y="2146196"/>
            <a:ext cx="456685" cy="402503"/>
            <a:chOff x="6410728" y="3723806"/>
            <a:chExt cx="608913" cy="536669"/>
          </a:xfrm>
        </p:grpSpPr>
        <p:sp>
          <p:nvSpPr>
            <p:cNvPr id="14" name="Oval 38">
              <a:extLst>
                <a:ext uri="{FF2B5EF4-FFF2-40B4-BE49-F238E27FC236}">
                  <a16:creationId xmlns:a16="http://schemas.microsoft.com/office/drawing/2014/main" id="{6A58352B-25E5-DF47-554E-4BCEB3E67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b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60">
              <a:extLst>
                <a:ext uri="{FF2B5EF4-FFF2-40B4-BE49-F238E27FC236}">
                  <a16:creationId xmlns:a16="http://schemas.microsoft.com/office/drawing/2014/main" id="{703236E0-F9F8-9889-9A15-72151D6CFFB0}"/>
                </a:ext>
              </a:extLst>
            </p:cNvPr>
            <p:cNvSpPr txBox="1"/>
            <p:nvPr/>
          </p:nvSpPr>
          <p:spPr>
            <a:xfrm>
              <a:off x="6436843" y="3774007"/>
              <a:ext cx="582798" cy="400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pc="-113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pc="-11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4453B5F-AE88-2F44-0DF3-DAACFE61E04F}"/>
              </a:ext>
            </a:extLst>
          </p:cNvPr>
          <p:cNvGrpSpPr/>
          <p:nvPr/>
        </p:nvGrpSpPr>
        <p:grpSpPr>
          <a:xfrm>
            <a:off x="4711327" y="2734465"/>
            <a:ext cx="456685" cy="402502"/>
            <a:chOff x="6410728" y="4508169"/>
            <a:chExt cx="608913" cy="536669"/>
          </a:xfrm>
        </p:grpSpPr>
        <p:sp>
          <p:nvSpPr>
            <p:cNvPr id="17" name="Oval 40">
              <a:extLst>
                <a:ext uri="{FF2B5EF4-FFF2-40B4-BE49-F238E27FC236}">
                  <a16:creationId xmlns:a16="http://schemas.microsoft.com/office/drawing/2014/main" id="{D32C2301-2F0F-A3EF-5746-6F075FEAA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b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63">
              <a:extLst>
                <a:ext uri="{FF2B5EF4-FFF2-40B4-BE49-F238E27FC236}">
                  <a16:creationId xmlns:a16="http://schemas.microsoft.com/office/drawing/2014/main" id="{62B8A2C4-C069-8E8E-BE2E-4315B6D68267}"/>
                </a:ext>
              </a:extLst>
            </p:cNvPr>
            <p:cNvSpPr txBox="1"/>
            <p:nvPr/>
          </p:nvSpPr>
          <p:spPr>
            <a:xfrm>
              <a:off x="6436843" y="4566437"/>
              <a:ext cx="58279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pc="-113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pc="-11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389BE4C-EE4C-4ED6-7F32-10054A56F884}"/>
              </a:ext>
            </a:extLst>
          </p:cNvPr>
          <p:cNvGrpSpPr/>
          <p:nvPr/>
        </p:nvGrpSpPr>
        <p:grpSpPr>
          <a:xfrm>
            <a:off x="4014688" y="2734465"/>
            <a:ext cx="464429" cy="402502"/>
            <a:chOff x="5481877" y="4508169"/>
            <a:chExt cx="619238" cy="536669"/>
          </a:xfrm>
        </p:grpSpPr>
        <p:sp>
          <p:nvSpPr>
            <p:cNvPr id="20" name="Oval 36">
              <a:extLst>
                <a:ext uri="{FF2B5EF4-FFF2-40B4-BE49-F238E27FC236}">
                  <a16:creationId xmlns:a16="http://schemas.microsoft.com/office/drawing/2014/main" id="{3B68A010-F3D3-2A56-19E0-3F0014B96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25" b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66">
              <a:extLst>
                <a:ext uri="{FF2B5EF4-FFF2-40B4-BE49-F238E27FC236}">
                  <a16:creationId xmlns:a16="http://schemas.microsoft.com/office/drawing/2014/main" id="{1A4E68EB-8D25-64F1-FA19-99700D88A367}"/>
                </a:ext>
              </a:extLst>
            </p:cNvPr>
            <p:cNvSpPr txBox="1"/>
            <p:nvPr/>
          </p:nvSpPr>
          <p:spPr>
            <a:xfrm>
              <a:off x="5518317" y="4566437"/>
              <a:ext cx="582798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pc="-113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pc="-113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6404162-BAB3-4BBF-6DB8-163EE01A90D2}"/>
              </a:ext>
            </a:extLst>
          </p:cNvPr>
          <p:cNvGrpSpPr/>
          <p:nvPr/>
        </p:nvGrpSpPr>
        <p:grpSpPr>
          <a:xfrm flipH="1">
            <a:off x="5867858" y="1668301"/>
            <a:ext cx="672809" cy="349229"/>
            <a:chOff x="10968080" y="2834540"/>
            <a:chExt cx="1020324" cy="465639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05E3BE8-A665-F02A-48A8-ACF42963EB54}"/>
                </a:ext>
              </a:extLst>
            </p:cNvPr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5E87EE52-ADB2-65AC-834A-10567B77B1A7}"/>
                  </a:ext>
                </a:extLst>
              </p:cNvPr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D00BA82-E949-8981-ED07-5055E9BFC14D}"/>
                  </a:ext>
                </a:extLst>
              </p:cNvPr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42C3553-936A-15F0-9371-D7C65ECCAEF4}"/>
                </a:ext>
              </a:extLst>
            </p:cNvPr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43BC03A-619A-FB40-1ACC-6CEB9BA96AD8}"/>
                  </a:ext>
                </a:extLst>
              </p:cNvPr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3E424E8-2313-DC7A-B292-5CFCCD1D1701}"/>
                  </a:ext>
                </a:extLst>
              </p:cNvPr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EBAA26C-8419-1EEC-A9ED-47207538E4EB}"/>
              </a:ext>
            </a:extLst>
          </p:cNvPr>
          <p:cNvGrpSpPr/>
          <p:nvPr/>
        </p:nvGrpSpPr>
        <p:grpSpPr>
          <a:xfrm flipH="1" flipV="1">
            <a:off x="5827605" y="3391487"/>
            <a:ext cx="672809" cy="349230"/>
            <a:chOff x="10968080" y="2834540"/>
            <a:chExt cx="1020324" cy="46563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EBEB8C9-C219-02B9-29F1-420DAD3A7621}"/>
                </a:ext>
              </a:extLst>
            </p:cNvPr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D2EA4E29-F2F7-3437-8E6D-6DD1E3256541}"/>
                  </a:ext>
                </a:extLst>
              </p:cNvPr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BC3051F8-1459-18CA-FAB9-EC8CA2A56CDF}"/>
                  </a:ext>
                </a:extLst>
              </p:cNvPr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043D63A-E5B5-BDEB-2FC7-B4673869FADC}"/>
                </a:ext>
              </a:extLst>
            </p:cNvPr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15D9BDB3-6123-C961-FF8E-EFAEA27F89E8}"/>
                  </a:ext>
                </a:extLst>
              </p:cNvPr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F2F45444-92CC-9722-FCA1-2709F25AAE4A}"/>
                  </a:ext>
                </a:extLst>
              </p:cNvPr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9DC98C-85E4-D665-FDFE-A4E222F49744}"/>
              </a:ext>
            </a:extLst>
          </p:cNvPr>
          <p:cNvGrpSpPr/>
          <p:nvPr/>
        </p:nvGrpSpPr>
        <p:grpSpPr>
          <a:xfrm>
            <a:off x="2565272" y="1616637"/>
            <a:ext cx="765244" cy="2124085"/>
            <a:chOff x="3549319" y="3017729"/>
            <a:chExt cx="1020324" cy="283211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883E8A6-B2C7-CCDF-9FC9-DEFD97077F0E}"/>
                </a:ext>
              </a:extLst>
            </p:cNvPr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F17A5184-01EB-4241-1EA8-7FED504CF063}"/>
                  </a:ext>
                </a:extLst>
              </p:cNvPr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0A615865-D663-292A-587D-EDB8E2728906}"/>
                  </a:ext>
                </a:extLst>
              </p:cNvPr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50F892D-521E-DC12-B8F6-1674BBEEB322}"/>
                </a:ext>
              </a:extLst>
            </p:cNvPr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890958E6-3821-E2CB-3B8E-0B7405E0756A}"/>
                  </a:ext>
                </a:extLst>
              </p:cNvPr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534819B-86D0-0537-DC2D-CB3E3A9A142A}"/>
                  </a:ext>
                </a:extLst>
              </p:cNvPr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42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30865D-81E7-0628-331A-771E6CD31D14}"/>
                </a:ext>
              </a:extLst>
            </p:cNvPr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6EC92AA4-8933-8192-BD5F-1F5E68915A49}"/>
                  </a:ext>
                </a:extLst>
              </p:cNvPr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92519469-AFA0-AE61-5665-51D3DD405F2C}"/>
                    </a:ext>
                  </a:extLst>
                </p:cNvPr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C08FB924-F273-FB37-3361-5F2C573F08CE}"/>
                    </a:ext>
                  </a:extLst>
                </p:cNvPr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D701148A-EAA9-0574-3F84-5AE6D00BC2CB}"/>
                  </a:ext>
                </a:extLst>
              </p:cNvPr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E7E01B6F-CEF9-B86D-DD12-1A7169319F1A}"/>
                    </a:ext>
                  </a:extLst>
                </p:cNvPr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791E2C24-E2EE-67AF-5071-269329A7BD9D}"/>
                    </a:ext>
                  </a:extLst>
                </p:cNvPr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732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1425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89A8FE42-63F0-F102-BD87-C6CA53C78628}"/>
              </a:ext>
            </a:extLst>
          </p:cNvPr>
          <p:cNvSpPr/>
          <p:nvPr/>
        </p:nvSpPr>
        <p:spPr>
          <a:xfrm>
            <a:off x="4455896" y="2530090"/>
            <a:ext cx="232213" cy="185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 defTabSz="685732" fontAlgn="auto">
              <a:spcBef>
                <a:spcPts val="0"/>
              </a:spcBef>
              <a:spcAft>
                <a:spcPts val="0"/>
              </a:spcAft>
            </a:pPr>
            <a:endParaRPr lang="zh-CN" altLang="en-US" sz="1425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0285D78-3E33-CE8E-5FF2-F0E647256CA9}"/>
              </a:ext>
            </a:extLst>
          </p:cNvPr>
          <p:cNvGrpSpPr/>
          <p:nvPr/>
        </p:nvGrpSpPr>
        <p:grpSpPr>
          <a:xfrm>
            <a:off x="6554509" y="1474612"/>
            <a:ext cx="1833841" cy="924442"/>
            <a:chOff x="5540087" y="1628844"/>
            <a:chExt cx="1833841" cy="92444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AF6AF58-3EC2-E810-26CC-973F8D1F9935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DDC6970-7825-0276-AA5C-FBCFCAACFDB4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91E237D-3CF9-88D9-C7A7-6C839F42559F}"/>
              </a:ext>
            </a:extLst>
          </p:cNvPr>
          <p:cNvGrpSpPr/>
          <p:nvPr/>
        </p:nvGrpSpPr>
        <p:grpSpPr>
          <a:xfrm>
            <a:off x="755650" y="1392126"/>
            <a:ext cx="1789462" cy="924442"/>
            <a:chOff x="6376170" y="1628844"/>
            <a:chExt cx="1789462" cy="92444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13385F8-89BD-8A11-FDB9-254208B9DD30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D6BD3C2-A9B1-A90E-E647-01EC57FB1934}"/>
                </a:ext>
              </a:extLst>
            </p:cNvPr>
            <p:cNvSpPr txBox="1"/>
            <p:nvPr/>
          </p:nvSpPr>
          <p:spPr>
            <a:xfrm>
              <a:off x="6376170" y="1857133"/>
              <a:ext cx="17894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3824D07-EC26-2848-5077-34E4C262E5E2}"/>
              </a:ext>
            </a:extLst>
          </p:cNvPr>
          <p:cNvGrpSpPr/>
          <p:nvPr/>
        </p:nvGrpSpPr>
        <p:grpSpPr>
          <a:xfrm>
            <a:off x="6554509" y="3278496"/>
            <a:ext cx="1833841" cy="924442"/>
            <a:chOff x="5540087" y="1628844"/>
            <a:chExt cx="1833841" cy="92444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C8B1AC5-BCDE-312B-CFB9-B9D36EE8B60D}"/>
                </a:ext>
              </a:extLst>
            </p:cNvPr>
            <p:cNvSpPr txBox="1"/>
            <p:nvPr/>
          </p:nvSpPr>
          <p:spPr>
            <a:xfrm>
              <a:off x="554008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2AD95A5-3EB9-7C12-8933-AA9427EBEED8}"/>
                </a:ext>
              </a:extLst>
            </p:cNvPr>
            <p:cNvSpPr txBox="1"/>
            <p:nvPr/>
          </p:nvSpPr>
          <p:spPr>
            <a:xfrm>
              <a:off x="5540087" y="1857133"/>
              <a:ext cx="183384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1C0878A-F6DF-8D35-B2C4-62EAF2B0F23E}"/>
              </a:ext>
            </a:extLst>
          </p:cNvPr>
          <p:cNvGrpSpPr/>
          <p:nvPr/>
        </p:nvGrpSpPr>
        <p:grpSpPr>
          <a:xfrm>
            <a:off x="755650" y="3191381"/>
            <a:ext cx="1789462" cy="924442"/>
            <a:chOff x="6376170" y="1628844"/>
            <a:chExt cx="1789462" cy="92444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C2BB56F-9B9C-9914-A74F-F122C7AF9948}"/>
                </a:ext>
              </a:extLst>
            </p:cNvPr>
            <p:cNvSpPr txBox="1"/>
            <p:nvPr/>
          </p:nvSpPr>
          <p:spPr>
            <a:xfrm>
              <a:off x="6814907" y="1628844"/>
              <a:ext cx="135072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39465F5-693F-DF93-7927-0111951BF915}"/>
                </a:ext>
              </a:extLst>
            </p:cNvPr>
            <p:cNvSpPr txBox="1"/>
            <p:nvPr/>
          </p:nvSpPr>
          <p:spPr>
            <a:xfrm>
              <a:off x="6376170" y="1857133"/>
              <a:ext cx="17894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D4F413F0-0E3F-6732-A8CF-E84AF1D26CC0}"/>
              </a:ext>
            </a:extLst>
          </p:cNvPr>
          <p:cNvSpPr txBox="1"/>
          <p:nvPr/>
        </p:nvSpPr>
        <p:spPr>
          <a:xfrm>
            <a:off x="1239241" y="218347"/>
            <a:ext cx="3219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02/ </a:t>
            </a:r>
            <a:r>
              <a:rPr lang="zh-CN" altLang="en-US" sz="2000" dirty="0">
                <a:gradFill>
                  <a:gsLst>
                    <a:gs pos="100000">
                      <a:srgbClr val="F15558"/>
                    </a:gs>
                    <a:gs pos="0">
                      <a:srgbClr val="C00000"/>
                    </a:gs>
                  </a:gsLst>
                  <a:lin ang="162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7503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PASSING_SCORE" val="0.000000"/>
  <p:tag name="ISPRING_ULTRA_SCORM_COURSE_ID" val="7FAE1810-7363-4A06-B4BC-94F22F1B93FA"/>
  <p:tag name="ISPRINGONLINEFOLDERID" val="0"/>
  <p:tag name="ISPRINGONLINEFOLDERPATH" val="Content List"/>
  <p:tag name="ISPRINGCLOUDFOLDERID" val="0"/>
  <p:tag name="ISPRINGCLOUDFOLDERPATH" val="Repository"/>
  <p:tag name="ISPRING_OUTPUT_FOLDER" val="G:\3月份第三批\79659"/>
  <p:tag name="ISPRING_PRESENTATION_TITLE" val="58ccac4845667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#180959;#67747;#7400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pqye3sp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F68B8D"/>
            </a:gs>
            <a:gs pos="100000">
              <a:schemeClr val="bg1"/>
            </a:gs>
          </a:gsLst>
          <a:lin ang="16200000" scaled="1"/>
        </a:gradFill>
        <a:ln w="12700">
          <a:noFill/>
        </a:ln>
        <a:effectLst>
          <a:innerShdw dist="76200" dir="13500000">
            <a:prstClr val="black">
              <a:alpha val="12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732</TotalTime>
  <Words>2253</Words>
  <Application>Microsoft Office PowerPoint</Application>
  <PresentationFormat>全屏显示(16:9)</PresentationFormat>
  <Paragraphs>266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inpin heiti</vt:lpstr>
      <vt:lpstr>阿里巴巴普惠体 2.0 55 Regular</vt:lpstr>
      <vt:lpstr>等线</vt:lpstr>
      <vt:lpstr>思源黑体 CN Heavy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普法教育普法主题班会通用ppt模板</dc:title>
  <dc:creator>51PPT模板网</dc:creator>
  <cp:keywords>www.51pptmoban.com</cp:keywords>
  <dc:description>www.51pptmoban.com</dc:description>
  <cp:lastModifiedBy>Win user</cp:lastModifiedBy>
  <cp:revision>176</cp:revision>
  <dcterms:created xsi:type="dcterms:W3CDTF">2017-03-04T06:55:50Z</dcterms:created>
  <dcterms:modified xsi:type="dcterms:W3CDTF">2022-11-30T13:48:32Z</dcterms:modified>
</cp:coreProperties>
</file>