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2"/>
  </p:notesMasterIdLst>
  <p:sldIdLst>
    <p:sldId id="257" r:id="rId2"/>
    <p:sldId id="275" r:id="rId3"/>
    <p:sldId id="260" r:id="rId4"/>
    <p:sldId id="268" r:id="rId5"/>
    <p:sldId id="274" r:id="rId6"/>
    <p:sldId id="263" r:id="rId7"/>
    <p:sldId id="276" r:id="rId8"/>
    <p:sldId id="262" r:id="rId9"/>
    <p:sldId id="265" r:id="rId10"/>
    <p:sldId id="266" r:id="rId11"/>
    <p:sldId id="277" r:id="rId12"/>
    <p:sldId id="261" r:id="rId13"/>
    <p:sldId id="267" r:id="rId14"/>
    <p:sldId id="279" r:id="rId15"/>
    <p:sldId id="271" r:id="rId16"/>
    <p:sldId id="272" r:id="rId17"/>
    <p:sldId id="278" r:id="rId18"/>
    <p:sldId id="280" r:id="rId19"/>
    <p:sldId id="281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2C1"/>
    <a:srgbClr val="D62627"/>
    <a:srgbClr val="F9BC5A"/>
    <a:srgbClr val="21262A"/>
    <a:srgbClr val="73EBC8"/>
    <a:srgbClr val="34D6C2"/>
    <a:srgbClr val="F47D9B"/>
    <a:srgbClr val="43CEF8"/>
    <a:srgbClr val="39A4FA"/>
    <a:srgbClr val="EA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06" autoAdjust="0"/>
    <p:restoredTop sz="96163" autoAdjust="0"/>
  </p:normalViewPr>
  <p:slideViewPr>
    <p:cSldViewPr snapToGrid="0" showGuides="1">
      <p:cViewPr>
        <p:scale>
          <a:sx n="10" d="100"/>
          <a:sy n="10" d="100"/>
        </p:scale>
        <p:origin x="3150" y="1764"/>
      </p:cViewPr>
      <p:guideLst>
        <p:guide pos="438"/>
        <p:guide pos="7242"/>
        <p:guide orient="horz" pos="346"/>
        <p:guide orient="horz" pos="3974"/>
        <p:guide orient="horz" pos="73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accent1"/>
                </a:gs>
                <a:gs pos="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2A-41CD-AFCE-7D6F6C1634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9464687"/>
        <c:axId val="439467639"/>
      </c:barChart>
      <c:catAx>
        <c:axId val="4394646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439467639"/>
        <c:crosses val="autoZero"/>
        <c:auto val="1"/>
        <c:lblAlgn val="ctr"/>
        <c:lblOffset val="100"/>
        <c:noMultiLvlLbl val="0"/>
      </c:catAx>
      <c:valAx>
        <c:axId val="439467639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394646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0.8</c:v>
                </c:pt>
                <c:pt idx="1">
                  <c:v>7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AE-48F4-8B07-B725131BC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9464687"/>
        <c:axId val="439467639"/>
      </c:barChart>
      <c:catAx>
        <c:axId val="4394646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439467639"/>
        <c:crosses val="autoZero"/>
        <c:auto val="1"/>
        <c:lblAlgn val="ctr"/>
        <c:lblOffset val="100"/>
        <c:noMultiLvlLbl val="0"/>
      </c:catAx>
      <c:valAx>
        <c:axId val="439467639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394646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DC-4F76-8AA9-4D1553F9D21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EDC-4F76-8AA9-4D1553F9D2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3000</c:v>
                </c:pt>
                <c:pt idx="1">
                  <c:v>2500</c:v>
                </c:pt>
                <c:pt idx="2">
                  <c:v>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EDC-4F76-8AA9-4D1553F9D2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70645047"/>
        <c:axId val="870645703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  <a:tailEnd type="none" w="lg" len="lg"/>
            </a:ln>
            <a:effectLst/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3000</c:v>
                </c:pt>
                <c:pt idx="1">
                  <c:v>2500</c:v>
                </c:pt>
                <c:pt idx="2">
                  <c:v>8000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0EDC-4F76-8AA9-4D1553F9D2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70645047"/>
        <c:axId val="870645703"/>
      </c:lineChart>
      <c:catAx>
        <c:axId val="8706450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870645703"/>
        <c:crosses val="autoZero"/>
        <c:auto val="1"/>
        <c:lblAlgn val="ctr"/>
        <c:lblOffset val="100"/>
        <c:noMultiLvlLbl val="0"/>
      </c:catAx>
      <c:valAx>
        <c:axId val="870645703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70645047"/>
        <c:crosses val="autoZero"/>
        <c:crossBetween val="between"/>
      </c:valAx>
      <c:spPr>
        <a:noFill/>
        <a:ln w="6350">
          <a:noFill/>
        </a:ln>
        <a:effectLst/>
      </c:spPr>
    </c:plotArea>
    <c:plotVisOnly val="1"/>
    <c:dispBlanksAs val="gap"/>
    <c:showDLblsOverMax val="0"/>
  </c:chart>
  <c:spPr>
    <a:gradFill>
      <a:gsLst>
        <a:gs pos="0">
          <a:schemeClr val="accent1">
            <a:alpha val="0"/>
          </a:schemeClr>
        </a:gs>
        <a:gs pos="100000">
          <a:schemeClr val="accent1">
            <a:alpha val="15000"/>
          </a:schemeClr>
        </a:gs>
      </a:gsLst>
      <a:lin ang="5400000" scaled="1"/>
    </a:gradFill>
    <a:ln w="12700">
      <a:gradFill>
        <a:gsLst>
          <a:gs pos="31000">
            <a:schemeClr val="accent1">
              <a:alpha val="0"/>
            </a:schemeClr>
          </a:gs>
          <a:gs pos="100000">
            <a:schemeClr val="accent1"/>
          </a:gs>
        </a:gsLst>
        <a:lin ang="5400000" scaled="1"/>
      </a:gradFill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6313877590015E-2"/>
          <c:y val="6.5158236392285934E-2"/>
          <c:w val="0.94836737224481993"/>
          <c:h val="0.78747576607423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1" u="none" strike="noStrike" kern="1200" spc="-15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业务A</c:v>
                </c:pt>
                <c:pt idx="1">
                  <c:v>业务B</c:v>
                </c:pt>
                <c:pt idx="2">
                  <c:v>业务C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30050</c:v>
                </c:pt>
                <c:pt idx="1">
                  <c:v>63326</c:v>
                </c:pt>
                <c:pt idx="2">
                  <c:v>40032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09-491C-A88D-1426AFF35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6100551"/>
        <c:axId val="716100879"/>
      </c:barChart>
      <c:catAx>
        <c:axId val="7161005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716100879"/>
        <c:crosses val="autoZero"/>
        <c:auto val="1"/>
        <c:lblAlgn val="ctr"/>
        <c:lblOffset val="100"/>
        <c:noMultiLvlLbl val="0"/>
      </c:catAx>
      <c:valAx>
        <c:axId val="716100879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161005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449-429B-85C1-2B5F41031E7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449-429B-85C1-2B5F41031E71}"/>
              </c:ext>
            </c:extLst>
          </c:dPt>
          <c:dLbls>
            <c:dLbl>
              <c:idx val="0"/>
              <c:layout>
                <c:manualLayout>
                  <c:x val="-0.1774041843852148"/>
                  <c:y val="0.19112059193124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800" b="0" i="0" u="none" strike="noStrike" kern="1200" baseline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defRPr>
                    </a:pPr>
                    <a:fld id="{AE421BD7-FE19-4F8F-A14C-D7C1ADD23C29}" type="PERCENTAGE">
                      <a:rPr lang="en-US" altLang="zh-CN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pPr>
                        <a:defRPr sz="1800">
                          <a:solidFill>
                            <a:schemeClr val="bg1"/>
                          </a:solidFill>
                          <a:latin typeface="+mj-ea"/>
                          <a:ea typeface="+mj-ea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045732267412574"/>
                      <c:h val="0.210649226253767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449-429B-85C1-2B5F41031E7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49-429B-85C1-2B5F41031E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49-429B-85C1-2B5F41031E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449-429B-85C1-2B5F41031E7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449-429B-85C1-2B5F41031E71}"/>
              </c:ext>
            </c:extLst>
          </c:dPt>
          <c:dLbls>
            <c:dLbl>
              <c:idx val="0"/>
              <c:layout>
                <c:manualLayout>
                  <c:x val="-0.18815595313583378"/>
                  <c:y val="4.603768113394900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800" b="0" i="0" u="none" strike="noStrike" kern="1200" baseline="0">
                        <a:solidFill>
                          <a:schemeClr val="bg1"/>
                        </a:solidFill>
                        <a:latin typeface="+mj-ea"/>
                        <a:ea typeface="+mj-ea"/>
                        <a:cs typeface="+mn-cs"/>
                      </a:defRPr>
                    </a:pPr>
                    <a:fld id="{CB756DB2-C2E6-4BF2-8509-7681C2DA412F}" type="PERCENTAGE">
                      <a:rPr lang="en-US" altLang="zh-CN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pPr>
                        <a:defRPr sz="1800">
                          <a:solidFill>
                            <a:schemeClr val="bg1"/>
                          </a:solidFill>
                          <a:latin typeface="+mj-ea"/>
                          <a:ea typeface="+mj-ea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045732267412574"/>
                      <c:h val="0.210649226253767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449-429B-85C1-2B5F41031E71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49-429B-85C1-2B5F41031E7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449-429B-85C1-2B5F41031E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BB30C6B-F34A-4F02-BACE-D18C28E3B70A}" type="datetimeFigureOut">
              <a:rPr lang="zh-CN" altLang="en-US" smtClean="0"/>
              <a:pPr/>
              <a:t>2022/12/1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75DD2B1-1A58-4FDB-AD54-64407EF7A1E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4245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id="{66465FF9-D701-44AD-9B71-3E42E34DF4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94480" y="0"/>
            <a:ext cx="5697520" cy="6858000"/>
          </a:xfrm>
          <a:custGeom>
            <a:avLst/>
            <a:gdLst>
              <a:gd name="connsiteX0" fmla="*/ 0 w 5697520"/>
              <a:gd name="connsiteY0" fmla="*/ 0 h 6858000"/>
              <a:gd name="connsiteX1" fmla="*/ 5697520 w 5697520"/>
              <a:gd name="connsiteY1" fmla="*/ 0 h 6858000"/>
              <a:gd name="connsiteX2" fmla="*/ 5697520 w 5697520"/>
              <a:gd name="connsiteY2" fmla="*/ 6858000 h 6858000"/>
              <a:gd name="connsiteX3" fmla="*/ 664621 w 5697520"/>
              <a:gd name="connsiteY3" fmla="*/ 6858000 h 6858000"/>
              <a:gd name="connsiteX4" fmla="*/ 681506 w 5697520"/>
              <a:gd name="connsiteY4" fmla="*/ 6816042 h 6858000"/>
              <a:gd name="connsiteX5" fmla="*/ 976126 w 5697520"/>
              <a:gd name="connsiteY5" fmla="*/ 3183063 h 6858000"/>
              <a:gd name="connsiteX6" fmla="*/ 8013 w 5697520"/>
              <a:gd name="connsiteY6" fmla="*/ 132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7520" h="6858000">
                <a:moveTo>
                  <a:pt x="0" y="0"/>
                </a:moveTo>
                <a:lnTo>
                  <a:pt x="5697520" y="0"/>
                </a:lnTo>
                <a:lnTo>
                  <a:pt x="5697520" y="6858000"/>
                </a:lnTo>
                <a:lnTo>
                  <a:pt x="664621" y="6858000"/>
                </a:lnTo>
                <a:lnTo>
                  <a:pt x="681506" y="6816042"/>
                </a:lnTo>
                <a:cubicBezTo>
                  <a:pt x="1021029" y="5919997"/>
                  <a:pt x="1148364" y="4610583"/>
                  <a:pt x="976126" y="3183063"/>
                </a:cubicBezTo>
                <a:cubicBezTo>
                  <a:pt x="823626" y="1919115"/>
                  <a:pt x="465034" y="800957"/>
                  <a:pt x="8013" y="132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7E7DBD8-8B2B-310C-CE48-C048C021E1AB}"/>
              </a:ext>
            </a:extLst>
          </p:cNvPr>
          <p:cNvSpPr/>
          <p:nvPr userDrawn="1"/>
        </p:nvSpPr>
        <p:spPr>
          <a:xfrm rot="60000">
            <a:off x="336474" y="-47978"/>
            <a:ext cx="7229527" cy="6895596"/>
          </a:xfrm>
          <a:custGeom>
            <a:avLst/>
            <a:gdLst>
              <a:gd name="connsiteX0" fmla="*/ 0 w 7229527"/>
              <a:gd name="connsiteY0" fmla="*/ 106400 h 6895596"/>
              <a:gd name="connsiteX1" fmla="*/ 6095696 w 7229527"/>
              <a:gd name="connsiteY1" fmla="*/ 0 h 6895596"/>
              <a:gd name="connsiteX2" fmla="*/ 6106527 w 7229527"/>
              <a:gd name="connsiteY2" fmla="*/ 17203 h 6895596"/>
              <a:gd name="connsiteX3" fmla="*/ 7129813 w 7229527"/>
              <a:gd name="connsiteY3" fmla="*/ 3169652 h 6895596"/>
              <a:gd name="connsiteX4" fmla="*/ 6898643 w 7229527"/>
              <a:gd name="connsiteY4" fmla="*/ 6807220 h 6895596"/>
              <a:gd name="connsiteX5" fmla="*/ 6864858 w 7229527"/>
              <a:gd name="connsiteY5" fmla="*/ 6895596 h 6895596"/>
              <a:gd name="connsiteX6" fmla="*/ 4207288 w 7229527"/>
              <a:gd name="connsiteY6" fmla="*/ 6895595 h 6895596"/>
              <a:gd name="connsiteX7" fmla="*/ 0 w 7229527"/>
              <a:gd name="connsiteY7" fmla="*/ 6895595 h 689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29527" h="6895596">
                <a:moveTo>
                  <a:pt x="0" y="106400"/>
                </a:moveTo>
                <a:lnTo>
                  <a:pt x="6095696" y="0"/>
                </a:lnTo>
                <a:lnTo>
                  <a:pt x="6106527" y="17203"/>
                </a:lnTo>
                <a:cubicBezTo>
                  <a:pt x="6577225" y="796829"/>
                  <a:pt x="6955278" y="1908558"/>
                  <a:pt x="7129813" y="3169652"/>
                </a:cubicBezTo>
                <a:cubicBezTo>
                  <a:pt x="7326938" y="4593949"/>
                  <a:pt x="7222475" y="5905385"/>
                  <a:pt x="6898643" y="6807220"/>
                </a:cubicBezTo>
                <a:lnTo>
                  <a:pt x="6864858" y="6895596"/>
                </a:lnTo>
                <a:lnTo>
                  <a:pt x="4207288" y="6895595"/>
                </a:lnTo>
                <a:lnTo>
                  <a:pt x="0" y="689559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6565648-3B48-B923-B7A0-B74D829F4DB4}"/>
              </a:ext>
            </a:extLst>
          </p:cNvPr>
          <p:cNvSpPr/>
          <p:nvPr userDrawn="1"/>
        </p:nvSpPr>
        <p:spPr>
          <a:xfrm>
            <a:off x="276852" y="0"/>
            <a:ext cx="7170610" cy="6858001"/>
          </a:xfrm>
          <a:custGeom>
            <a:avLst/>
            <a:gdLst>
              <a:gd name="connsiteX0" fmla="*/ 0 w 7170610"/>
              <a:gd name="connsiteY0" fmla="*/ 0 h 6858001"/>
              <a:gd name="connsiteX1" fmla="*/ 2510878 w 7170610"/>
              <a:gd name="connsiteY1" fmla="*/ 0 h 6858001"/>
              <a:gd name="connsiteX2" fmla="*/ 2510878 w 7170610"/>
              <a:gd name="connsiteY2" fmla="*/ 1 h 6858001"/>
              <a:gd name="connsiteX3" fmla="*/ 4984929 w 7170610"/>
              <a:gd name="connsiteY3" fmla="*/ 1 h 6858001"/>
              <a:gd name="connsiteX4" fmla="*/ 4984929 w 7170610"/>
              <a:gd name="connsiteY4" fmla="*/ 2 h 6858001"/>
              <a:gd name="connsiteX5" fmla="*/ 5971566 w 7170610"/>
              <a:gd name="connsiteY5" fmla="*/ 2 h 6858001"/>
              <a:gd name="connsiteX6" fmla="*/ 5985603 w 7170610"/>
              <a:gd name="connsiteY6" fmla="*/ 20513 h 6858001"/>
              <a:gd name="connsiteX7" fmla="*/ 7073624 w 7170610"/>
              <a:gd name="connsiteY7" fmla="*/ 3234006 h 6858001"/>
              <a:gd name="connsiteX8" fmla="*/ 6848778 w 7170610"/>
              <a:gd name="connsiteY8" fmla="*/ 6772043 h 6858001"/>
              <a:gd name="connsiteX9" fmla="*/ 6815918 w 7170610"/>
              <a:gd name="connsiteY9" fmla="*/ 6858001 h 6858001"/>
              <a:gd name="connsiteX10" fmla="*/ 4231063 w 7170610"/>
              <a:gd name="connsiteY10" fmla="*/ 6858000 h 6858001"/>
              <a:gd name="connsiteX11" fmla="*/ 2510878 w 7170610"/>
              <a:gd name="connsiteY11" fmla="*/ 6858000 h 6858001"/>
              <a:gd name="connsiteX12" fmla="*/ 138894 w 7170610"/>
              <a:gd name="connsiteY12" fmla="*/ 6858000 h 6858001"/>
              <a:gd name="connsiteX13" fmla="*/ 0 w 7170610"/>
              <a:gd name="connsiteY13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70610" h="6858001">
                <a:moveTo>
                  <a:pt x="0" y="0"/>
                </a:moveTo>
                <a:lnTo>
                  <a:pt x="2510878" y="0"/>
                </a:lnTo>
                <a:lnTo>
                  <a:pt x="2510878" y="1"/>
                </a:lnTo>
                <a:lnTo>
                  <a:pt x="4984929" y="1"/>
                </a:lnTo>
                <a:lnTo>
                  <a:pt x="4984929" y="2"/>
                </a:lnTo>
                <a:lnTo>
                  <a:pt x="5971566" y="2"/>
                </a:lnTo>
                <a:lnTo>
                  <a:pt x="5985603" y="20513"/>
                </a:lnTo>
                <a:cubicBezTo>
                  <a:pt x="6486248" y="782577"/>
                  <a:pt x="6892546" y="1925644"/>
                  <a:pt x="7073624" y="3234006"/>
                </a:cubicBezTo>
                <a:cubicBezTo>
                  <a:pt x="7265355" y="4619331"/>
                  <a:pt x="7163750" y="5894884"/>
                  <a:pt x="6848778" y="6772043"/>
                </a:cubicBezTo>
                <a:lnTo>
                  <a:pt x="6815918" y="6858001"/>
                </a:lnTo>
                <a:lnTo>
                  <a:pt x="4231063" y="6858000"/>
                </a:lnTo>
                <a:lnTo>
                  <a:pt x="2510878" y="6858000"/>
                </a:lnTo>
                <a:lnTo>
                  <a:pt x="13889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18F26CB-DE8D-4078-9D44-647944724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251" b="9409"/>
          <a:stretch/>
        </p:blipFill>
        <p:spPr>
          <a:xfrm>
            <a:off x="0" y="436547"/>
            <a:ext cx="7585100" cy="642145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B769BA4-69FF-4523-942C-5F841EB026A5}"/>
              </a:ext>
            </a:extLst>
          </p:cNvPr>
          <p:cNvSpPr/>
          <p:nvPr userDrawn="1"/>
        </p:nvSpPr>
        <p:spPr>
          <a:xfrm>
            <a:off x="695324" y="3672707"/>
            <a:ext cx="45719" cy="65302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B73CEDBC-C7D3-4E84-801D-E09877C2A855}"/>
              </a:ext>
            </a:extLst>
          </p:cNvPr>
          <p:cNvSpPr/>
          <p:nvPr userDrawn="1"/>
        </p:nvSpPr>
        <p:spPr>
          <a:xfrm>
            <a:off x="695324" y="4890778"/>
            <a:ext cx="2733675" cy="447729"/>
          </a:xfrm>
          <a:prstGeom prst="roundRect">
            <a:avLst>
              <a:gd name="adj" fmla="val 1375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F68FAC9-4EA9-4D01-9F7C-E2D92838A7A7}"/>
              </a:ext>
            </a:extLst>
          </p:cNvPr>
          <p:cNvSpPr/>
          <p:nvPr userDrawn="1"/>
        </p:nvSpPr>
        <p:spPr>
          <a:xfrm>
            <a:off x="695106" y="1348560"/>
            <a:ext cx="80058" cy="818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34AF23B6-BAC6-45D8-A0D1-4DC6C35206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5326" y="1561083"/>
            <a:ext cx="6073775" cy="176445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5400" b="1" spc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单击此处编辑标题样式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0035745F-4725-4CF8-B5B6-3EFEC64870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7329" y="4914587"/>
            <a:ext cx="2571669" cy="40011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AFE300CD-C458-4851-A2C5-BF2F80DFD6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568700"/>
            <a:ext cx="4689936" cy="761234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  <a:p>
            <a:pPr lvl="0"/>
            <a:r>
              <a:rPr lang="zh-CN" altLang="en-US" dirty="0"/>
              <a:t>删除图片后单击图标可替换图片</a:t>
            </a:r>
          </a:p>
        </p:txBody>
      </p:sp>
    </p:spTree>
    <p:extLst>
      <p:ext uri="{BB962C8B-B14F-4D97-AF65-F5344CB8AC3E}">
        <p14:creationId xmlns:p14="http://schemas.microsoft.com/office/powerpoint/2010/main" val="3297161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id="{0554A492-AEC5-4587-8042-3CA2C643EA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6230"/>
          <a:stretch/>
        </p:blipFill>
        <p:spPr>
          <a:xfrm>
            <a:off x="-217651" y="1995586"/>
            <a:ext cx="12409651" cy="4862414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100F865E-EFF2-4E73-937A-ED101D1895AA}"/>
              </a:ext>
            </a:extLst>
          </p:cNvPr>
          <p:cNvSpPr/>
          <p:nvPr userDrawn="1"/>
        </p:nvSpPr>
        <p:spPr>
          <a:xfrm>
            <a:off x="1" y="-1"/>
            <a:ext cx="12192000" cy="3429002"/>
          </a:xfrm>
          <a:custGeom>
            <a:avLst/>
            <a:gdLst>
              <a:gd name="connsiteX0" fmla="*/ 0 w 12192000"/>
              <a:gd name="connsiteY0" fmla="*/ 0 h 3429002"/>
              <a:gd name="connsiteX1" fmla="*/ 12192000 w 12192000"/>
              <a:gd name="connsiteY1" fmla="*/ 0 h 3429002"/>
              <a:gd name="connsiteX2" fmla="*/ 12192000 w 12192000"/>
              <a:gd name="connsiteY2" fmla="*/ 2681098 h 3429002"/>
              <a:gd name="connsiteX3" fmla="*/ 11909213 w 12192000"/>
              <a:gd name="connsiteY3" fmla="*/ 2731270 h 3429002"/>
              <a:gd name="connsiteX4" fmla="*/ 2753968 w 12192000"/>
              <a:gd name="connsiteY4" fmla="*/ 3429002 h 3429002"/>
              <a:gd name="connsiteX5" fmla="*/ 260265 w 12192000"/>
              <a:gd name="connsiteY5" fmla="*/ 3381929 h 3429002"/>
              <a:gd name="connsiteX6" fmla="*/ 0 w 12192000"/>
              <a:gd name="connsiteY6" fmla="*/ 3370332 h 342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2">
                <a:moveTo>
                  <a:pt x="0" y="0"/>
                </a:moveTo>
                <a:lnTo>
                  <a:pt x="12192000" y="0"/>
                </a:lnTo>
                <a:lnTo>
                  <a:pt x="12192000" y="2681098"/>
                </a:lnTo>
                <a:lnTo>
                  <a:pt x="11909213" y="2731270"/>
                </a:lnTo>
                <a:cubicBezTo>
                  <a:pt x="9295795" y="3171782"/>
                  <a:pt x="6145278" y="3429002"/>
                  <a:pt x="2753968" y="3429002"/>
                </a:cubicBezTo>
                <a:cubicBezTo>
                  <a:pt x="1906141" y="3429002"/>
                  <a:pt x="1073363" y="3412926"/>
                  <a:pt x="260265" y="3381929"/>
                </a:cubicBezTo>
                <a:lnTo>
                  <a:pt x="0" y="3370332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8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8F25D51-5B99-44AD-A861-6D06D9F6CBCE}"/>
              </a:ext>
            </a:extLst>
          </p:cNvPr>
          <p:cNvSpPr/>
          <p:nvPr userDrawn="1"/>
        </p:nvSpPr>
        <p:spPr>
          <a:xfrm>
            <a:off x="524895" y="4185959"/>
            <a:ext cx="2357551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6000" b="1" kern="100" spc="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</a:rPr>
              <a:t>目录</a:t>
            </a:r>
            <a:endParaRPr lang="en-US" altLang="zh-CN" sz="6000" b="1" kern="100" spc="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</a:endParaRPr>
          </a:p>
          <a:p>
            <a:pPr indent="85725"/>
            <a:r>
              <a:rPr lang="en-US" altLang="zh-CN" sz="2800" b="1" kern="1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zh-CN" sz="1600" b="1" kern="1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74158C4-E0EC-49B5-A68E-85B2AD9C083F}"/>
              </a:ext>
            </a:extLst>
          </p:cNvPr>
          <p:cNvGrpSpPr/>
          <p:nvPr userDrawn="1"/>
        </p:nvGrpSpPr>
        <p:grpSpPr>
          <a:xfrm>
            <a:off x="3172641" y="3975856"/>
            <a:ext cx="787041" cy="787042"/>
            <a:chOff x="3492534" y="1754037"/>
            <a:chExt cx="571466" cy="57146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72DE8B7-B4FC-47DD-A4D5-459D15F059E0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712012B6-E0D3-4678-BEEF-748B5C406E87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ADC1181B-CEAE-4576-B98E-458237B33584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0CA02E86-55EF-452F-8E73-B5D7F9539898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00A13EA5-ABEE-4A29-BC4D-B7C67E8107AE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288CAAC4-96A2-43C7-94F5-89B06CEB1561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D7C1F2B-769B-4EF1-B335-F08385F4DD95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137CFD8-E1CE-4B05-A150-E3D10129ECA0}"/>
              </a:ext>
            </a:extLst>
          </p:cNvPr>
          <p:cNvGrpSpPr/>
          <p:nvPr userDrawn="1"/>
        </p:nvGrpSpPr>
        <p:grpSpPr>
          <a:xfrm>
            <a:off x="3172641" y="5090281"/>
            <a:ext cx="787041" cy="787042"/>
            <a:chOff x="3492534" y="1754037"/>
            <a:chExt cx="571466" cy="57146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5D1A021A-D569-4FA9-B1EB-5AEEA2EC93AB}"/>
                </a:ext>
              </a:extLst>
            </p:cNvPr>
            <p:cNvSpPr/>
            <p:nvPr userDrawn="1"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id="{8C1E5D27-9669-4826-8154-89E1884853FF}"/>
                </a:ext>
              </a:extLst>
            </p:cNvPr>
            <p:cNvSpPr/>
            <p:nvPr userDrawn="1"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4A25701-81F6-4B0E-ACA2-DA640A21E004}"/>
                </a:ext>
              </a:extLst>
            </p:cNvPr>
            <p:cNvSpPr/>
            <p:nvPr userDrawn="1"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440F4E94-E957-442C-B03A-4E790F7F20BF}"/>
                </a:ext>
              </a:extLst>
            </p:cNvPr>
            <p:cNvCxnSpPr/>
            <p:nvPr userDrawn="1"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E627916E-34AA-469A-A09E-CB8310375BBE}"/>
                </a:ext>
              </a:extLst>
            </p:cNvPr>
            <p:cNvCxnSpPr/>
            <p:nvPr userDrawn="1"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73E704B-E0D1-4640-958D-5B72F7B8CA41}"/>
                </a:ext>
              </a:extLst>
            </p:cNvPr>
            <p:cNvSpPr/>
            <p:nvPr userDrawn="1"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A6469A2-457A-4D61-8555-CC3480213987}"/>
                </a:ext>
              </a:extLst>
            </p:cNvPr>
            <p:cNvSpPr/>
            <p:nvPr userDrawn="1"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2E4F1CE-C7B8-4204-AE03-99ED91D57A1C}"/>
              </a:ext>
            </a:extLst>
          </p:cNvPr>
          <p:cNvSpPr txBox="1"/>
          <p:nvPr userDrawn="1"/>
        </p:nvSpPr>
        <p:spPr>
          <a:xfrm>
            <a:off x="3344946" y="5268359"/>
            <a:ext cx="44243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1BDD3A-239A-4F2F-95E9-2CAF1FD471DE}"/>
              </a:ext>
            </a:extLst>
          </p:cNvPr>
          <p:cNvSpPr txBox="1"/>
          <p:nvPr userDrawn="1"/>
        </p:nvSpPr>
        <p:spPr>
          <a:xfrm>
            <a:off x="3344947" y="4153934"/>
            <a:ext cx="44243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D350935-B125-4B41-B8B5-6B3F4384D6DE}"/>
              </a:ext>
            </a:extLst>
          </p:cNvPr>
          <p:cNvGrpSpPr/>
          <p:nvPr userDrawn="1"/>
        </p:nvGrpSpPr>
        <p:grpSpPr>
          <a:xfrm>
            <a:off x="7575189" y="3975856"/>
            <a:ext cx="787041" cy="787042"/>
            <a:chOff x="3492534" y="1754037"/>
            <a:chExt cx="571466" cy="57146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7BC518F-B534-470D-AF00-AFB60836D134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E3A3F8DA-BB72-4507-9FF0-BA7700B42173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130A9D36-4B97-4C11-A15E-E042D099AE7F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65EF6328-EE73-42FD-8148-F6965132B541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AEE2C1E5-CB55-4183-BA29-C7BF795C2FE5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DDE4CAF-CF1C-48DE-9FAD-8BBDFB3C7896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FC491F6-60B1-406A-A108-31794ABFF656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48">
            <a:extLst>
              <a:ext uri="{FF2B5EF4-FFF2-40B4-BE49-F238E27FC236}">
                <a16:creationId xmlns:a16="http://schemas.microsoft.com/office/drawing/2014/main" id="{85B582C4-02E6-4F2C-AFAF-41345CC661CD}"/>
              </a:ext>
            </a:extLst>
          </p:cNvPr>
          <p:cNvSpPr txBox="1"/>
          <p:nvPr userDrawn="1"/>
        </p:nvSpPr>
        <p:spPr>
          <a:xfrm>
            <a:off x="7747494" y="4153934"/>
            <a:ext cx="44243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A2724A9-0A67-4859-AE9A-447C4BFBD0A7}"/>
              </a:ext>
            </a:extLst>
          </p:cNvPr>
          <p:cNvGrpSpPr/>
          <p:nvPr userDrawn="1"/>
        </p:nvGrpSpPr>
        <p:grpSpPr>
          <a:xfrm>
            <a:off x="7575189" y="5090281"/>
            <a:ext cx="787041" cy="787042"/>
            <a:chOff x="3492534" y="1754037"/>
            <a:chExt cx="571466" cy="57146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DB819E2-C0D6-4156-9C84-751CFEFC7CB4}"/>
                </a:ext>
              </a:extLst>
            </p:cNvPr>
            <p:cNvSpPr/>
            <p:nvPr userDrawn="1"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E14E7D4E-CAE6-4C9A-9510-207C26B046AC}"/>
                </a:ext>
              </a:extLst>
            </p:cNvPr>
            <p:cNvSpPr/>
            <p:nvPr userDrawn="1"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2547ED64-B122-4AAD-A5C4-B355A7E6E79E}"/>
                </a:ext>
              </a:extLst>
            </p:cNvPr>
            <p:cNvSpPr/>
            <p:nvPr userDrawn="1"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1F4ACC9-9C08-4793-B51A-905F7BED0463}"/>
                </a:ext>
              </a:extLst>
            </p:cNvPr>
            <p:cNvCxnSpPr/>
            <p:nvPr userDrawn="1"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F826EE33-1C39-4542-8EEA-16358A878187}"/>
                </a:ext>
              </a:extLst>
            </p:cNvPr>
            <p:cNvCxnSpPr/>
            <p:nvPr userDrawn="1"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1B3E3CBB-88CC-4FBF-89ED-8E4F55073C37}"/>
                </a:ext>
              </a:extLst>
            </p:cNvPr>
            <p:cNvSpPr/>
            <p:nvPr userDrawn="1"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67B8761D-C7A6-4E01-BC57-E8BA0B77BCF5}"/>
                </a:ext>
              </a:extLst>
            </p:cNvPr>
            <p:cNvSpPr/>
            <p:nvPr userDrawn="1"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71EDE53A-5E52-418D-8221-D44A8AEA80CE}"/>
              </a:ext>
            </a:extLst>
          </p:cNvPr>
          <p:cNvSpPr txBox="1"/>
          <p:nvPr userDrawn="1"/>
        </p:nvSpPr>
        <p:spPr>
          <a:xfrm>
            <a:off x="7747494" y="5268359"/>
            <a:ext cx="44243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3985AB0A-9F45-4201-846B-D8615107B2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86496" y="4153934"/>
            <a:ext cx="3185614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单击编辑文本样式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F5A19822-3D8E-4B71-809E-FDB7001463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86496" y="5268359"/>
            <a:ext cx="3185614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单击编辑文本样式</a:t>
            </a: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id="{E3BD5D46-C27C-4B89-8B8D-6F121357D1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89044" y="5268359"/>
            <a:ext cx="3185614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单击编辑文本样式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id="{A161508E-077F-4E47-9469-0C3850EA2C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9044" y="4153934"/>
            <a:ext cx="3185614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单击编辑文本样式</a:t>
            </a:r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id="{F33433E2-A303-4668-83C4-AC016C223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270610"/>
          </a:xfrm>
          <a:custGeom>
            <a:avLst/>
            <a:gdLst>
              <a:gd name="connsiteX0" fmla="*/ 0 w 12192000"/>
              <a:gd name="connsiteY0" fmla="*/ 0 h 3270610"/>
              <a:gd name="connsiteX1" fmla="*/ 12192000 w 12192000"/>
              <a:gd name="connsiteY1" fmla="*/ 0 h 3270610"/>
              <a:gd name="connsiteX2" fmla="*/ 12192000 w 12192000"/>
              <a:gd name="connsiteY2" fmla="*/ 2439762 h 3270610"/>
              <a:gd name="connsiteX3" fmla="*/ 12094007 w 12192000"/>
              <a:gd name="connsiteY3" fmla="*/ 2458975 h 3270610"/>
              <a:gd name="connsiteX4" fmla="*/ 2296769 w 12192000"/>
              <a:gd name="connsiteY4" fmla="*/ 3270610 h 3270610"/>
              <a:gd name="connsiteX5" fmla="*/ 622552 w 12192000"/>
              <a:gd name="connsiteY5" fmla="*/ 3249517 h 3270610"/>
              <a:gd name="connsiteX6" fmla="*/ 0 w 12192000"/>
              <a:gd name="connsiteY6" fmla="*/ 3229780 h 327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70610">
                <a:moveTo>
                  <a:pt x="0" y="0"/>
                </a:moveTo>
                <a:lnTo>
                  <a:pt x="12192000" y="0"/>
                </a:lnTo>
                <a:lnTo>
                  <a:pt x="12192000" y="2439762"/>
                </a:lnTo>
                <a:lnTo>
                  <a:pt x="12094007" y="2458975"/>
                </a:lnTo>
                <a:cubicBezTo>
                  <a:pt x="9362010" y="2968734"/>
                  <a:pt x="5970688" y="3270610"/>
                  <a:pt x="2296769" y="3270610"/>
                </a:cubicBezTo>
                <a:cubicBezTo>
                  <a:pt x="1731551" y="3270610"/>
                  <a:pt x="1173022" y="3263465"/>
                  <a:pt x="622552" y="3249517"/>
                </a:cubicBezTo>
                <a:lnTo>
                  <a:pt x="0" y="32297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511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DAE581B-613A-4127-B866-1F182A8AAC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-1" y="-3"/>
            <a:ext cx="12192002" cy="68580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6478358D-8BCB-4E42-AE49-EBCF42A07A3C}"/>
              </a:ext>
            </a:extLst>
          </p:cNvPr>
          <p:cNvGrpSpPr/>
          <p:nvPr userDrawn="1"/>
        </p:nvGrpSpPr>
        <p:grpSpPr>
          <a:xfrm>
            <a:off x="-1257303" y="-7075714"/>
            <a:ext cx="14706604" cy="21009430"/>
            <a:chOff x="-891080" y="-5824901"/>
            <a:chExt cx="10422925" cy="1488989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8DFEC99-8CB1-4D2F-BBED-5E6786696576}"/>
                </a:ext>
              </a:extLst>
            </p:cNvPr>
            <p:cNvSpPr/>
            <p:nvPr/>
          </p:nvSpPr>
          <p:spPr>
            <a:xfrm>
              <a:off x="2" y="-810171"/>
              <a:ext cx="8640763" cy="4860432"/>
            </a:xfrm>
            <a:prstGeom prst="rect">
              <a:avLst/>
            </a:pr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2">
                    <a:alpha val="8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菱形 3">
              <a:extLst>
                <a:ext uri="{FF2B5EF4-FFF2-40B4-BE49-F238E27FC236}">
                  <a16:creationId xmlns:a16="http://schemas.microsoft.com/office/drawing/2014/main" id="{C5295674-BDCC-4110-9896-FD2CE6D2583D}"/>
                </a:ext>
              </a:extLst>
            </p:cNvPr>
            <p:cNvSpPr/>
            <p:nvPr/>
          </p:nvSpPr>
          <p:spPr>
            <a:xfrm>
              <a:off x="-891080" y="-5824901"/>
              <a:ext cx="10422925" cy="14889890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id="{0D76689E-D257-4E1A-876A-4521A51441A4}"/>
                </a:ext>
              </a:extLst>
            </p:cNvPr>
            <p:cNvSpPr/>
            <p:nvPr/>
          </p:nvSpPr>
          <p:spPr>
            <a:xfrm>
              <a:off x="311018" y="-4107618"/>
              <a:ext cx="8018727" cy="11455324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id="{130E49D3-7F57-4FA0-8447-47EAA0412859}"/>
                </a:ext>
              </a:extLst>
            </p:cNvPr>
            <p:cNvSpPr/>
            <p:nvPr/>
          </p:nvSpPr>
          <p:spPr>
            <a:xfrm>
              <a:off x="1404380" y="-2545674"/>
              <a:ext cx="5832006" cy="8331436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A89E87-DA1D-4D78-9480-4CE52F350091}"/>
              </a:ext>
            </a:extLst>
          </p:cNvPr>
          <p:cNvGrpSpPr/>
          <p:nvPr userDrawn="1"/>
        </p:nvGrpSpPr>
        <p:grpSpPr>
          <a:xfrm>
            <a:off x="4923745" y="1749858"/>
            <a:ext cx="2344509" cy="273818"/>
            <a:chOff x="5441409" y="2966434"/>
            <a:chExt cx="1294745" cy="15121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559D8CA-B84C-4149-9758-07827475690C}"/>
                </a:ext>
              </a:extLst>
            </p:cNvPr>
            <p:cNvGrpSpPr/>
            <p:nvPr/>
          </p:nvGrpSpPr>
          <p:grpSpPr>
            <a:xfrm>
              <a:off x="6545856" y="2966434"/>
              <a:ext cx="190298" cy="151215"/>
              <a:chOff x="6720375" y="2966434"/>
              <a:chExt cx="190298" cy="151215"/>
            </a:xfrm>
          </p:grpSpPr>
          <p:sp>
            <p:nvSpPr>
              <p:cNvPr id="13" name="箭头: V 形 12">
                <a:extLst>
                  <a:ext uri="{FF2B5EF4-FFF2-40B4-BE49-F238E27FC236}">
                    <a16:creationId xmlns:a16="http://schemas.microsoft.com/office/drawing/2014/main" id="{F502E499-000C-4E2E-82A3-D6AAEA2A9042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箭头: V 形 13">
                <a:extLst>
                  <a:ext uri="{FF2B5EF4-FFF2-40B4-BE49-F238E27FC236}">
                    <a16:creationId xmlns:a16="http://schemas.microsoft.com/office/drawing/2014/main" id="{8FAFD531-652A-4401-BDFC-26AD2E7027FF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EFC7584-15D1-4539-AB4B-9AE48AA14A24}"/>
                </a:ext>
              </a:extLst>
            </p:cNvPr>
            <p:cNvGrpSpPr/>
            <p:nvPr/>
          </p:nvGrpSpPr>
          <p:grpSpPr>
            <a:xfrm flipH="1">
              <a:off x="5441409" y="2966434"/>
              <a:ext cx="190298" cy="151215"/>
              <a:chOff x="6720375" y="2966434"/>
              <a:chExt cx="190298" cy="151215"/>
            </a:xfrm>
          </p:grpSpPr>
          <p:sp>
            <p:nvSpPr>
              <p:cNvPr id="11" name="箭头: V 形 10">
                <a:extLst>
                  <a:ext uri="{FF2B5EF4-FFF2-40B4-BE49-F238E27FC236}">
                    <a16:creationId xmlns:a16="http://schemas.microsoft.com/office/drawing/2014/main" id="{745F68FF-E15B-44F7-8127-F4AEDED56810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箭头: V 形 11">
                <a:extLst>
                  <a:ext uri="{FF2B5EF4-FFF2-40B4-BE49-F238E27FC236}">
                    <a16:creationId xmlns:a16="http://schemas.microsoft.com/office/drawing/2014/main" id="{D8502139-76AA-4635-B72B-532EF24D710C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8D99706-9257-475B-B193-DDF9D2F4AA57}"/>
              </a:ext>
            </a:extLst>
          </p:cNvPr>
          <p:cNvGrpSpPr/>
          <p:nvPr userDrawn="1"/>
        </p:nvGrpSpPr>
        <p:grpSpPr>
          <a:xfrm>
            <a:off x="5225159" y="4768749"/>
            <a:ext cx="1741680" cy="137754"/>
            <a:chOff x="5848476" y="5241947"/>
            <a:chExt cx="961835" cy="760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14CB86A-FBCE-40CA-8568-001CEC7D3223}"/>
                </a:ext>
              </a:extLst>
            </p:cNvPr>
            <p:cNvSpPr/>
            <p:nvPr/>
          </p:nvSpPr>
          <p:spPr>
            <a:xfrm>
              <a:off x="6291357" y="5241947"/>
              <a:ext cx="76074" cy="76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1746736-FF6F-4B0C-BF45-53E62F033A5A}"/>
                </a:ext>
              </a:extLst>
            </p:cNvPr>
            <p:cNvSpPr/>
            <p:nvPr/>
          </p:nvSpPr>
          <p:spPr>
            <a:xfrm>
              <a:off x="5848476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981CBC9-FB3F-4EF5-A8E1-6F2476F2D60E}"/>
                </a:ext>
              </a:extLst>
            </p:cNvPr>
            <p:cNvSpPr/>
            <p:nvPr/>
          </p:nvSpPr>
          <p:spPr>
            <a:xfrm>
              <a:off x="6764592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97D8BB7-4376-4E20-B39D-71A9B8355975}"/>
                </a:ext>
              </a:extLst>
            </p:cNvPr>
            <p:cNvSpPr/>
            <p:nvPr/>
          </p:nvSpPr>
          <p:spPr>
            <a:xfrm>
              <a:off x="6062645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C9BDDEB-DA78-4CF0-91E1-64BF90E96B54}"/>
                </a:ext>
              </a:extLst>
            </p:cNvPr>
            <p:cNvSpPr/>
            <p:nvPr/>
          </p:nvSpPr>
          <p:spPr>
            <a:xfrm>
              <a:off x="6535881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占位符 20">
            <a:extLst>
              <a:ext uri="{FF2B5EF4-FFF2-40B4-BE49-F238E27FC236}">
                <a16:creationId xmlns:a16="http://schemas.microsoft.com/office/drawing/2014/main" id="{E8CCA37E-32EE-4901-8622-3FC0EC99FA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6000" y="1246205"/>
            <a:ext cx="2527828" cy="132343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b="1" spc="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3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C1295A6C-F67C-449F-92FD-4967D341FB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625" y="2608736"/>
            <a:ext cx="10811050" cy="1107996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6600" b="1" spc="60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2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输入标题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id="{6CA029D7-8CC3-4D6B-9B8A-6D374F1A20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10057" y="3886347"/>
            <a:ext cx="8165644" cy="584775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spc="600">
                <a:solidFill>
                  <a:srgbClr val="FFFFFF"/>
                </a:solidFill>
                <a:effectLst>
                  <a:outerShdw blurRad="127000" dist="38100" dir="2700000" algn="tl">
                    <a:srgbClr val="000000">
                      <a:alpha val="2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R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HERE YOUR 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5488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1600EB9-B3A7-4725-ABF7-BBD3BC540118}"/>
              </a:ext>
            </a:extLst>
          </p:cNvPr>
          <p:cNvGrpSpPr/>
          <p:nvPr userDrawn="1"/>
        </p:nvGrpSpPr>
        <p:grpSpPr>
          <a:xfrm>
            <a:off x="2" y="0"/>
            <a:ext cx="12191998" cy="927094"/>
            <a:chOff x="2" y="0"/>
            <a:chExt cx="12191998" cy="7745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CDCD58A-A1E9-41C8-B6C5-3FE9E1078BD3}"/>
                </a:ext>
              </a:extLst>
            </p:cNvPr>
            <p:cNvSpPr/>
            <p:nvPr/>
          </p:nvSpPr>
          <p:spPr>
            <a:xfrm>
              <a:off x="2" y="0"/>
              <a:ext cx="12191998" cy="710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CAA47C8C-A7CC-4BF6-A4D1-729892BF5F82}"/>
                </a:ext>
              </a:extLst>
            </p:cNvPr>
            <p:cNvSpPr/>
            <p:nvPr/>
          </p:nvSpPr>
          <p:spPr>
            <a:xfrm flipV="1">
              <a:off x="2" y="710063"/>
              <a:ext cx="12191998" cy="64509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标题 4">
            <a:extLst>
              <a:ext uri="{FF2B5EF4-FFF2-40B4-BE49-F238E27FC236}">
                <a16:creationId xmlns:a16="http://schemas.microsoft.com/office/drawing/2014/main" id="{AFBA9EFF-8057-9E81-E392-2E893888B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5" y="175641"/>
            <a:ext cx="11487150" cy="498598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2916213-6BD2-1D18-DEB1-AFBE45E3F4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2425" y="1190625"/>
            <a:ext cx="11601450" cy="53721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362782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BCF739D1-F0CD-4B4F-B0FA-28F675C6B164}"/>
              </a:ext>
            </a:extLst>
          </p:cNvPr>
          <p:cNvGrpSpPr/>
          <p:nvPr userDrawn="1"/>
        </p:nvGrpSpPr>
        <p:grpSpPr>
          <a:xfrm flipH="1">
            <a:off x="4624643" y="-203295"/>
            <a:ext cx="7567357" cy="7061296"/>
            <a:chOff x="0" y="-203295"/>
            <a:chExt cx="7567357" cy="70612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5D81590-0786-4905-9A3D-23D08510CCFA}"/>
                </a:ext>
              </a:extLst>
            </p:cNvPr>
            <p:cNvSpPr/>
            <p:nvPr userDrawn="1"/>
          </p:nvSpPr>
          <p:spPr>
            <a:xfrm rot="60000">
              <a:off x="337829" y="-203295"/>
              <a:ext cx="7229528" cy="7050925"/>
            </a:xfrm>
            <a:custGeom>
              <a:avLst/>
              <a:gdLst>
                <a:gd name="connsiteX0" fmla="*/ 0 w 7031718"/>
                <a:gd name="connsiteY0" fmla="*/ 0 h 6858001"/>
                <a:gd name="connsiteX1" fmla="*/ 4846036 w 7031718"/>
                <a:gd name="connsiteY1" fmla="*/ 0 h 6858001"/>
                <a:gd name="connsiteX2" fmla="*/ 4846036 w 7031718"/>
                <a:gd name="connsiteY2" fmla="*/ 1 h 6858001"/>
                <a:gd name="connsiteX3" fmla="*/ 5832673 w 7031718"/>
                <a:gd name="connsiteY3" fmla="*/ 1 h 6858001"/>
                <a:gd name="connsiteX4" fmla="*/ 5846710 w 7031718"/>
                <a:gd name="connsiteY4" fmla="*/ 20512 h 6858001"/>
                <a:gd name="connsiteX5" fmla="*/ 6934732 w 7031718"/>
                <a:gd name="connsiteY5" fmla="*/ 3234005 h 6858001"/>
                <a:gd name="connsiteX6" fmla="*/ 6709886 w 7031718"/>
                <a:gd name="connsiteY6" fmla="*/ 6772043 h 6858001"/>
                <a:gd name="connsiteX7" fmla="*/ 6677026 w 7031718"/>
                <a:gd name="connsiteY7" fmla="*/ 6858001 h 6858001"/>
                <a:gd name="connsiteX8" fmla="*/ 4092170 w 7031718"/>
                <a:gd name="connsiteY8" fmla="*/ 6858000 h 6858001"/>
                <a:gd name="connsiteX9" fmla="*/ 0 w 7031718"/>
                <a:gd name="connsiteY9" fmla="*/ 685800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31718" h="6858001">
                  <a:moveTo>
                    <a:pt x="0" y="0"/>
                  </a:moveTo>
                  <a:lnTo>
                    <a:pt x="4846036" y="0"/>
                  </a:lnTo>
                  <a:lnTo>
                    <a:pt x="4846036" y="1"/>
                  </a:lnTo>
                  <a:lnTo>
                    <a:pt x="5832673" y="1"/>
                  </a:lnTo>
                  <a:lnTo>
                    <a:pt x="5846710" y="20512"/>
                  </a:lnTo>
                  <a:cubicBezTo>
                    <a:pt x="6347356" y="782576"/>
                    <a:pt x="6753654" y="1925643"/>
                    <a:pt x="6934732" y="3234005"/>
                  </a:cubicBezTo>
                  <a:cubicBezTo>
                    <a:pt x="7126463" y="4619330"/>
                    <a:pt x="7024858" y="5894884"/>
                    <a:pt x="6709886" y="6772043"/>
                  </a:cubicBezTo>
                  <a:lnTo>
                    <a:pt x="6677026" y="6858001"/>
                  </a:lnTo>
                  <a:lnTo>
                    <a:pt x="4092170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704D082-52B4-46B4-BF5E-467C325B9339}"/>
                </a:ext>
              </a:extLst>
            </p:cNvPr>
            <p:cNvSpPr/>
            <p:nvPr userDrawn="1"/>
          </p:nvSpPr>
          <p:spPr>
            <a:xfrm>
              <a:off x="0" y="0"/>
              <a:ext cx="7447462" cy="6858001"/>
            </a:xfrm>
            <a:custGeom>
              <a:avLst/>
              <a:gdLst>
                <a:gd name="connsiteX0" fmla="*/ 0 w 7447462"/>
                <a:gd name="connsiteY0" fmla="*/ 0 h 6858001"/>
                <a:gd name="connsiteX1" fmla="*/ 2787730 w 7447462"/>
                <a:gd name="connsiteY1" fmla="*/ 0 h 6858001"/>
                <a:gd name="connsiteX2" fmla="*/ 2787730 w 7447462"/>
                <a:gd name="connsiteY2" fmla="*/ 1 h 6858001"/>
                <a:gd name="connsiteX3" fmla="*/ 5261781 w 7447462"/>
                <a:gd name="connsiteY3" fmla="*/ 1 h 6858001"/>
                <a:gd name="connsiteX4" fmla="*/ 5261781 w 7447462"/>
                <a:gd name="connsiteY4" fmla="*/ 2 h 6858001"/>
                <a:gd name="connsiteX5" fmla="*/ 6248418 w 7447462"/>
                <a:gd name="connsiteY5" fmla="*/ 2 h 6858001"/>
                <a:gd name="connsiteX6" fmla="*/ 6262455 w 7447462"/>
                <a:gd name="connsiteY6" fmla="*/ 20513 h 6858001"/>
                <a:gd name="connsiteX7" fmla="*/ 7350476 w 7447462"/>
                <a:gd name="connsiteY7" fmla="*/ 3234006 h 6858001"/>
                <a:gd name="connsiteX8" fmla="*/ 7125630 w 7447462"/>
                <a:gd name="connsiteY8" fmla="*/ 6772043 h 6858001"/>
                <a:gd name="connsiteX9" fmla="*/ 7092770 w 7447462"/>
                <a:gd name="connsiteY9" fmla="*/ 6858001 h 6858001"/>
                <a:gd name="connsiteX10" fmla="*/ 4507915 w 7447462"/>
                <a:gd name="connsiteY10" fmla="*/ 6858000 h 6858001"/>
                <a:gd name="connsiteX11" fmla="*/ 2787730 w 7447462"/>
                <a:gd name="connsiteY11" fmla="*/ 6858000 h 6858001"/>
                <a:gd name="connsiteX12" fmla="*/ 415746 w 7447462"/>
                <a:gd name="connsiteY12" fmla="*/ 6858000 h 6858001"/>
                <a:gd name="connsiteX13" fmla="*/ 0 w 7447462"/>
                <a:gd name="connsiteY13" fmla="*/ 685800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47462" h="6858001">
                  <a:moveTo>
                    <a:pt x="0" y="0"/>
                  </a:moveTo>
                  <a:lnTo>
                    <a:pt x="2787730" y="0"/>
                  </a:lnTo>
                  <a:lnTo>
                    <a:pt x="2787730" y="1"/>
                  </a:lnTo>
                  <a:lnTo>
                    <a:pt x="5261781" y="1"/>
                  </a:lnTo>
                  <a:lnTo>
                    <a:pt x="5261781" y="2"/>
                  </a:lnTo>
                  <a:lnTo>
                    <a:pt x="6248418" y="2"/>
                  </a:lnTo>
                  <a:lnTo>
                    <a:pt x="6262455" y="20513"/>
                  </a:lnTo>
                  <a:cubicBezTo>
                    <a:pt x="6763100" y="782577"/>
                    <a:pt x="7169398" y="1925644"/>
                    <a:pt x="7350476" y="3234006"/>
                  </a:cubicBezTo>
                  <a:cubicBezTo>
                    <a:pt x="7542207" y="4619331"/>
                    <a:pt x="7440602" y="5894884"/>
                    <a:pt x="7125630" y="6772043"/>
                  </a:cubicBezTo>
                  <a:lnTo>
                    <a:pt x="7092770" y="6858001"/>
                  </a:lnTo>
                  <a:lnTo>
                    <a:pt x="4507915" y="6858000"/>
                  </a:lnTo>
                  <a:lnTo>
                    <a:pt x="2787730" y="6858000"/>
                  </a:lnTo>
                  <a:lnTo>
                    <a:pt x="41574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E75345FD-1CFE-4A91-914B-76DF824285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251" b="9409"/>
          <a:stretch/>
        </p:blipFill>
        <p:spPr>
          <a:xfrm flipH="1">
            <a:off x="4606900" y="436547"/>
            <a:ext cx="7585100" cy="6421454"/>
          </a:xfrm>
          <a:prstGeom prst="rect">
            <a:avLst/>
          </a:prstGeom>
        </p:spPr>
      </p:pic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9AD37DC-F87D-426E-B49C-D9003369A1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5697520" cy="6858000"/>
          </a:xfrm>
          <a:custGeom>
            <a:avLst/>
            <a:gdLst>
              <a:gd name="connsiteX0" fmla="*/ 0 w 5697520"/>
              <a:gd name="connsiteY0" fmla="*/ 0 h 6858000"/>
              <a:gd name="connsiteX1" fmla="*/ 5697520 w 5697520"/>
              <a:gd name="connsiteY1" fmla="*/ 0 h 6858000"/>
              <a:gd name="connsiteX2" fmla="*/ 5697520 w 5697520"/>
              <a:gd name="connsiteY2" fmla="*/ 6858000 h 6858000"/>
              <a:gd name="connsiteX3" fmla="*/ 664621 w 5697520"/>
              <a:gd name="connsiteY3" fmla="*/ 6858000 h 6858000"/>
              <a:gd name="connsiteX4" fmla="*/ 681506 w 5697520"/>
              <a:gd name="connsiteY4" fmla="*/ 6816042 h 6858000"/>
              <a:gd name="connsiteX5" fmla="*/ 976126 w 5697520"/>
              <a:gd name="connsiteY5" fmla="*/ 3183063 h 6858000"/>
              <a:gd name="connsiteX6" fmla="*/ 8013 w 5697520"/>
              <a:gd name="connsiteY6" fmla="*/ 132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7520" h="6858000">
                <a:moveTo>
                  <a:pt x="0" y="0"/>
                </a:moveTo>
                <a:lnTo>
                  <a:pt x="5697520" y="0"/>
                </a:lnTo>
                <a:lnTo>
                  <a:pt x="5697520" y="6858000"/>
                </a:lnTo>
                <a:lnTo>
                  <a:pt x="664621" y="6858000"/>
                </a:lnTo>
                <a:lnTo>
                  <a:pt x="681506" y="6816042"/>
                </a:lnTo>
                <a:cubicBezTo>
                  <a:pt x="1021029" y="5919997"/>
                  <a:pt x="1148364" y="4610583"/>
                  <a:pt x="976126" y="3183063"/>
                </a:cubicBezTo>
                <a:cubicBezTo>
                  <a:pt x="823626" y="1919115"/>
                  <a:pt x="465034" y="800957"/>
                  <a:pt x="8013" y="132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0FEB88B-DC72-4C39-A518-14F173169E4E}"/>
              </a:ext>
            </a:extLst>
          </p:cNvPr>
          <p:cNvSpPr/>
          <p:nvPr userDrawn="1"/>
        </p:nvSpPr>
        <p:spPr>
          <a:xfrm>
            <a:off x="11314432" y="3672707"/>
            <a:ext cx="45719" cy="65302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7CAC9CBC-8CFB-4259-B431-AAAD6843A3C7}"/>
              </a:ext>
            </a:extLst>
          </p:cNvPr>
          <p:cNvSpPr/>
          <p:nvPr userDrawn="1"/>
        </p:nvSpPr>
        <p:spPr>
          <a:xfrm>
            <a:off x="8626476" y="4890778"/>
            <a:ext cx="2733675" cy="447729"/>
          </a:xfrm>
          <a:prstGeom prst="roundRect">
            <a:avLst>
              <a:gd name="adj" fmla="val 1375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40A1B7-E113-46C5-BEF2-BD307A569BE6}"/>
              </a:ext>
            </a:extLst>
          </p:cNvPr>
          <p:cNvSpPr/>
          <p:nvPr userDrawn="1"/>
        </p:nvSpPr>
        <p:spPr>
          <a:xfrm>
            <a:off x="11280093" y="1348560"/>
            <a:ext cx="80058" cy="818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占位符 15">
            <a:extLst>
              <a:ext uri="{FF2B5EF4-FFF2-40B4-BE49-F238E27FC236}">
                <a16:creationId xmlns:a16="http://schemas.microsoft.com/office/drawing/2014/main" id="{9624861E-9379-401A-AF8A-DE5BF9BE92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6" y="2150449"/>
            <a:ext cx="6073775" cy="78277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r" defTabSz="6092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800" b="1" spc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汇报完毕，感谢建议</a:t>
            </a:r>
          </a:p>
        </p:txBody>
      </p:sp>
      <p:sp>
        <p:nvSpPr>
          <p:cNvPr id="11" name="文本占位符 17">
            <a:extLst>
              <a:ext uri="{FF2B5EF4-FFF2-40B4-BE49-F238E27FC236}">
                <a16:creationId xmlns:a16="http://schemas.microsoft.com/office/drawing/2014/main" id="{E661B387-23B6-4E10-8D45-CBF9B57756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88482" y="4914587"/>
            <a:ext cx="2571669" cy="40011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</a:t>
            </a:r>
            <a:r>
              <a:rPr lang="en-US" altLang="zh-CN" dirty="0"/>
              <a:t>XX</a:t>
            </a:r>
            <a:r>
              <a:rPr lang="zh-CN" altLang="en-US" dirty="0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  <p:sp>
        <p:nvSpPr>
          <p:cNvPr id="12" name="文本占位符 18">
            <a:extLst>
              <a:ext uri="{FF2B5EF4-FFF2-40B4-BE49-F238E27FC236}">
                <a16:creationId xmlns:a16="http://schemas.microsoft.com/office/drawing/2014/main" id="{58B8318A-7223-4BA2-A7FB-7DE7527D82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55677" y="3568700"/>
            <a:ext cx="4689936" cy="772456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r" defTabSz="6092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  <a:p>
            <a:pPr lvl="0"/>
            <a:r>
              <a:rPr lang="zh-CN" altLang="en-US" dirty="0"/>
              <a:t>删除图片后单击图标可替换图片</a:t>
            </a:r>
          </a:p>
        </p:txBody>
      </p:sp>
    </p:spTree>
    <p:extLst>
      <p:ext uri="{BB962C8B-B14F-4D97-AF65-F5344CB8AC3E}">
        <p14:creationId xmlns:p14="http://schemas.microsoft.com/office/powerpoint/2010/main" val="3096938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日历&#10;&#10;描述已自动生成">
            <a:extLst>
              <a:ext uri="{FF2B5EF4-FFF2-40B4-BE49-F238E27FC236}">
                <a16:creationId xmlns:a16="http://schemas.microsoft.com/office/drawing/2014/main" id="{3070435C-837F-3FDC-96AE-6EB9A0E979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7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中度可信度描述已自动生成">
            <a:extLst>
              <a:ext uri="{FF2B5EF4-FFF2-40B4-BE49-F238E27FC236}">
                <a16:creationId xmlns:a16="http://schemas.microsoft.com/office/drawing/2014/main" id="{8E3A8E4E-919D-2321-D8DB-760BBC2892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42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BE758E0-3A16-4A89-8B26-520A6AE89239}"/>
              </a:ext>
            </a:extLst>
          </p:cNvPr>
          <p:cNvGrpSpPr/>
          <p:nvPr userDrawn="1"/>
        </p:nvGrpSpPr>
        <p:grpSpPr>
          <a:xfrm>
            <a:off x="2" y="0"/>
            <a:ext cx="12191998" cy="927094"/>
            <a:chOff x="2" y="0"/>
            <a:chExt cx="12191998" cy="7745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4516CF8E-341C-4354-A2CC-92629116EF24}"/>
                </a:ext>
              </a:extLst>
            </p:cNvPr>
            <p:cNvSpPr/>
            <p:nvPr/>
          </p:nvSpPr>
          <p:spPr>
            <a:xfrm>
              <a:off x="2" y="0"/>
              <a:ext cx="12191998" cy="710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D446FE48-51F5-44FC-BC57-C7F21B8EDECF}"/>
                </a:ext>
              </a:extLst>
            </p:cNvPr>
            <p:cNvSpPr/>
            <p:nvPr/>
          </p:nvSpPr>
          <p:spPr>
            <a:xfrm flipV="1">
              <a:off x="2" y="710063"/>
              <a:ext cx="12191998" cy="64509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433BCCE8-3901-FE54-995C-11B7F6B5C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2425" y="1177925"/>
            <a:ext cx="11487150" cy="5416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标题占位符 6">
            <a:extLst>
              <a:ext uri="{FF2B5EF4-FFF2-40B4-BE49-F238E27FC236}">
                <a16:creationId xmlns:a16="http://schemas.microsoft.com/office/drawing/2014/main" id="{3A10D073-1767-3086-EDAE-87CB3A82E8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5" y="147941"/>
            <a:ext cx="11487150" cy="553998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7526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  <p:sldLayoutId id="2147483656" r:id="rId3"/>
    <p:sldLayoutId id="2147483652" r:id="rId4"/>
    <p:sldLayoutId id="2147483662" r:id="rId5"/>
    <p:sldLayoutId id="2147483663" r:id="rId6"/>
    <p:sldLayoutId id="2147483664" r:id="rId7"/>
  </p:sldLayoutIdLst>
  <p:txStyles>
    <p:titleStyle>
      <a:lvl1pPr algn="l" defTabSz="609270" rtl="0" eaLnBrk="1" latinLnBrk="0" hangingPunct="1">
        <a:lnSpc>
          <a:spcPct val="90000"/>
        </a:lnSpc>
        <a:spcBef>
          <a:spcPct val="0"/>
        </a:spcBef>
        <a:buNone/>
        <a:defRPr lang="zh-CN" altLang="en-US" sz="3600" b="1" kern="1200" spc="0" dirty="0" smtClean="0">
          <a:solidFill>
            <a:srgbClr val="FFFF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152317" indent="-152317" algn="l" defTabSz="609270" rtl="0" eaLnBrk="1" latinLnBrk="0" hangingPunct="1">
        <a:lnSpc>
          <a:spcPct val="90000"/>
        </a:lnSpc>
        <a:spcBef>
          <a:spcPts val="663"/>
        </a:spcBef>
        <a:buFont typeface="Arial" panose="020B0604020202020204" pitchFamily="34" charset="0"/>
        <a:buChar char="•"/>
        <a:defRPr sz="187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6952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60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62483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333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67118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371753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76388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981023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286554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591189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1pPr>
      <a:lvl2pPr marL="304635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2pPr>
      <a:lvl3pPr marL="60927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3pPr>
      <a:lvl4pPr marL="914801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4pPr>
      <a:lvl5pPr marL="1219436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828705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13334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438871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userDrawn="1">
          <p15:clr>
            <a:srgbClr val="F26B43"/>
          </p15:clr>
        </p15:guide>
        <p15:guide id="4" pos="7680" userDrawn="1">
          <p15:clr>
            <a:srgbClr val="F26B43"/>
          </p15:clr>
        </p15:guide>
        <p15:guide id="5" orient="horz" userDrawn="1">
          <p15:clr>
            <a:srgbClr val="F26B43"/>
          </p15:clr>
        </p15:guide>
        <p15:guide id="6" orient="horz" pos="43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dianli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88FC790-B591-41C7-A4CD-723A253C226C}"/>
              </a:ext>
            </a:extLst>
          </p:cNvPr>
          <p:cNvCxnSpPr/>
          <p:nvPr/>
        </p:nvCxnSpPr>
        <p:spPr>
          <a:xfrm>
            <a:off x="695325" y="3329519"/>
            <a:ext cx="5982640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0467684-BBC2-4BA3-864C-3D89CF5F68CF}"/>
              </a:ext>
            </a:extLst>
          </p:cNvPr>
          <p:cNvCxnSpPr/>
          <p:nvPr/>
        </p:nvCxnSpPr>
        <p:spPr>
          <a:xfrm>
            <a:off x="695325" y="3329519"/>
            <a:ext cx="39110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778986F1-06FA-44C0-8E6C-655AF335E2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7" r="22307"/>
          <a:stretch/>
        </p:blipFill>
        <p:spPr/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BCF2540-9DD0-4D6C-A6B8-6FCA7718F2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360" y="1411607"/>
            <a:ext cx="5629275" cy="1764457"/>
          </a:xfrm>
        </p:spPr>
        <p:txBody>
          <a:bodyPr lIns="0" tIns="0" rIns="0" bIns="0"/>
          <a:lstStyle/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构建双重预防体系</a:t>
            </a:r>
          </a:p>
          <a:p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+mj-ea"/>
                <a:ea typeface="+mj-ea"/>
              </a:rPr>
              <a:t>筑牢安全生产防线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32E3ADA-FBF2-486B-A5A3-C602D57E41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57329" y="4914587"/>
            <a:ext cx="2571669" cy="400110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 年 </a:t>
            </a:r>
            <a:r>
              <a:rPr lang="en-US" altLang="zh-CN" dirty="0"/>
              <a:t>XX</a:t>
            </a:r>
            <a:r>
              <a:rPr lang="zh-CN" altLang="en-US" dirty="0"/>
              <a:t> 月 </a:t>
            </a:r>
            <a:r>
              <a:rPr lang="en-US" altLang="zh-CN" dirty="0"/>
              <a:t>X </a:t>
            </a:r>
            <a:r>
              <a:rPr lang="zh-CN" altLang="en-US" dirty="0"/>
              <a:t>日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6EE94ED0-8293-4705-8E28-0304ADA474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568700"/>
            <a:ext cx="4689936" cy="761234"/>
          </a:xfrm>
        </p:spPr>
        <p:txBody>
          <a:bodyPr/>
          <a:lstStyle/>
          <a:p>
            <a:r>
              <a:rPr lang="zh-CN" altLang="en-US" dirty="0"/>
              <a:t>汇报人：艾迪鹅</a:t>
            </a:r>
            <a:endParaRPr lang="en-US" altLang="zh-CN" dirty="0"/>
          </a:p>
          <a:p>
            <a:r>
              <a:rPr lang="zh-CN" altLang="en-US" dirty="0"/>
              <a:t>部门：综合管理部</a:t>
            </a:r>
            <a:endParaRPr lang="en-US" altLang="zh-C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-矩形 44">
            <a:extLst>
              <a:ext uri="{FF2B5EF4-FFF2-40B4-BE49-F238E27FC236}">
                <a16:creationId xmlns:a16="http://schemas.microsoft.com/office/drawing/2014/main" id="{8846CBC0-ACF7-4235-B125-DC5B838ECE2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6200000">
            <a:off x="4070756" y="-968137"/>
            <a:ext cx="4050490" cy="10801349"/>
          </a:xfrm>
          <a:prstGeom prst="rect">
            <a:avLst/>
          </a:prstGeom>
          <a:gradFill flip="none" rotWithShape="1">
            <a:gsLst>
              <a:gs pos="70000">
                <a:schemeClr val="accent1">
                  <a:alpha val="0"/>
                </a:schemeClr>
              </a:gs>
              <a:gs pos="98000">
                <a:schemeClr val="accent1">
                  <a:alpha val="1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6350">
            <a:gradFill>
              <a:gsLst>
                <a:gs pos="78378">
                  <a:schemeClr val="accent1"/>
                </a:gs>
                <a:gs pos="23656">
                  <a:schemeClr val="accent1"/>
                </a:gs>
                <a:gs pos="53400">
                  <a:schemeClr val="accent1">
                    <a:alpha val="0"/>
                  </a:schemeClr>
                </a:gs>
                <a:gs pos="0">
                  <a:schemeClr val="accent1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44195">
              <a:defRPr/>
            </a:pPr>
            <a:endParaRPr lang="zh-CN" altLang="en-US" sz="1070" dirty="0">
              <a:solidFill>
                <a:srgbClr val="151723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5905B123-F81B-49A2-B66B-798D2D22A9A5}"/>
              </a:ext>
            </a:extLst>
          </p:cNvPr>
          <p:cNvSpPr/>
          <p:nvPr/>
        </p:nvSpPr>
        <p:spPr>
          <a:xfrm>
            <a:off x="723901" y="6348246"/>
            <a:ext cx="85364" cy="8266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7" name="直角三角形 26">
            <a:extLst>
              <a:ext uri="{FF2B5EF4-FFF2-40B4-BE49-F238E27FC236}">
                <a16:creationId xmlns:a16="http://schemas.microsoft.com/office/drawing/2014/main" id="{933B95FA-B989-437B-AB45-DB754F1E1210}"/>
              </a:ext>
            </a:extLst>
          </p:cNvPr>
          <p:cNvSpPr/>
          <p:nvPr/>
        </p:nvSpPr>
        <p:spPr>
          <a:xfrm flipV="1">
            <a:off x="723901" y="2432329"/>
            <a:ext cx="85364" cy="8266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ADCC338D-80BE-44F4-BC15-2FA5E34D10BE}"/>
              </a:ext>
            </a:extLst>
          </p:cNvPr>
          <p:cNvSpPr/>
          <p:nvPr/>
        </p:nvSpPr>
        <p:spPr>
          <a:xfrm flipH="1">
            <a:off x="11382735" y="6348246"/>
            <a:ext cx="85364" cy="8266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9" name="直角三角形 28">
            <a:extLst>
              <a:ext uri="{FF2B5EF4-FFF2-40B4-BE49-F238E27FC236}">
                <a16:creationId xmlns:a16="http://schemas.microsoft.com/office/drawing/2014/main" id="{BEF6A362-6095-4240-82B9-07A238DC1800}"/>
              </a:ext>
            </a:extLst>
          </p:cNvPr>
          <p:cNvSpPr/>
          <p:nvPr/>
        </p:nvSpPr>
        <p:spPr>
          <a:xfrm flipH="1" flipV="1">
            <a:off x="11382735" y="2432329"/>
            <a:ext cx="85364" cy="82664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id="{99E97486-0F38-4A09-BE5C-5762E81668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6149869"/>
              </p:ext>
            </p:extLst>
          </p:nvPr>
        </p:nvGraphicFramePr>
        <p:xfrm>
          <a:off x="5856534" y="2961378"/>
          <a:ext cx="5411307" cy="3383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5178CF3-B31F-44B2-9733-15DDD4E1936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什么是双重预防？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EEA2DD9A-CAA5-47E3-A7B2-26A50E1B4E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1306555"/>
              </p:ext>
            </p:extLst>
          </p:nvPr>
        </p:nvGraphicFramePr>
        <p:xfrm>
          <a:off x="2338690" y="2274978"/>
          <a:ext cx="2362402" cy="2275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id="{8ABDE86A-19F4-4500-BCF8-9CD1129E1C00}"/>
              </a:ext>
            </a:extLst>
          </p:cNvPr>
          <p:cNvSpPr/>
          <p:nvPr/>
        </p:nvSpPr>
        <p:spPr>
          <a:xfrm>
            <a:off x="924159" y="3556551"/>
            <a:ext cx="192648" cy="1926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59945F0-4F36-438F-8655-A30B005439B0}"/>
              </a:ext>
            </a:extLst>
          </p:cNvPr>
          <p:cNvSpPr/>
          <p:nvPr/>
        </p:nvSpPr>
        <p:spPr>
          <a:xfrm>
            <a:off x="1183246" y="3556551"/>
            <a:ext cx="139326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强调项目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D366309-6887-417E-ACA2-6FC8615181EA}"/>
              </a:ext>
            </a:extLst>
          </p:cNvPr>
          <p:cNvSpPr/>
          <p:nvPr/>
        </p:nvSpPr>
        <p:spPr>
          <a:xfrm>
            <a:off x="924159" y="3905498"/>
            <a:ext cx="192648" cy="19264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440624C-70BD-40E2-885B-A3FE17F3662A}"/>
              </a:ext>
            </a:extLst>
          </p:cNvPr>
          <p:cNvSpPr/>
          <p:nvPr/>
        </p:nvSpPr>
        <p:spPr>
          <a:xfrm>
            <a:off x="1183248" y="3905497"/>
            <a:ext cx="139326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次要项目</a:t>
            </a: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F38E0AE3-47EF-40F2-BFB5-55B67F0636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5279217"/>
              </p:ext>
            </p:extLst>
          </p:nvPr>
        </p:nvGraphicFramePr>
        <p:xfrm>
          <a:off x="2338690" y="4233978"/>
          <a:ext cx="2362402" cy="2275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id="{7027D175-94BA-49EC-A823-F82C15831124}"/>
              </a:ext>
            </a:extLst>
          </p:cNvPr>
          <p:cNvSpPr/>
          <p:nvPr/>
        </p:nvSpPr>
        <p:spPr>
          <a:xfrm>
            <a:off x="924159" y="5515551"/>
            <a:ext cx="192648" cy="1926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709B4CA-C3E9-4CE6-965B-58810673D57E}"/>
              </a:ext>
            </a:extLst>
          </p:cNvPr>
          <p:cNvSpPr/>
          <p:nvPr/>
        </p:nvSpPr>
        <p:spPr>
          <a:xfrm>
            <a:off x="1183246" y="5515551"/>
            <a:ext cx="139326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强调项目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F30C6FB-ED5F-49AA-82B5-58D529B208FD}"/>
              </a:ext>
            </a:extLst>
          </p:cNvPr>
          <p:cNvSpPr/>
          <p:nvPr/>
        </p:nvSpPr>
        <p:spPr>
          <a:xfrm>
            <a:off x="924159" y="5864498"/>
            <a:ext cx="192648" cy="19264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>
              <a:latin typeface="+mn-ea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16DE013-B03E-4AFC-A55D-F796D2D2DE66}"/>
              </a:ext>
            </a:extLst>
          </p:cNvPr>
          <p:cNvSpPr/>
          <p:nvPr/>
        </p:nvSpPr>
        <p:spPr>
          <a:xfrm>
            <a:off x="1183248" y="5864497"/>
            <a:ext cx="139326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次要项目</a:t>
            </a: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id="{6C64BF13-4936-4D35-9CC3-B3A78B2986B7}"/>
              </a:ext>
            </a:extLst>
          </p:cNvPr>
          <p:cNvSpPr/>
          <p:nvPr/>
        </p:nvSpPr>
        <p:spPr>
          <a:xfrm>
            <a:off x="4518212" y="2531073"/>
            <a:ext cx="1577788" cy="3813595"/>
          </a:xfrm>
          <a:prstGeom prst="parallelogram">
            <a:avLst>
              <a:gd name="adj" fmla="val 99368"/>
            </a:avLst>
          </a:prstGeom>
          <a:gradFill>
            <a:gsLst>
              <a:gs pos="50000">
                <a:schemeClr val="accent2"/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箭头: 右 3">
            <a:extLst>
              <a:ext uri="{FF2B5EF4-FFF2-40B4-BE49-F238E27FC236}">
                <a16:creationId xmlns:a16="http://schemas.microsoft.com/office/drawing/2014/main" id="{5FC421DD-DA77-45DF-8FA2-D63AF873FEB0}"/>
              </a:ext>
            </a:extLst>
          </p:cNvPr>
          <p:cNvSpPr/>
          <p:nvPr/>
        </p:nvSpPr>
        <p:spPr>
          <a:xfrm flipV="1">
            <a:off x="6528289" y="3888196"/>
            <a:ext cx="633085" cy="1216098"/>
          </a:xfrm>
          <a:prstGeom prst="downArrow">
            <a:avLst>
              <a:gd name="adj1" fmla="val 55627"/>
              <a:gd name="adj2" fmla="val 46149"/>
            </a:avLst>
          </a:prstGeom>
          <a:gradFill flip="none" rotWithShape="1">
            <a:gsLst>
              <a:gs pos="83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0" name="箭头: 右 3">
            <a:extLst>
              <a:ext uri="{FF2B5EF4-FFF2-40B4-BE49-F238E27FC236}">
                <a16:creationId xmlns:a16="http://schemas.microsoft.com/office/drawing/2014/main" id="{3EA185D0-916C-42ED-8AD8-6F9BDED9AF33}"/>
              </a:ext>
            </a:extLst>
          </p:cNvPr>
          <p:cNvSpPr/>
          <p:nvPr/>
        </p:nvSpPr>
        <p:spPr>
          <a:xfrm flipV="1">
            <a:off x="8231201" y="2672098"/>
            <a:ext cx="633085" cy="1216098"/>
          </a:xfrm>
          <a:prstGeom prst="downArrow">
            <a:avLst>
              <a:gd name="adj1" fmla="val 55627"/>
              <a:gd name="adj2" fmla="val 46149"/>
            </a:avLst>
          </a:prstGeom>
          <a:gradFill flip="none" rotWithShape="1">
            <a:gsLst>
              <a:gs pos="83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箭头: 右 3">
            <a:extLst>
              <a:ext uri="{FF2B5EF4-FFF2-40B4-BE49-F238E27FC236}">
                <a16:creationId xmlns:a16="http://schemas.microsoft.com/office/drawing/2014/main" id="{985CAD7A-532D-439E-91CA-641DDA2BD712}"/>
              </a:ext>
            </a:extLst>
          </p:cNvPr>
          <p:cNvSpPr/>
          <p:nvPr/>
        </p:nvSpPr>
        <p:spPr>
          <a:xfrm flipV="1">
            <a:off x="9957473" y="3556551"/>
            <a:ext cx="633085" cy="1216098"/>
          </a:xfrm>
          <a:prstGeom prst="downArrow">
            <a:avLst>
              <a:gd name="adj1" fmla="val 55627"/>
              <a:gd name="adj2" fmla="val 46149"/>
            </a:avLst>
          </a:prstGeom>
          <a:gradFill flip="none" rotWithShape="1">
            <a:gsLst>
              <a:gs pos="83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2A701410-3305-4A6D-B224-D16CE47FBFF2}"/>
              </a:ext>
            </a:extLst>
          </p:cNvPr>
          <p:cNvSpPr/>
          <p:nvPr/>
        </p:nvSpPr>
        <p:spPr>
          <a:xfrm>
            <a:off x="695327" y="1077946"/>
            <a:ext cx="10801348" cy="929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；此外，还有氢能、沼气、酒精、甲醇等，而已经广泛利用的煤炭、石油、天然气、水能等能源，称为常规能源。随着常规能源的有限性以及环境问题的日益突出。</a:t>
            </a:r>
          </a:p>
        </p:txBody>
      </p:sp>
    </p:spTree>
    <p:extLst>
      <p:ext uri="{BB962C8B-B14F-4D97-AF65-F5344CB8AC3E}">
        <p14:creationId xmlns:p14="http://schemas.microsoft.com/office/powerpoint/2010/main" val="2270663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3948FFB3-FDD1-4769-B537-3133F0094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0E60FA07-FBE8-41D5-A65B-98833D984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wrap="square" lIns="91440" tIns="45720" rIns="91440" bIns="45720" rtlCol="0" anchor="ctr" anchorCtr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如何做双重预防？</a:t>
            </a:r>
          </a:p>
        </p:txBody>
      </p:sp>
      <p:sp>
        <p:nvSpPr>
          <p:cNvPr id="5" name="文本占位符 31">
            <a:extLst>
              <a:ext uri="{FF2B5EF4-FFF2-40B4-BE49-F238E27FC236}">
                <a16:creationId xmlns:a16="http://schemas.microsoft.com/office/drawing/2014/main" id="{40892DA3-293B-3ED9-3817-792DCAC9EC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07092" y="3955967"/>
            <a:ext cx="8165644" cy="369332"/>
          </a:xfrm>
        </p:spPr>
        <p:txBody>
          <a:bodyPr/>
          <a:lstStyle/>
          <a:p>
            <a:r>
              <a:rPr lang="zh-CN" altLang="en-US" sz="1800" dirty="0">
                <a:latin typeface="+mn-ea"/>
                <a:ea typeface="+mn-ea"/>
              </a:rPr>
              <a:t>建设世界一流电网  建设国际一流企业</a:t>
            </a:r>
          </a:p>
        </p:txBody>
      </p:sp>
    </p:spTree>
    <p:extLst>
      <p:ext uri="{BB962C8B-B14F-4D97-AF65-F5344CB8AC3E}">
        <p14:creationId xmlns:p14="http://schemas.microsoft.com/office/powerpoint/2010/main" val="3944456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C3010A0-20FC-4BA2-81AC-C538C6B2E66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如何做双重预防？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A4B7A4B-9E42-4FFC-A0AF-DAB2BA5E0AB1}"/>
              </a:ext>
            </a:extLst>
          </p:cNvPr>
          <p:cNvSpPr/>
          <p:nvPr/>
        </p:nvSpPr>
        <p:spPr>
          <a:xfrm>
            <a:off x="4473169" y="3397514"/>
            <a:ext cx="3186633" cy="1428824"/>
          </a:xfrm>
          <a:custGeom>
            <a:avLst/>
            <a:gdLst>
              <a:gd name="connsiteX0" fmla="*/ 1588287 w 1588287"/>
              <a:gd name="connsiteY0" fmla="*/ 0 h 1507761"/>
              <a:gd name="connsiteX1" fmla="*/ 1588287 w 1588287"/>
              <a:gd name="connsiteY1" fmla="*/ 1507761 h 1507761"/>
              <a:gd name="connsiteX2" fmla="*/ 0 w 1588287"/>
              <a:gd name="connsiteY2" fmla="*/ 1507761 h 1507761"/>
              <a:gd name="connsiteX3" fmla="*/ 0 w 1588287"/>
              <a:gd name="connsiteY3" fmla="*/ 492 h 1507761"/>
              <a:gd name="connsiteX4" fmla="*/ 11305 w 1588287"/>
              <a:gd name="connsiteY4" fmla="*/ 17619 h 1507761"/>
              <a:gd name="connsiteX5" fmla="*/ 793981 w 1588287"/>
              <a:gd name="connsiteY5" fmla="*/ 165115 h 1507761"/>
              <a:gd name="connsiteX6" fmla="*/ 1576657 w 1588287"/>
              <a:gd name="connsiteY6" fmla="*/ 17619 h 150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8287" h="1507761">
                <a:moveTo>
                  <a:pt x="1588287" y="0"/>
                </a:moveTo>
                <a:lnTo>
                  <a:pt x="1588287" y="1507761"/>
                </a:lnTo>
                <a:lnTo>
                  <a:pt x="0" y="1507761"/>
                </a:lnTo>
                <a:lnTo>
                  <a:pt x="0" y="492"/>
                </a:lnTo>
                <a:lnTo>
                  <a:pt x="11305" y="17619"/>
                </a:lnTo>
                <a:cubicBezTo>
                  <a:pt x="85800" y="101795"/>
                  <a:pt x="407910" y="165115"/>
                  <a:pt x="793981" y="165115"/>
                </a:cubicBezTo>
                <a:cubicBezTo>
                  <a:pt x="1180052" y="165115"/>
                  <a:pt x="1502162" y="101795"/>
                  <a:pt x="1576657" y="1761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86DDF526-8E43-4C3D-84F5-76721FF2E329}"/>
              </a:ext>
            </a:extLst>
          </p:cNvPr>
          <p:cNvSpPr/>
          <p:nvPr/>
        </p:nvSpPr>
        <p:spPr>
          <a:xfrm>
            <a:off x="4463285" y="3203878"/>
            <a:ext cx="3205747" cy="350104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2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D8222FB3-732E-4469-BBD0-416DE5FC53C0}"/>
              </a:ext>
            </a:extLst>
          </p:cNvPr>
          <p:cNvSpPr/>
          <p:nvPr/>
        </p:nvSpPr>
        <p:spPr>
          <a:xfrm>
            <a:off x="3899404" y="3819300"/>
            <a:ext cx="4333510" cy="473272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72701EE-B826-4314-AAB1-E22F4598CDF4}"/>
              </a:ext>
            </a:extLst>
          </p:cNvPr>
          <p:cNvSpPr/>
          <p:nvPr/>
        </p:nvSpPr>
        <p:spPr>
          <a:xfrm>
            <a:off x="4014388" y="4039317"/>
            <a:ext cx="4103539" cy="448156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6F651C5-D085-49AD-B719-66FC185A776D}"/>
              </a:ext>
            </a:extLst>
          </p:cNvPr>
          <p:cNvSpPr/>
          <p:nvPr/>
        </p:nvSpPr>
        <p:spPr>
          <a:xfrm>
            <a:off x="4167272" y="4234219"/>
            <a:ext cx="3797774" cy="414763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60674BE-11F3-49C7-8D64-635897E318A5}"/>
              </a:ext>
            </a:extLst>
          </p:cNvPr>
          <p:cNvSpPr/>
          <p:nvPr/>
        </p:nvSpPr>
        <p:spPr>
          <a:xfrm>
            <a:off x="4350730" y="4395729"/>
            <a:ext cx="3430858" cy="374690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8664328-26C6-47B3-8D15-27D0068EA89C}"/>
              </a:ext>
            </a:extLst>
          </p:cNvPr>
          <p:cNvSpPr/>
          <p:nvPr/>
        </p:nvSpPr>
        <p:spPr>
          <a:xfrm>
            <a:off x="4348439" y="1886104"/>
            <a:ext cx="3646356" cy="132343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+mn-ea"/>
              </a:rPr>
              <a:t>加快智能</a:t>
            </a:r>
            <a:endParaRPr lang="en-US" altLang="zh-CN" sz="4000" b="1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+mn-ea"/>
              </a:rPr>
              <a:t>电网建设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0C4C314-ABF4-4291-A0DD-5111C8856AC3}"/>
              </a:ext>
            </a:extLst>
          </p:cNvPr>
          <p:cNvSpPr txBox="1"/>
          <p:nvPr/>
        </p:nvSpPr>
        <p:spPr>
          <a:xfrm>
            <a:off x="1821661" y="2320540"/>
            <a:ext cx="51296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并网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CCB7458-4E99-4AEF-90BB-231A58439EFE}"/>
              </a:ext>
            </a:extLst>
          </p:cNvPr>
          <p:cNvSpPr txBox="1"/>
          <p:nvPr/>
        </p:nvSpPr>
        <p:spPr>
          <a:xfrm>
            <a:off x="1821661" y="3688601"/>
            <a:ext cx="51296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储能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1369C35-2CE8-40A9-A410-F189DFA64BBB}"/>
              </a:ext>
            </a:extLst>
          </p:cNvPr>
          <p:cNvSpPr txBox="1"/>
          <p:nvPr/>
        </p:nvSpPr>
        <p:spPr>
          <a:xfrm>
            <a:off x="9869305" y="2320540"/>
            <a:ext cx="51296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配套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09ED25B-A50A-46FF-B645-85E69A3CA713}"/>
              </a:ext>
            </a:extLst>
          </p:cNvPr>
          <p:cNvSpPr txBox="1"/>
          <p:nvPr/>
        </p:nvSpPr>
        <p:spPr>
          <a:xfrm>
            <a:off x="9869305" y="3688601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微电网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DC4C6BC9-748E-469D-A5D8-DD28963BBA7B}"/>
              </a:ext>
            </a:extLst>
          </p:cNvPr>
          <p:cNvGrpSpPr/>
          <p:nvPr/>
        </p:nvGrpSpPr>
        <p:grpSpPr>
          <a:xfrm>
            <a:off x="2843796" y="2228704"/>
            <a:ext cx="6504408" cy="1799054"/>
            <a:chOff x="2839627" y="2533504"/>
            <a:chExt cx="6504408" cy="179905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6F2FE21-845A-4E60-BBA9-27C732E11A99}"/>
                </a:ext>
              </a:extLst>
            </p:cNvPr>
            <p:cNvSpPr/>
            <p:nvPr/>
          </p:nvSpPr>
          <p:spPr>
            <a:xfrm>
              <a:off x="2839627" y="2533504"/>
              <a:ext cx="1508586" cy="324829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677D9B6-BB7D-456C-BD02-BADC3D8CF54B}"/>
                </a:ext>
              </a:extLst>
            </p:cNvPr>
            <p:cNvSpPr/>
            <p:nvPr/>
          </p:nvSpPr>
          <p:spPr>
            <a:xfrm flipV="1">
              <a:off x="2839627" y="4007727"/>
              <a:ext cx="1508586" cy="324831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C8C4D65-877F-485C-85E6-8D0E0860F893}"/>
                </a:ext>
              </a:extLst>
            </p:cNvPr>
            <p:cNvSpPr/>
            <p:nvPr/>
          </p:nvSpPr>
          <p:spPr>
            <a:xfrm flipH="1">
              <a:off x="7835449" y="2533504"/>
              <a:ext cx="1508586" cy="324829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4D36FF0-6DC2-41D1-9E55-8DF4E62B32B0}"/>
                </a:ext>
              </a:extLst>
            </p:cNvPr>
            <p:cNvSpPr/>
            <p:nvPr/>
          </p:nvSpPr>
          <p:spPr>
            <a:xfrm flipH="1" flipV="1">
              <a:off x="7835449" y="4007727"/>
              <a:ext cx="1508586" cy="324831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BC99AA5-4D51-47B9-B480-3BFA33A36A6C}"/>
              </a:ext>
            </a:extLst>
          </p:cNvPr>
          <p:cNvGrpSpPr/>
          <p:nvPr/>
        </p:nvGrpSpPr>
        <p:grpSpPr>
          <a:xfrm flipH="1">
            <a:off x="8695990" y="2055769"/>
            <a:ext cx="787041" cy="787042"/>
            <a:chOff x="3492534" y="1754037"/>
            <a:chExt cx="571466" cy="57146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3C1B161-A5C8-493D-96D7-54D9C02ACFF5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C596BCEC-78DC-4E6F-89BC-E612D7C5B0F9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3DCBC1E2-9326-46D4-8AF6-16424141DCC8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AF7AB301-7C7B-429B-95DC-7113B30947BA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50512AD4-5D9D-42E3-8630-7E89E00B4C72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BD40269F-5423-4890-940F-4A0ABE4F44C3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B031456-C282-46C8-98C6-1A71AB46716B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9C9B3E03-E52D-4D69-92B9-8F3BC111CBEB}"/>
              </a:ext>
            </a:extLst>
          </p:cNvPr>
          <p:cNvSpPr/>
          <p:nvPr/>
        </p:nvSpPr>
        <p:spPr>
          <a:xfrm>
            <a:off x="8904791" y="2254307"/>
            <a:ext cx="408637" cy="363189"/>
          </a:xfrm>
          <a:custGeom>
            <a:avLst/>
            <a:gdLst>
              <a:gd name="connsiteX0" fmla="*/ 476250 w 1905000"/>
              <a:gd name="connsiteY0" fmla="*/ 1032329 h 1693126"/>
              <a:gd name="connsiteX1" fmla="*/ 773908 w 1905000"/>
              <a:gd name="connsiteY1" fmla="*/ 1032329 h 1693126"/>
              <a:gd name="connsiteX2" fmla="*/ 833439 w 1905000"/>
              <a:gd name="connsiteY2" fmla="*/ 1091860 h 1693126"/>
              <a:gd name="connsiteX3" fmla="*/ 773908 w 1905000"/>
              <a:gd name="connsiteY3" fmla="*/ 1151392 h 1693126"/>
              <a:gd name="connsiteX4" fmla="*/ 476250 w 1905000"/>
              <a:gd name="connsiteY4" fmla="*/ 1151392 h 1693126"/>
              <a:gd name="connsiteX5" fmla="*/ 416719 w 1905000"/>
              <a:gd name="connsiteY5" fmla="*/ 1091860 h 1693126"/>
              <a:gd name="connsiteX6" fmla="*/ 476250 w 1905000"/>
              <a:gd name="connsiteY6" fmla="*/ 1032329 h 1693126"/>
              <a:gd name="connsiteX7" fmla="*/ 1250156 w 1905000"/>
              <a:gd name="connsiteY7" fmla="*/ 1032328 h 1693126"/>
              <a:gd name="connsiteX8" fmla="*/ 1428750 w 1905000"/>
              <a:gd name="connsiteY8" fmla="*/ 1032328 h 1693126"/>
              <a:gd name="connsiteX9" fmla="*/ 1488281 w 1905000"/>
              <a:gd name="connsiteY9" fmla="*/ 1091860 h 1693126"/>
              <a:gd name="connsiteX10" fmla="*/ 1428750 w 1905000"/>
              <a:gd name="connsiteY10" fmla="*/ 1151392 h 1693126"/>
              <a:gd name="connsiteX11" fmla="*/ 1250156 w 1905000"/>
              <a:gd name="connsiteY11" fmla="*/ 1151392 h 1693126"/>
              <a:gd name="connsiteX12" fmla="*/ 1190625 w 1905000"/>
              <a:gd name="connsiteY12" fmla="*/ 1091860 h 1693126"/>
              <a:gd name="connsiteX13" fmla="*/ 1250156 w 1905000"/>
              <a:gd name="connsiteY13" fmla="*/ 1032328 h 1693126"/>
              <a:gd name="connsiteX14" fmla="*/ 1071563 w 1905000"/>
              <a:gd name="connsiteY14" fmla="*/ 573937 h 1693126"/>
              <a:gd name="connsiteX15" fmla="*/ 1071563 w 1905000"/>
              <a:gd name="connsiteY15" fmla="*/ 1568110 h 1693126"/>
              <a:gd name="connsiteX16" fmla="*/ 1607344 w 1905000"/>
              <a:gd name="connsiteY16" fmla="*/ 1568110 h 1693126"/>
              <a:gd name="connsiteX17" fmla="*/ 1607344 w 1905000"/>
              <a:gd name="connsiteY17" fmla="*/ 746578 h 1693126"/>
              <a:gd name="connsiteX18" fmla="*/ 1571625 w 1905000"/>
              <a:gd name="connsiteY18" fmla="*/ 704906 h 1693126"/>
              <a:gd name="connsiteX19" fmla="*/ 476250 w 1905000"/>
              <a:gd name="connsiteY19" fmla="*/ 556078 h 1693126"/>
              <a:gd name="connsiteX20" fmla="*/ 773908 w 1905000"/>
              <a:gd name="connsiteY20" fmla="*/ 556078 h 1693126"/>
              <a:gd name="connsiteX21" fmla="*/ 833439 w 1905000"/>
              <a:gd name="connsiteY21" fmla="*/ 615609 h 1693126"/>
              <a:gd name="connsiteX22" fmla="*/ 773908 w 1905000"/>
              <a:gd name="connsiteY22" fmla="*/ 675141 h 1693126"/>
              <a:gd name="connsiteX23" fmla="*/ 476250 w 1905000"/>
              <a:gd name="connsiteY23" fmla="*/ 675141 h 1693126"/>
              <a:gd name="connsiteX24" fmla="*/ 416719 w 1905000"/>
              <a:gd name="connsiteY24" fmla="*/ 615609 h 1693126"/>
              <a:gd name="connsiteX25" fmla="*/ 476250 w 1905000"/>
              <a:gd name="connsiteY25" fmla="*/ 556078 h 1693126"/>
              <a:gd name="connsiteX26" fmla="*/ 923478 w 1905000"/>
              <a:gd name="connsiteY26" fmla="*/ 114058 h 1693126"/>
              <a:gd name="connsiteX27" fmla="*/ 887016 w 1905000"/>
              <a:gd name="connsiteY27" fmla="*/ 115546 h 1693126"/>
              <a:gd name="connsiteX28" fmla="*/ 339328 w 1905000"/>
              <a:gd name="connsiteY28" fmla="*/ 258421 h 1693126"/>
              <a:gd name="connsiteX29" fmla="*/ 297656 w 1905000"/>
              <a:gd name="connsiteY29" fmla="*/ 312000 h 1693126"/>
              <a:gd name="connsiteX30" fmla="*/ 297656 w 1905000"/>
              <a:gd name="connsiteY30" fmla="*/ 1568110 h 1693126"/>
              <a:gd name="connsiteX31" fmla="*/ 952500 w 1905000"/>
              <a:gd name="connsiteY31" fmla="*/ 1568110 h 1693126"/>
              <a:gd name="connsiteX32" fmla="*/ 952500 w 1905000"/>
              <a:gd name="connsiteY32" fmla="*/ 139359 h 1693126"/>
              <a:gd name="connsiteX33" fmla="*/ 946547 w 1905000"/>
              <a:gd name="connsiteY33" fmla="*/ 121500 h 1693126"/>
              <a:gd name="connsiteX34" fmla="*/ 923478 w 1905000"/>
              <a:gd name="connsiteY34" fmla="*/ 114058 h 1693126"/>
              <a:gd name="connsiteX35" fmla="*/ 901619 w 1905000"/>
              <a:gd name="connsiteY35" fmla="*/ 391 h 1693126"/>
              <a:gd name="connsiteX36" fmla="*/ 1017984 w 1905000"/>
              <a:gd name="connsiteY36" fmla="*/ 32203 h 1693126"/>
              <a:gd name="connsiteX37" fmla="*/ 1071563 w 1905000"/>
              <a:gd name="connsiteY37" fmla="*/ 139359 h 1693126"/>
              <a:gd name="connsiteX38" fmla="*/ 1071563 w 1905000"/>
              <a:gd name="connsiteY38" fmla="*/ 454875 h 1693126"/>
              <a:gd name="connsiteX39" fmla="*/ 1601391 w 1905000"/>
              <a:gd name="connsiteY39" fmla="*/ 591796 h 1693126"/>
              <a:gd name="connsiteX40" fmla="*/ 1726406 w 1905000"/>
              <a:gd name="connsiteY40" fmla="*/ 746578 h 1693126"/>
              <a:gd name="connsiteX41" fmla="*/ 1726406 w 1905000"/>
              <a:gd name="connsiteY41" fmla="*/ 1568110 h 1693126"/>
              <a:gd name="connsiteX42" fmla="*/ 1845469 w 1905000"/>
              <a:gd name="connsiteY42" fmla="*/ 1568110 h 1693126"/>
              <a:gd name="connsiteX43" fmla="*/ 1905000 w 1905000"/>
              <a:gd name="connsiteY43" fmla="*/ 1633594 h 1693126"/>
              <a:gd name="connsiteX44" fmla="*/ 1845469 w 1905000"/>
              <a:gd name="connsiteY44" fmla="*/ 1693126 h 1693126"/>
              <a:gd name="connsiteX45" fmla="*/ 59531 w 1905000"/>
              <a:gd name="connsiteY45" fmla="*/ 1693126 h 1693126"/>
              <a:gd name="connsiteX46" fmla="*/ 0 w 1905000"/>
              <a:gd name="connsiteY46" fmla="*/ 1633594 h 1693126"/>
              <a:gd name="connsiteX47" fmla="*/ 59531 w 1905000"/>
              <a:gd name="connsiteY47" fmla="*/ 1574063 h 1693126"/>
              <a:gd name="connsiteX48" fmla="*/ 178594 w 1905000"/>
              <a:gd name="connsiteY48" fmla="*/ 1574063 h 1693126"/>
              <a:gd name="connsiteX49" fmla="*/ 178594 w 1905000"/>
              <a:gd name="connsiteY49" fmla="*/ 312000 h 1693126"/>
              <a:gd name="connsiteX50" fmla="*/ 309563 w 1905000"/>
              <a:gd name="connsiteY50" fmla="*/ 145312 h 1693126"/>
              <a:gd name="connsiteX51" fmla="*/ 857250 w 1905000"/>
              <a:gd name="connsiteY51" fmla="*/ 8390 h 1693126"/>
              <a:gd name="connsiteX52" fmla="*/ 901619 w 1905000"/>
              <a:gd name="connsiteY52" fmla="*/ 391 h 169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905000" h="1693126">
                <a:moveTo>
                  <a:pt x="476250" y="1032329"/>
                </a:moveTo>
                <a:lnTo>
                  <a:pt x="773908" y="1032329"/>
                </a:lnTo>
                <a:cubicBezTo>
                  <a:pt x="809626" y="1032329"/>
                  <a:pt x="833439" y="1056142"/>
                  <a:pt x="833439" y="1091860"/>
                </a:cubicBezTo>
                <a:cubicBezTo>
                  <a:pt x="833439" y="1127579"/>
                  <a:pt x="809626" y="1151392"/>
                  <a:pt x="773908" y="1151392"/>
                </a:cubicBezTo>
                <a:lnTo>
                  <a:pt x="476250" y="1151392"/>
                </a:lnTo>
                <a:cubicBezTo>
                  <a:pt x="440532" y="1151392"/>
                  <a:pt x="416719" y="1127579"/>
                  <a:pt x="416719" y="1091860"/>
                </a:cubicBezTo>
                <a:cubicBezTo>
                  <a:pt x="416719" y="1056142"/>
                  <a:pt x="440532" y="1032329"/>
                  <a:pt x="476250" y="1032329"/>
                </a:cubicBezTo>
                <a:close/>
                <a:moveTo>
                  <a:pt x="1250156" y="1032328"/>
                </a:moveTo>
                <a:lnTo>
                  <a:pt x="1428750" y="1032328"/>
                </a:lnTo>
                <a:cubicBezTo>
                  <a:pt x="1464469" y="1032328"/>
                  <a:pt x="1488281" y="1056140"/>
                  <a:pt x="1488281" y="1091860"/>
                </a:cubicBezTo>
                <a:cubicBezTo>
                  <a:pt x="1488281" y="1127579"/>
                  <a:pt x="1464469" y="1151392"/>
                  <a:pt x="1428750" y="1151392"/>
                </a:cubicBezTo>
                <a:lnTo>
                  <a:pt x="1250156" y="1151392"/>
                </a:lnTo>
                <a:cubicBezTo>
                  <a:pt x="1214437" y="1151392"/>
                  <a:pt x="1190625" y="1127579"/>
                  <a:pt x="1190625" y="1091860"/>
                </a:cubicBezTo>
                <a:cubicBezTo>
                  <a:pt x="1190625" y="1056140"/>
                  <a:pt x="1214437" y="1032328"/>
                  <a:pt x="1250156" y="1032328"/>
                </a:cubicBezTo>
                <a:close/>
                <a:moveTo>
                  <a:pt x="1071563" y="573937"/>
                </a:moveTo>
                <a:lnTo>
                  <a:pt x="1071563" y="1568110"/>
                </a:lnTo>
                <a:lnTo>
                  <a:pt x="1607344" y="1568110"/>
                </a:lnTo>
                <a:lnTo>
                  <a:pt x="1607344" y="746578"/>
                </a:lnTo>
                <a:cubicBezTo>
                  <a:pt x="1607344" y="734671"/>
                  <a:pt x="1589484" y="710859"/>
                  <a:pt x="1571625" y="704906"/>
                </a:cubicBezTo>
                <a:close/>
                <a:moveTo>
                  <a:pt x="476250" y="556078"/>
                </a:moveTo>
                <a:lnTo>
                  <a:pt x="773908" y="556078"/>
                </a:lnTo>
                <a:cubicBezTo>
                  <a:pt x="809626" y="556078"/>
                  <a:pt x="833439" y="579891"/>
                  <a:pt x="833439" y="615609"/>
                </a:cubicBezTo>
                <a:cubicBezTo>
                  <a:pt x="833439" y="651328"/>
                  <a:pt x="809626" y="675141"/>
                  <a:pt x="773908" y="675141"/>
                </a:cubicBezTo>
                <a:lnTo>
                  <a:pt x="476250" y="675141"/>
                </a:lnTo>
                <a:cubicBezTo>
                  <a:pt x="440532" y="675141"/>
                  <a:pt x="416719" y="651328"/>
                  <a:pt x="416719" y="615609"/>
                </a:cubicBezTo>
                <a:cubicBezTo>
                  <a:pt x="416719" y="579891"/>
                  <a:pt x="440532" y="556078"/>
                  <a:pt x="476250" y="556078"/>
                </a:cubicBezTo>
                <a:close/>
                <a:moveTo>
                  <a:pt x="923478" y="114058"/>
                </a:moveTo>
                <a:cubicBezTo>
                  <a:pt x="913805" y="112569"/>
                  <a:pt x="901898" y="112569"/>
                  <a:pt x="887016" y="115546"/>
                </a:cubicBezTo>
                <a:lnTo>
                  <a:pt x="339328" y="258421"/>
                </a:lnTo>
                <a:cubicBezTo>
                  <a:pt x="315516" y="264375"/>
                  <a:pt x="297656" y="288187"/>
                  <a:pt x="297656" y="312000"/>
                </a:cubicBezTo>
                <a:lnTo>
                  <a:pt x="297656" y="1568110"/>
                </a:lnTo>
                <a:lnTo>
                  <a:pt x="952500" y="1568110"/>
                </a:lnTo>
                <a:lnTo>
                  <a:pt x="952500" y="139359"/>
                </a:lnTo>
                <a:cubicBezTo>
                  <a:pt x="952500" y="133406"/>
                  <a:pt x="952500" y="127453"/>
                  <a:pt x="946547" y="121500"/>
                </a:cubicBezTo>
                <a:cubicBezTo>
                  <a:pt x="940594" y="118523"/>
                  <a:pt x="933152" y="115546"/>
                  <a:pt x="923478" y="114058"/>
                </a:cubicBezTo>
                <a:close/>
                <a:moveTo>
                  <a:pt x="901619" y="391"/>
                </a:moveTo>
                <a:cubicBezTo>
                  <a:pt x="945430" y="-2400"/>
                  <a:pt x="986730" y="9878"/>
                  <a:pt x="1017984" y="32203"/>
                </a:cubicBezTo>
                <a:cubicBezTo>
                  <a:pt x="1053703" y="56015"/>
                  <a:pt x="1071563" y="97687"/>
                  <a:pt x="1071563" y="139359"/>
                </a:cubicBezTo>
                <a:lnTo>
                  <a:pt x="1071563" y="454875"/>
                </a:lnTo>
                <a:lnTo>
                  <a:pt x="1601391" y="591796"/>
                </a:lnTo>
                <a:cubicBezTo>
                  <a:pt x="1672828" y="609656"/>
                  <a:pt x="1726406" y="675140"/>
                  <a:pt x="1726406" y="746578"/>
                </a:cubicBezTo>
                <a:lnTo>
                  <a:pt x="1726406" y="1568110"/>
                </a:lnTo>
                <a:lnTo>
                  <a:pt x="1845469" y="1568110"/>
                </a:lnTo>
                <a:cubicBezTo>
                  <a:pt x="1881188" y="1568110"/>
                  <a:pt x="1905000" y="1597876"/>
                  <a:pt x="1905000" y="1633594"/>
                </a:cubicBezTo>
                <a:cubicBezTo>
                  <a:pt x="1905000" y="1669313"/>
                  <a:pt x="1881188" y="1693126"/>
                  <a:pt x="1845469" y="1693126"/>
                </a:cubicBezTo>
                <a:lnTo>
                  <a:pt x="59531" y="1693126"/>
                </a:lnTo>
                <a:cubicBezTo>
                  <a:pt x="23813" y="1693126"/>
                  <a:pt x="0" y="1669313"/>
                  <a:pt x="0" y="1633594"/>
                </a:cubicBezTo>
                <a:cubicBezTo>
                  <a:pt x="0" y="1597876"/>
                  <a:pt x="23813" y="1574063"/>
                  <a:pt x="59531" y="1574063"/>
                </a:cubicBezTo>
                <a:lnTo>
                  <a:pt x="178594" y="1574063"/>
                </a:lnTo>
                <a:lnTo>
                  <a:pt x="178594" y="312000"/>
                </a:lnTo>
                <a:cubicBezTo>
                  <a:pt x="178594" y="234609"/>
                  <a:pt x="232172" y="163171"/>
                  <a:pt x="309563" y="145312"/>
                </a:cubicBezTo>
                <a:lnTo>
                  <a:pt x="857250" y="8390"/>
                </a:lnTo>
                <a:cubicBezTo>
                  <a:pt x="872133" y="3925"/>
                  <a:pt x="887015" y="1321"/>
                  <a:pt x="901619" y="391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 dirty="0">
              <a:latin typeface="+mn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B299A80-D743-4210-B65E-B8C51E5C115B}"/>
              </a:ext>
            </a:extLst>
          </p:cNvPr>
          <p:cNvGrpSpPr/>
          <p:nvPr/>
        </p:nvGrpSpPr>
        <p:grpSpPr>
          <a:xfrm flipH="1">
            <a:off x="8695990" y="3399069"/>
            <a:ext cx="787041" cy="787042"/>
            <a:chOff x="3492534" y="1754037"/>
            <a:chExt cx="571466" cy="57146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A38EABEF-D226-4069-AE72-44BD2185E40B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7C5E8C22-1CB0-46E7-9D7E-644EFD98F2D1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AC0794C-E0EC-4D74-AD21-291C9A673FE3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7678ED8-6E44-4F65-9042-D2012E777D1D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31320B3-BA69-4073-A8E7-3D014A90715F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1217374-5721-4AEB-ADDD-AF3D5F9C0C0A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2AF5A335-B21B-4AFB-9AAA-CBD7F0110869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0D22CF17-D8D2-446D-B566-05E012E4F3BE}"/>
              </a:ext>
            </a:extLst>
          </p:cNvPr>
          <p:cNvSpPr/>
          <p:nvPr/>
        </p:nvSpPr>
        <p:spPr>
          <a:xfrm>
            <a:off x="8911803" y="3628506"/>
            <a:ext cx="355416" cy="312780"/>
          </a:xfrm>
          <a:custGeom>
            <a:avLst/>
            <a:gdLst>
              <a:gd name="connsiteX0" fmla="*/ 833623 w 1667061"/>
              <a:gd name="connsiteY0" fmla="*/ 666937 h 1467073"/>
              <a:gd name="connsiteX1" fmla="*/ 666936 w 1667061"/>
              <a:gd name="connsiteY1" fmla="*/ 833624 h 1467073"/>
              <a:gd name="connsiteX2" fmla="*/ 833623 w 1667061"/>
              <a:gd name="connsiteY2" fmla="*/ 1000312 h 1467073"/>
              <a:gd name="connsiteX3" fmla="*/ 877899 w 1667061"/>
              <a:gd name="connsiteY3" fmla="*/ 994359 h 1467073"/>
              <a:gd name="connsiteX4" fmla="*/ 919013 w 1667061"/>
              <a:gd name="connsiteY4" fmla="*/ 1017613 h 1467073"/>
              <a:gd name="connsiteX5" fmla="*/ 895759 w 1667061"/>
              <a:gd name="connsiteY5" fmla="*/ 1058727 h 1467073"/>
              <a:gd name="connsiteX6" fmla="*/ 833623 w 1667061"/>
              <a:gd name="connsiteY6" fmla="*/ 1066912 h 1467073"/>
              <a:gd name="connsiteX7" fmla="*/ 604901 w 1667061"/>
              <a:gd name="connsiteY7" fmla="*/ 880431 h 1467073"/>
              <a:gd name="connsiteX8" fmla="*/ 603535 w 1667061"/>
              <a:gd name="connsiteY8" fmla="*/ 866925 h 1467073"/>
              <a:gd name="connsiteX9" fmla="*/ 66786 w 1667061"/>
              <a:gd name="connsiteY9" fmla="*/ 866925 h 1467073"/>
              <a:gd name="connsiteX10" fmla="*/ 66601 w 1667061"/>
              <a:gd name="connsiteY10" fmla="*/ 866849 h 1467073"/>
              <a:gd name="connsiteX11" fmla="*/ 66601 w 1667061"/>
              <a:gd name="connsiteY11" fmla="*/ 1300386 h 1467073"/>
              <a:gd name="connsiteX12" fmla="*/ 166688 w 1667061"/>
              <a:gd name="connsiteY12" fmla="*/ 1400473 h 1467073"/>
              <a:gd name="connsiteX13" fmla="*/ 1500374 w 1667061"/>
              <a:gd name="connsiteY13" fmla="*/ 1400473 h 1467073"/>
              <a:gd name="connsiteX14" fmla="*/ 1600461 w 1667061"/>
              <a:gd name="connsiteY14" fmla="*/ 1300386 h 1467073"/>
              <a:gd name="connsiteX15" fmla="*/ 1600461 w 1667061"/>
              <a:gd name="connsiteY15" fmla="*/ 866925 h 1467073"/>
              <a:gd name="connsiteX16" fmla="*/ 1600460 w 1667061"/>
              <a:gd name="connsiteY16" fmla="*/ 866925 h 1467073"/>
              <a:gd name="connsiteX17" fmla="*/ 1061982 w 1667061"/>
              <a:gd name="connsiteY17" fmla="*/ 866925 h 1467073"/>
              <a:gd name="connsiteX18" fmla="*/ 1056424 w 1667061"/>
              <a:gd name="connsiteY18" fmla="*/ 903318 h 1467073"/>
              <a:gd name="connsiteX19" fmla="*/ 1025239 w 1667061"/>
              <a:gd name="connsiteY19" fmla="*/ 966639 h 1467073"/>
              <a:gd name="connsiteX20" fmla="*/ 978917 w 1667061"/>
              <a:gd name="connsiteY20" fmla="*/ 975011 h 1467073"/>
              <a:gd name="connsiteX21" fmla="*/ 970545 w 1667061"/>
              <a:gd name="connsiteY21" fmla="*/ 928688 h 1467073"/>
              <a:gd name="connsiteX22" fmla="*/ 992753 w 1667061"/>
              <a:gd name="connsiteY22" fmla="*/ 883459 h 1467073"/>
              <a:gd name="connsiteX23" fmla="*/ 999911 w 1667061"/>
              <a:gd name="connsiteY23" fmla="*/ 836259 h 1467073"/>
              <a:gd name="connsiteX24" fmla="*/ 998822 w 1667061"/>
              <a:gd name="connsiteY24" fmla="*/ 833625 h 1467073"/>
              <a:gd name="connsiteX25" fmla="*/ 999822 w 1667061"/>
              <a:gd name="connsiteY25" fmla="*/ 831208 h 1467073"/>
              <a:gd name="connsiteX26" fmla="*/ 987190 w 1667061"/>
              <a:gd name="connsiteY26" fmla="*/ 768808 h 1467073"/>
              <a:gd name="connsiteX27" fmla="*/ 833623 w 1667061"/>
              <a:gd name="connsiteY27" fmla="*/ 666937 h 1467073"/>
              <a:gd name="connsiteX28" fmla="*/ 166688 w 1667061"/>
              <a:gd name="connsiteY28" fmla="*/ 266775 h 1467073"/>
              <a:gd name="connsiteX29" fmla="*/ 66601 w 1667061"/>
              <a:gd name="connsiteY29" fmla="*/ 366862 h 1467073"/>
              <a:gd name="connsiteX30" fmla="*/ 66601 w 1667061"/>
              <a:gd name="connsiteY30" fmla="*/ 800400 h 1467073"/>
              <a:gd name="connsiteX31" fmla="*/ 66786 w 1667061"/>
              <a:gd name="connsiteY31" fmla="*/ 800324 h 1467073"/>
              <a:gd name="connsiteX32" fmla="*/ 603498 w 1667061"/>
              <a:gd name="connsiteY32" fmla="*/ 800324 h 1467073"/>
              <a:gd name="connsiteX33" fmla="*/ 604901 w 1667061"/>
              <a:gd name="connsiteY33" fmla="*/ 786445 h 1467073"/>
              <a:gd name="connsiteX34" fmla="*/ 833623 w 1667061"/>
              <a:gd name="connsiteY34" fmla="*/ 599964 h 1467073"/>
              <a:gd name="connsiteX35" fmla="*/ 1062345 w 1667061"/>
              <a:gd name="connsiteY35" fmla="*/ 786445 h 1467073"/>
              <a:gd name="connsiteX36" fmla="*/ 1063749 w 1667061"/>
              <a:gd name="connsiteY36" fmla="*/ 800324 h 1467073"/>
              <a:gd name="connsiteX37" fmla="*/ 1600460 w 1667061"/>
              <a:gd name="connsiteY37" fmla="*/ 800324 h 1467073"/>
              <a:gd name="connsiteX38" fmla="*/ 1600461 w 1667061"/>
              <a:gd name="connsiteY38" fmla="*/ 800324 h 1467073"/>
              <a:gd name="connsiteX39" fmla="*/ 1600461 w 1667061"/>
              <a:gd name="connsiteY39" fmla="*/ 366862 h 1467073"/>
              <a:gd name="connsiteX40" fmla="*/ 1500374 w 1667061"/>
              <a:gd name="connsiteY40" fmla="*/ 266775 h 1467073"/>
              <a:gd name="connsiteX41" fmla="*/ 500248 w 1667061"/>
              <a:gd name="connsiteY41" fmla="*/ 66787 h 1467073"/>
              <a:gd name="connsiteX42" fmla="*/ 416904 w 1667061"/>
              <a:gd name="connsiteY42" fmla="*/ 133387 h 1467073"/>
              <a:gd name="connsiteX43" fmla="*/ 416904 w 1667061"/>
              <a:gd name="connsiteY43" fmla="*/ 200174 h 1467073"/>
              <a:gd name="connsiteX44" fmla="*/ 1250342 w 1667061"/>
              <a:gd name="connsiteY44" fmla="*/ 200174 h 1467073"/>
              <a:gd name="connsiteX45" fmla="*/ 1250342 w 1667061"/>
              <a:gd name="connsiteY45" fmla="*/ 133387 h 1467073"/>
              <a:gd name="connsiteX46" fmla="*/ 1166998 w 1667061"/>
              <a:gd name="connsiteY46" fmla="*/ 66787 h 1467073"/>
              <a:gd name="connsiteX47" fmla="*/ 500434 w 1667061"/>
              <a:gd name="connsiteY47" fmla="*/ 0 h 1467073"/>
              <a:gd name="connsiteX48" fmla="*/ 1167370 w 1667061"/>
              <a:gd name="connsiteY48" fmla="*/ 0 h 1467073"/>
              <a:gd name="connsiteX49" fmla="*/ 1317501 w 1667061"/>
              <a:gd name="connsiteY49" fmla="*/ 133387 h 1467073"/>
              <a:gd name="connsiteX50" fmla="*/ 1317501 w 1667061"/>
              <a:gd name="connsiteY50" fmla="*/ 200174 h 1467073"/>
              <a:gd name="connsiteX51" fmla="*/ 1500374 w 1667061"/>
              <a:gd name="connsiteY51" fmla="*/ 200174 h 1467073"/>
              <a:gd name="connsiteX52" fmla="*/ 1667061 w 1667061"/>
              <a:gd name="connsiteY52" fmla="*/ 366862 h 1467073"/>
              <a:gd name="connsiteX53" fmla="*/ 1667061 w 1667061"/>
              <a:gd name="connsiteY53" fmla="*/ 1300386 h 1467073"/>
              <a:gd name="connsiteX54" fmla="*/ 1500374 w 1667061"/>
              <a:gd name="connsiteY54" fmla="*/ 1467073 h 1467073"/>
              <a:gd name="connsiteX55" fmla="*/ 166688 w 1667061"/>
              <a:gd name="connsiteY55" fmla="*/ 1467073 h 1467073"/>
              <a:gd name="connsiteX56" fmla="*/ 0 w 1667061"/>
              <a:gd name="connsiteY56" fmla="*/ 1300386 h 1467073"/>
              <a:gd name="connsiteX57" fmla="*/ 0 w 1667061"/>
              <a:gd name="connsiteY57" fmla="*/ 366862 h 1467073"/>
              <a:gd name="connsiteX58" fmla="*/ 166688 w 1667061"/>
              <a:gd name="connsiteY58" fmla="*/ 200174 h 1467073"/>
              <a:gd name="connsiteX59" fmla="*/ 350304 w 1667061"/>
              <a:gd name="connsiteY59" fmla="*/ 200174 h 1467073"/>
              <a:gd name="connsiteX60" fmla="*/ 350304 w 1667061"/>
              <a:gd name="connsiteY60" fmla="*/ 133387 h 1467073"/>
              <a:gd name="connsiteX61" fmla="*/ 500434 w 1667061"/>
              <a:gd name="connsiteY61" fmla="*/ 0 h 146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7061" h="1467073">
                <a:moveTo>
                  <a:pt x="833623" y="666937"/>
                </a:moveTo>
                <a:cubicBezTo>
                  <a:pt x="741722" y="666937"/>
                  <a:pt x="666936" y="741723"/>
                  <a:pt x="666936" y="833624"/>
                </a:cubicBezTo>
                <a:cubicBezTo>
                  <a:pt x="666936" y="925526"/>
                  <a:pt x="741722" y="1000312"/>
                  <a:pt x="833623" y="1000312"/>
                </a:cubicBezTo>
                <a:cubicBezTo>
                  <a:pt x="848692" y="1000312"/>
                  <a:pt x="863575" y="998265"/>
                  <a:pt x="877899" y="994359"/>
                </a:cubicBezTo>
                <a:cubicBezTo>
                  <a:pt x="895387" y="989522"/>
                  <a:pt x="913990" y="999754"/>
                  <a:pt x="919013" y="1017613"/>
                </a:cubicBezTo>
                <a:cubicBezTo>
                  <a:pt x="923850" y="1035286"/>
                  <a:pt x="913432" y="1053704"/>
                  <a:pt x="895759" y="1058727"/>
                </a:cubicBezTo>
                <a:cubicBezTo>
                  <a:pt x="875667" y="1064122"/>
                  <a:pt x="854645" y="1066912"/>
                  <a:pt x="833623" y="1066912"/>
                </a:cubicBezTo>
                <a:cubicBezTo>
                  <a:pt x="720979" y="1066912"/>
                  <a:pt x="626709" y="986722"/>
                  <a:pt x="604901" y="880431"/>
                </a:cubicBezTo>
                <a:lnTo>
                  <a:pt x="603535" y="866925"/>
                </a:lnTo>
                <a:lnTo>
                  <a:pt x="66786" y="866925"/>
                </a:lnTo>
                <a:lnTo>
                  <a:pt x="66601" y="866849"/>
                </a:lnTo>
                <a:lnTo>
                  <a:pt x="66601" y="1300386"/>
                </a:lnTo>
                <a:cubicBezTo>
                  <a:pt x="66601" y="1355452"/>
                  <a:pt x="111435" y="1400473"/>
                  <a:pt x="166688" y="1400473"/>
                </a:cubicBezTo>
                <a:lnTo>
                  <a:pt x="1500374" y="1400473"/>
                </a:lnTo>
                <a:cubicBezTo>
                  <a:pt x="1555440" y="1400473"/>
                  <a:pt x="1600461" y="1355638"/>
                  <a:pt x="1600461" y="1300386"/>
                </a:cubicBezTo>
                <a:lnTo>
                  <a:pt x="1600461" y="866925"/>
                </a:lnTo>
                <a:lnTo>
                  <a:pt x="1600460" y="866925"/>
                </a:lnTo>
                <a:lnTo>
                  <a:pt x="1061982" y="866925"/>
                </a:lnTo>
                <a:lnTo>
                  <a:pt x="1056424" y="903318"/>
                </a:lnTo>
                <a:cubicBezTo>
                  <a:pt x="1049378" y="925712"/>
                  <a:pt x="1038913" y="947013"/>
                  <a:pt x="1025239" y="966639"/>
                </a:cubicBezTo>
                <a:cubicBezTo>
                  <a:pt x="1014635" y="981708"/>
                  <a:pt x="993985" y="985429"/>
                  <a:pt x="978917" y="975011"/>
                </a:cubicBezTo>
                <a:cubicBezTo>
                  <a:pt x="963848" y="964407"/>
                  <a:pt x="960127" y="943757"/>
                  <a:pt x="970545" y="928688"/>
                </a:cubicBezTo>
                <a:cubicBezTo>
                  <a:pt x="980312" y="914643"/>
                  <a:pt x="987754" y="899434"/>
                  <a:pt x="992753" y="883459"/>
                </a:cubicBezTo>
                <a:lnTo>
                  <a:pt x="999911" y="836259"/>
                </a:lnTo>
                <a:lnTo>
                  <a:pt x="998822" y="833625"/>
                </a:lnTo>
                <a:lnTo>
                  <a:pt x="999822" y="831208"/>
                </a:lnTo>
                <a:lnTo>
                  <a:pt x="987190" y="768808"/>
                </a:lnTo>
                <a:cubicBezTo>
                  <a:pt x="961848" y="709004"/>
                  <a:pt x="902550" y="666937"/>
                  <a:pt x="833623" y="666937"/>
                </a:cubicBezTo>
                <a:close/>
                <a:moveTo>
                  <a:pt x="166688" y="266775"/>
                </a:moveTo>
                <a:cubicBezTo>
                  <a:pt x="111621" y="266775"/>
                  <a:pt x="66601" y="311609"/>
                  <a:pt x="66601" y="366862"/>
                </a:cubicBezTo>
                <a:lnTo>
                  <a:pt x="66601" y="800400"/>
                </a:lnTo>
                <a:lnTo>
                  <a:pt x="66786" y="800324"/>
                </a:lnTo>
                <a:lnTo>
                  <a:pt x="603498" y="800324"/>
                </a:lnTo>
                <a:lnTo>
                  <a:pt x="604901" y="786445"/>
                </a:lnTo>
                <a:cubicBezTo>
                  <a:pt x="626709" y="680154"/>
                  <a:pt x="720979" y="599964"/>
                  <a:pt x="833623" y="599964"/>
                </a:cubicBezTo>
                <a:cubicBezTo>
                  <a:pt x="946267" y="599964"/>
                  <a:pt x="1040538" y="680154"/>
                  <a:pt x="1062345" y="786445"/>
                </a:cubicBezTo>
                <a:lnTo>
                  <a:pt x="1063749" y="800324"/>
                </a:lnTo>
                <a:lnTo>
                  <a:pt x="1600460" y="800324"/>
                </a:lnTo>
                <a:lnTo>
                  <a:pt x="1600461" y="800324"/>
                </a:lnTo>
                <a:lnTo>
                  <a:pt x="1600461" y="366862"/>
                </a:lnTo>
                <a:cubicBezTo>
                  <a:pt x="1600461" y="311795"/>
                  <a:pt x="1555626" y="266775"/>
                  <a:pt x="1500374" y="266775"/>
                </a:cubicBezTo>
                <a:close/>
                <a:moveTo>
                  <a:pt x="500248" y="66787"/>
                </a:moveTo>
                <a:cubicBezTo>
                  <a:pt x="430485" y="66787"/>
                  <a:pt x="416904" y="91157"/>
                  <a:pt x="416904" y="133387"/>
                </a:cubicBezTo>
                <a:lnTo>
                  <a:pt x="416904" y="200174"/>
                </a:lnTo>
                <a:lnTo>
                  <a:pt x="1250342" y="200174"/>
                </a:lnTo>
                <a:lnTo>
                  <a:pt x="1250342" y="133387"/>
                </a:lnTo>
                <a:cubicBezTo>
                  <a:pt x="1250342" y="91157"/>
                  <a:pt x="1236761" y="66787"/>
                  <a:pt x="1166998" y="66787"/>
                </a:cubicBezTo>
                <a:close/>
                <a:moveTo>
                  <a:pt x="500434" y="0"/>
                </a:moveTo>
                <a:lnTo>
                  <a:pt x="1167370" y="0"/>
                </a:lnTo>
                <a:cubicBezTo>
                  <a:pt x="1291456" y="0"/>
                  <a:pt x="1317501" y="72554"/>
                  <a:pt x="1317501" y="133387"/>
                </a:cubicBezTo>
                <a:lnTo>
                  <a:pt x="1317501" y="200174"/>
                </a:lnTo>
                <a:lnTo>
                  <a:pt x="1500374" y="200174"/>
                </a:lnTo>
                <a:cubicBezTo>
                  <a:pt x="1592275" y="200174"/>
                  <a:pt x="1667061" y="274960"/>
                  <a:pt x="1667061" y="366862"/>
                </a:cubicBezTo>
                <a:lnTo>
                  <a:pt x="1667061" y="1300386"/>
                </a:lnTo>
                <a:cubicBezTo>
                  <a:pt x="1667247" y="1392287"/>
                  <a:pt x="1592461" y="1467073"/>
                  <a:pt x="1500374" y="1467073"/>
                </a:cubicBezTo>
                <a:lnTo>
                  <a:pt x="166688" y="1467073"/>
                </a:lnTo>
                <a:cubicBezTo>
                  <a:pt x="74786" y="1467073"/>
                  <a:pt x="0" y="1392287"/>
                  <a:pt x="0" y="1300386"/>
                </a:cubicBezTo>
                <a:lnTo>
                  <a:pt x="0" y="366862"/>
                </a:lnTo>
                <a:cubicBezTo>
                  <a:pt x="0" y="274960"/>
                  <a:pt x="74786" y="200174"/>
                  <a:pt x="166688" y="200174"/>
                </a:cubicBezTo>
                <a:lnTo>
                  <a:pt x="350304" y="200174"/>
                </a:lnTo>
                <a:lnTo>
                  <a:pt x="350304" y="133387"/>
                </a:lnTo>
                <a:cubicBezTo>
                  <a:pt x="350304" y="72554"/>
                  <a:pt x="376349" y="0"/>
                  <a:pt x="500434" y="0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 dirty="0">
              <a:latin typeface="+mn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D2A8939-E32E-4205-AA83-C2FCF46C1E72}"/>
              </a:ext>
            </a:extLst>
          </p:cNvPr>
          <p:cNvGrpSpPr/>
          <p:nvPr/>
        </p:nvGrpSpPr>
        <p:grpSpPr>
          <a:xfrm>
            <a:off x="2708970" y="2055769"/>
            <a:ext cx="787041" cy="787042"/>
            <a:chOff x="3492534" y="1754037"/>
            <a:chExt cx="571466" cy="57146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EDDC720-76E8-4BF6-B975-139432B3A777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C78B2867-F82B-4257-AE80-3127E6BBE14B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A822E09E-C40B-4AF5-B9F0-6EA62C3B6EAF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EBBED72-1F77-47A3-ABA4-80500BDF0DC5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5F7E9C4D-46D4-4993-B281-5353E3C706CE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95002D0-DE5B-4E56-A551-EA67BE6D5410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AE0AA75A-FF1B-4957-8826-662241439C99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sp>
        <p:nvSpPr>
          <p:cNvPr id="14" name="图形 35">
            <a:extLst>
              <a:ext uri="{FF2B5EF4-FFF2-40B4-BE49-F238E27FC236}">
                <a16:creationId xmlns:a16="http://schemas.microsoft.com/office/drawing/2014/main" id="{CCAA207E-CA44-4C98-9AB7-AFC019A2DB9A}"/>
              </a:ext>
            </a:extLst>
          </p:cNvPr>
          <p:cNvSpPr/>
          <p:nvPr/>
        </p:nvSpPr>
        <p:spPr>
          <a:xfrm>
            <a:off x="2923978" y="2266958"/>
            <a:ext cx="352545" cy="331030"/>
          </a:xfrm>
          <a:custGeom>
            <a:avLst/>
            <a:gdLst>
              <a:gd name="connsiteX0" fmla="*/ 1963335 w 2028825"/>
              <a:gd name="connsiteY0" fmla="*/ 785013 h 1905000"/>
              <a:gd name="connsiteX1" fmla="*/ 2029515 w 2028825"/>
              <a:gd name="connsiteY1" fmla="*/ 718867 h 1905000"/>
              <a:gd name="connsiteX2" fmla="*/ 2029515 w 2028825"/>
              <a:gd name="connsiteY2" fmla="*/ 493971 h 1905000"/>
              <a:gd name="connsiteX3" fmla="*/ 1990689 w 2028825"/>
              <a:gd name="connsiteY3" fmla="*/ 433558 h 1905000"/>
              <a:gd name="connsiteX4" fmla="*/ 1042112 w 2028825"/>
              <a:gd name="connsiteY4" fmla="*/ 5815 h 1905000"/>
              <a:gd name="connsiteX5" fmla="*/ 987844 w 2028825"/>
              <a:gd name="connsiteY5" fmla="*/ 5815 h 1905000"/>
              <a:gd name="connsiteX6" fmla="*/ 38826 w 2028825"/>
              <a:gd name="connsiteY6" fmla="*/ 433558 h 1905000"/>
              <a:gd name="connsiteX7" fmla="*/ 0 w 2028825"/>
              <a:gd name="connsiteY7" fmla="*/ 493971 h 1905000"/>
              <a:gd name="connsiteX8" fmla="*/ 0 w 2028825"/>
              <a:gd name="connsiteY8" fmla="*/ 718867 h 1905000"/>
              <a:gd name="connsiteX9" fmla="*/ 66180 w 2028825"/>
              <a:gd name="connsiteY9" fmla="*/ 785013 h 1905000"/>
              <a:gd name="connsiteX10" fmla="*/ 211776 w 2028825"/>
              <a:gd name="connsiteY10" fmla="*/ 785013 h 1905000"/>
              <a:gd name="connsiteX11" fmla="*/ 211776 w 2028825"/>
              <a:gd name="connsiteY11" fmla="*/ 1455291 h 1905000"/>
              <a:gd name="connsiteX12" fmla="*/ 66180 w 2028825"/>
              <a:gd name="connsiteY12" fmla="*/ 1455291 h 1905000"/>
              <a:gd name="connsiteX13" fmla="*/ 0 w 2028825"/>
              <a:gd name="connsiteY13" fmla="*/ 1521437 h 1905000"/>
              <a:gd name="connsiteX14" fmla="*/ 0 w 2028825"/>
              <a:gd name="connsiteY14" fmla="*/ 1838937 h 1905000"/>
              <a:gd name="connsiteX15" fmla="*/ 66180 w 2028825"/>
              <a:gd name="connsiteY15" fmla="*/ 1905083 h 1905000"/>
              <a:gd name="connsiteX16" fmla="*/ 1963335 w 2028825"/>
              <a:gd name="connsiteY16" fmla="*/ 1905083 h 1905000"/>
              <a:gd name="connsiteX17" fmla="*/ 2029515 w 2028825"/>
              <a:gd name="connsiteY17" fmla="*/ 1838937 h 1905000"/>
              <a:gd name="connsiteX18" fmla="*/ 2029515 w 2028825"/>
              <a:gd name="connsiteY18" fmla="*/ 1521437 h 1905000"/>
              <a:gd name="connsiteX19" fmla="*/ 1963335 w 2028825"/>
              <a:gd name="connsiteY19" fmla="*/ 1455291 h 1905000"/>
              <a:gd name="connsiteX20" fmla="*/ 1817739 w 2028825"/>
              <a:gd name="connsiteY20" fmla="*/ 1455291 h 1905000"/>
              <a:gd name="connsiteX21" fmla="*/ 1817739 w 2028825"/>
              <a:gd name="connsiteY21" fmla="*/ 785013 h 1905000"/>
              <a:gd name="connsiteX22" fmla="*/ 132360 w 2028825"/>
              <a:gd name="connsiteY22" fmla="*/ 536746 h 1905000"/>
              <a:gd name="connsiteX23" fmla="*/ 1014757 w 2028825"/>
              <a:gd name="connsiteY23" fmla="*/ 139871 h 1905000"/>
              <a:gd name="connsiteX24" fmla="*/ 1897155 w 2028825"/>
              <a:gd name="connsiteY24" fmla="*/ 536746 h 1905000"/>
              <a:gd name="connsiteX25" fmla="*/ 1897155 w 2028825"/>
              <a:gd name="connsiteY25" fmla="*/ 652721 h 1905000"/>
              <a:gd name="connsiteX26" fmla="*/ 132360 w 2028825"/>
              <a:gd name="connsiteY26" fmla="*/ 652721 h 1905000"/>
              <a:gd name="connsiteX27" fmla="*/ 1080937 w 2028825"/>
              <a:gd name="connsiteY27" fmla="*/ 1455291 h 1905000"/>
              <a:gd name="connsiteX28" fmla="*/ 1080937 w 2028825"/>
              <a:gd name="connsiteY28" fmla="*/ 785013 h 1905000"/>
              <a:gd name="connsiteX29" fmla="*/ 1319185 w 2028825"/>
              <a:gd name="connsiteY29" fmla="*/ 785013 h 1905000"/>
              <a:gd name="connsiteX30" fmla="*/ 1319185 w 2028825"/>
              <a:gd name="connsiteY30" fmla="*/ 1455291 h 1905000"/>
              <a:gd name="connsiteX31" fmla="*/ 948578 w 2028825"/>
              <a:gd name="connsiteY31" fmla="*/ 785013 h 1905000"/>
              <a:gd name="connsiteX32" fmla="*/ 948578 w 2028825"/>
              <a:gd name="connsiteY32" fmla="*/ 1455291 h 1905000"/>
              <a:gd name="connsiteX33" fmla="*/ 710330 w 2028825"/>
              <a:gd name="connsiteY33" fmla="*/ 1455291 h 1905000"/>
              <a:gd name="connsiteX34" fmla="*/ 710330 w 2028825"/>
              <a:gd name="connsiteY34" fmla="*/ 785013 h 1905000"/>
              <a:gd name="connsiteX35" fmla="*/ 344135 w 2028825"/>
              <a:gd name="connsiteY35" fmla="*/ 785013 h 1905000"/>
              <a:gd name="connsiteX36" fmla="*/ 577971 w 2028825"/>
              <a:gd name="connsiteY36" fmla="*/ 785013 h 1905000"/>
              <a:gd name="connsiteX37" fmla="*/ 577971 w 2028825"/>
              <a:gd name="connsiteY37" fmla="*/ 1455291 h 1905000"/>
              <a:gd name="connsiteX38" fmla="*/ 344135 w 2028825"/>
              <a:gd name="connsiteY38" fmla="*/ 1455291 h 1905000"/>
              <a:gd name="connsiteX39" fmla="*/ 1897155 w 2028825"/>
              <a:gd name="connsiteY39" fmla="*/ 1772791 h 1905000"/>
              <a:gd name="connsiteX40" fmla="*/ 132360 w 2028825"/>
              <a:gd name="connsiteY40" fmla="*/ 1772791 h 1905000"/>
              <a:gd name="connsiteX41" fmla="*/ 132360 w 2028825"/>
              <a:gd name="connsiteY41" fmla="*/ 1587583 h 1905000"/>
              <a:gd name="connsiteX42" fmla="*/ 1897155 w 2028825"/>
              <a:gd name="connsiteY42" fmla="*/ 1587583 h 1905000"/>
              <a:gd name="connsiteX43" fmla="*/ 1685380 w 2028825"/>
              <a:gd name="connsiteY43" fmla="*/ 1455291 h 1905000"/>
              <a:gd name="connsiteX44" fmla="*/ 1451544 w 2028825"/>
              <a:gd name="connsiteY44" fmla="*/ 1455291 h 1905000"/>
              <a:gd name="connsiteX45" fmla="*/ 1451544 w 2028825"/>
              <a:gd name="connsiteY45" fmla="*/ 785013 h 1905000"/>
              <a:gd name="connsiteX46" fmla="*/ 1685380 w 2028825"/>
              <a:gd name="connsiteY46" fmla="*/ 785013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028825" h="1905000">
                <a:moveTo>
                  <a:pt x="1963335" y="785013"/>
                </a:moveTo>
                <a:cubicBezTo>
                  <a:pt x="1999885" y="785013"/>
                  <a:pt x="2029515" y="755399"/>
                  <a:pt x="2029515" y="718867"/>
                </a:cubicBezTo>
                <a:lnTo>
                  <a:pt x="2029515" y="493971"/>
                </a:lnTo>
                <a:cubicBezTo>
                  <a:pt x="2029586" y="467954"/>
                  <a:pt x="2014392" y="444312"/>
                  <a:pt x="1990689" y="433558"/>
                </a:cubicBezTo>
                <a:lnTo>
                  <a:pt x="1042112" y="5815"/>
                </a:lnTo>
                <a:cubicBezTo>
                  <a:pt x="1024854" y="-1938"/>
                  <a:pt x="1005102" y="-1938"/>
                  <a:pt x="987844" y="5815"/>
                </a:cubicBezTo>
                <a:lnTo>
                  <a:pt x="38826" y="433558"/>
                </a:lnTo>
                <a:cubicBezTo>
                  <a:pt x="15123" y="444312"/>
                  <a:pt x="-71" y="467954"/>
                  <a:pt x="0" y="493971"/>
                </a:cubicBezTo>
                <a:lnTo>
                  <a:pt x="0" y="718867"/>
                </a:lnTo>
                <a:cubicBezTo>
                  <a:pt x="0" y="755399"/>
                  <a:pt x="29630" y="785013"/>
                  <a:pt x="66180" y="785013"/>
                </a:cubicBezTo>
                <a:lnTo>
                  <a:pt x="211776" y="785013"/>
                </a:lnTo>
                <a:lnTo>
                  <a:pt x="211776" y="1455291"/>
                </a:lnTo>
                <a:lnTo>
                  <a:pt x="66180" y="1455291"/>
                </a:lnTo>
                <a:cubicBezTo>
                  <a:pt x="29630" y="1455291"/>
                  <a:pt x="0" y="1484905"/>
                  <a:pt x="0" y="1521437"/>
                </a:cubicBezTo>
                <a:lnTo>
                  <a:pt x="0" y="1838937"/>
                </a:lnTo>
                <a:cubicBezTo>
                  <a:pt x="0" y="1875468"/>
                  <a:pt x="29630" y="1905083"/>
                  <a:pt x="66180" y="1905083"/>
                </a:cubicBezTo>
                <a:lnTo>
                  <a:pt x="1963335" y="1905083"/>
                </a:lnTo>
                <a:cubicBezTo>
                  <a:pt x="1999885" y="1905083"/>
                  <a:pt x="2029515" y="1875468"/>
                  <a:pt x="2029515" y="1838937"/>
                </a:cubicBezTo>
                <a:lnTo>
                  <a:pt x="2029515" y="1521437"/>
                </a:lnTo>
                <a:cubicBezTo>
                  <a:pt x="2029515" y="1484905"/>
                  <a:pt x="1999885" y="1455291"/>
                  <a:pt x="1963335" y="1455291"/>
                </a:cubicBezTo>
                <a:lnTo>
                  <a:pt x="1817739" y="1455291"/>
                </a:lnTo>
                <a:lnTo>
                  <a:pt x="1817739" y="785013"/>
                </a:lnTo>
                <a:close/>
                <a:moveTo>
                  <a:pt x="132360" y="536746"/>
                </a:moveTo>
                <a:lnTo>
                  <a:pt x="1014757" y="139871"/>
                </a:lnTo>
                <a:lnTo>
                  <a:pt x="1897155" y="536746"/>
                </a:lnTo>
                <a:lnTo>
                  <a:pt x="1897155" y="652721"/>
                </a:lnTo>
                <a:lnTo>
                  <a:pt x="132360" y="652721"/>
                </a:lnTo>
                <a:close/>
                <a:moveTo>
                  <a:pt x="1080937" y="1455291"/>
                </a:moveTo>
                <a:lnTo>
                  <a:pt x="1080937" y="785013"/>
                </a:lnTo>
                <a:lnTo>
                  <a:pt x="1319185" y="785013"/>
                </a:lnTo>
                <a:lnTo>
                  <a:pt x="1319185" y="1455291"/>
                </a:lnTo>
                <a:close/>
                <a:moveTo>
                  <a:pt x="948578" y="785013"/>
                </a:moveTo>
                <a:lnTo>
                  <a:pt x="948578" y="1455291"/>
                </a:lnTo>
                <a:lnTo>
                  <a:pt x="710330" y="1455291"/>
                </a:lnTo>
                <a:lnTo>
                  <a:pt x="710330" y="785013"/>
                </a:lnTo>
                <a:close/>
                <a:moveTo>
                  <a:pt x="344135" y="785013"/>
                </a:moveTo>
                <a:lnTo>
                  <a:pt x="577971" y="785013"/>
                </a:lnTo>
                <a:lnTo>
                  <a:pt x="577971" y="1455291"/>
                </a:lnTo>
                <a:lnTo>
                  <a:pt x="344135" y="1455291"/>
                </a:lnTo>
                <a:close/>
                <a:moveTo>
                  <a:pt x="1897155" y="1772791"/>
                </a:moveTo>
                <a:lnTo>
                  <a:pt x="132360" y="1772791"/>
                </a:lnTo>
                <a:lnTo>
                  <a:pt x="132360" y="1587583"/>
                </a:lnTo>
                <a:lnTo>
                  <a:pt x="1897155" y="1587583"/>
                </a:lnTo>
                <a:close/>
                <a:moveTo>
                  <a:pt x="1685380" y="1455291"/>
                </a:moveTo>
                <a:lnTo>
                  <a:pt x="1451544" y="1455291"/>
                </a:lnTo>
                <a:lnTo>
                  <a:pt x="1451544" y="785013"/>
                </a:lnTo>
                <a:lnTo>
                  <a:pt x="1685380" y="785013"/>
                </a:ln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 dirty="0"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52A5238-D565-4F53-B586-AD127D2C2192}"/>
              </a:ext>
            </a:extLst>
          </p:cNvPr>
          <p:cNvGrpSpPr/>
          <p:nvPr/>
        </p:nvGrpSpPr>
        <p:grpSpPr>
          <a:xfrm>
            <a:off x="2708970" y="3399069"/>
            <a:ext cx="787041" cy="787042"/>
            <a:chOff x="3492534" y="1754037"/>
            <a:chExt cx="571466" cy="57146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6563F70-0EC1-4AE7-9FAC-A8DAC509331F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id="{2DB32FA3-7431-42BD-9A53-E50867C8B4E9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AF6EC31-57BA-4011-9CFB-EB6CD9D06EB3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7777BAD-06DA-4D10-9A5F-8E78E7087CAB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AC8F4A56-4C15-4334-9424-873BD06E111A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0CB8895B-8836-4E2A-835A-3A77E4914297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E17FD75-21CF-487D-99D2-A683099EDCB0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sp>
        <p:nvSpPr>
          <p:cNvPr id="26" name="图形 33">
            <a:extLst>
              <a:ext uri="{FF2B5EF4-FFF2-40B4-BE49-F238E27FC236}">
                <a16:creationId xmlns:a16="http://schemas.microsoft.com/office/drawing/2014/main" id="{18DEC43D-6FC8-448F-8B4F-0C7EF4C80B8E}"/>
              </a:ext>
            </a:extLst>
          </p:cNvPr>
          <p:cNvSpPr/>
          <p:nvPr/>
        </p:nvSpPr>
        <p:spPr>
          <a:xfrm>
            <a:off x="2904669" y="3648785"/>
            <a:ext cx="359337" cy="302005"/>
          </a:xfrm>
          <a:custGeom>
            <a:avLst/>
            <a:gdLst>
              <a:gd name="connsiteX0" fmla="*/ 250358 w 1830585"/>
              <a:gd name="connsiteY0" fmla="*/ 1347913 h 1538510"/>
              <a:gd name="connsiteX1" fmla="*/ 430995 w 1830585"/>
              <a:gd name="connsiteY1" fmla="*/ 1347913 h 1538510"/>
              <a:gd name="connsiteX2" fmla="*/ 488038 w 1830585"/>
              <a:gd name="connsiteY2" fmla="*/ 1290695 h 1538510"/>
              <a:gd name="connsiteX3" fmla="*/ 488038 w 1830585"/>
              <a:gd name="connsiteY3" fmla="*/ 483216 h 1538510"/>
              <a:gd name="connsiteX4" fmla="*/ 430995 w 1830585"/>
              <a:gd name="connsiteY4" fmla="*/ 425993 h 1538510"/>
              <a:gd name="connsiteX5" fmla="*/ 250358 w 1830585"/>
              <a:gd name="connsiteY5" fmla="*/ 425993 h 1538510"/>
              <a:gd name="connsiteX6" fmla="*/ 193315 w 1830585"/>
              <a:gd name="connsiteY6" fmla="*/ 483216 h 1538510"/>
              <a:gd name="connsiteX7" fmla="*/ 193315 w 1830585"/>
              <a:gd name="connsiteY7" fmla="*/ 1290691 h 1538510"/>
              <a:gd name="connsiteX8" fmla="*/ 250358 w 1830585"/>
              <a:gd name="connsiteY8" fmla="*/ 1347913 h 1538510"/>
              <a:gd name="connsiteX9" fmla="*/ 250358 w 1830585"/>
              <a:gd name="connsiteY9" fmla="*/ 1347913 h 1538510"/>
              <a:gd name="connsiteX10" fmla="*/ 830661 w 1830585"/>
              <a:gd name="connsiteY10" fmla="*/ 1347913 h 1538510"/>
              <a:gd name="connsiteX11" fmla="*/ 1011297 w 1830585"/>
              <a:gd name="connsiteY11" fmla="*/ 1347913 h 1538510"/>
              <a:gd name="connsiteX12" fmla="*/ 1068341 w 1830585"/>
              <a:gd name="connsiteY12" fmla="*/ 1264255 h 1538510"/>
              <a:gd name="connsiteX13" fmla="*/ 1068341 w 1830585"/>
              <a:gd name="connsiteY13" fmla="*/ 83666 h 1538510"/>
              <a:gd name="connsiteX14" fmla="*/ 1011297 w 1830585"/>
              <a:gd name="connsiteY14" fmla="*/ 0 h 1538510"/>
              <a:gd name="connsiteX15" fmla="*/ 830661 w 1830585"/>
              <a:gd name="connsiteY15" fmla="*/ 0 h 1538510"/>
              <a:gd name="connsiteX16" fmla="*/ 773618 w 1830585"/>
              <a:gd name="connsiteY16" fmla="*/ 83666 h 1538510"/>
              <a:gd name="connsiteX17" fmla="*/ 773618 w 1830585"/>
              <a:gd name="connsiteY17" fmla="*/ 1264255 h 1538510"/>
              <a:gd name="connsiteX18" fmla="*/ 830661 w 1830585"/>
              <a:gd name="connsiteY18" fmla="*/ 1347913 h 1538510"/>
              <a:gd name="connsiteX19" fmla="*/ 830661 w 1830585"/>
              <a:gd name="connsiteY19" fmla="*/ 1347913 h 1538510"/>
              <a:gd name="connsiteX20" fmla="*/ 1410963 w 1830585"/>
              <a:gd name="connsiteY20" fmla="*/ 1347913 h 1538510"/>
              <a:gd name="connsiteX21" fmla="*/ 1591600 w 1830585"/>
              <a:gd name="connsiteY21" fmla="*/ 1347913 h 1538510"/>
              <a:gd name="connsiteX22" fmla="*/ 1648643 w 1830585"/>
              <a:gd name="connsiteY22" fmla="*/ 1270168 h 1538510"/>
              <a:gd name="connsiteX23" fmla="*/ 1648643 w 1830585"/>
              <a:gd name="connsiteY23" fmla="*/ 173116 h 1538510"/>
              <a:gd name="connsiteX24" fmla="*/ 1591600 w 1830585"/>
              <a:gd name="connsiteY24" fmla="*/ 95374 h 1538510"/>
              <a:gd name="connsiteX25" fmla="*/ 1410963 w 1830585"/>
              <a:gd name="connsiteY25" fmla="*/ 95374 h 1538510"/>
              <a:gd name="connsiteX26" fmla="*/ 1353920 w 1830585"/>
              <a:gd name="connsiteY26" fmla="*/ 173116 h 1538510"/>
              <a:gd name="connsiteX27" fmla="*/ 1353920 w 1830585"/>
              <a:gd name="connsiteY27" fmla="*/ 1270168 h 1538510"/>
              <a:gd name="connsiteX28" fmla="*/ 1410963 w 1830585"/>
              <a:gd name="connsiteY28" fmla="*/ 1347913 h 1538510"/>
              <a:gd name="connsiteX29" fmla="*/ 1410963 w 1830585"/>
              <a:gd name="connsiteY29" fmla="*/ 1347913 h 1538510"/>
              <a:gd name="connsiteX30" fmla="*/ 0 w 1830585"/>
              <a:gd name="connsiteY30" fmla="*/ 1443283 h 1538510"/>
              <a:gd name="connsiteX31" fmla="*/ 1831731 w 1830585"/>
              <a:gd name="connsiteY31" fmla="*/ 1443283 h 1538510"/>
              <a:gd name="connsiteX32" fmla="*/ 1831731 w 1830585"/>
              <a:gd name="connsiteY32" fmla="*/ 1538654 h 1538510"/>
              <a:gd name="connsiteX33" fmla="*/ 0 w 1830585"/>
              <a:gd name="connsiteY33" fmla="*/ 1538654 h 1538510"/>
              <a:gd name="connsiteX34" fmla="*/ 0 w 1830585"/>
              <a:gd name="connsiteY34" fmla="*/ 1443283 h 1538510"/>
              <a:gd name="connsiteX35" fmla="*/ 0 w 1830585"/>
              <a:gd name="connsiteY35" fmla="*/ 1443283 h 153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30585" h="1538510">
                <a:moveTo>
                  <a:pt x="250358" y="1347913"/>
                </a:moveTo>
                <a:lnTo>
                  <a:pt x="430995" y="1347913"/>
                </a:lnTo>
                <a:cubicBezTo>
                  <a:pt x="462502" y="1347913"/>
                  <a:pt x="488038" y="1322293"/>
                  <a:pt x="488038" y="1290695"/>
                </a:cubicBezTo>
                <a:lnTo>
                  <a:pt x="488038" y="483216"/>
                </a:lnTo>
                <a:cubicBezTo>
                  <a:pt x="488038" y="451609"/>
                  <a:pt x="462498" y="425993"/>
                  <a:pt x="430995" y="425993"/>
                </a:cubicBezTo>
                <a:lnTo>
                  <a:pt x="250358" y="425993"/>
                </a:lnTo>
                <a:cubicBezTo>
                  <a:pt x="218851" y="425993"/>
                  <a:pt x="193315" y="451613"/>
                  <a:pt x="193315" y="483216"/>
                </a:cubicBezTo>
                <a:lnTo>
                  <a:pt x="193315" y="1290691"/>
                </a:lnTo>
                <a:cubicBezTo>
                  <a:pt x="193311" y="1322293"/>
                  <a:pt x="218851" y="1347913"/>
                  <a:pt x="250358" y="1347913"/>
                </a:cubicBezTo>
                <a:lnTo>
                  <a:pt x="250358" y="1347913"/>
                </a:lnTo>
                <a:close/>
                <a:moveTo>
                  <a:pt x="830661" y="1347913"/>
                </a:moveTo>
                <a:lnTo>
                  <a:pt x="1011297" y="1347913"/>
                </a:lnTo>
                <a:cubicBezTo>
                  <a:pt x="1042805" y="1347913"/>
                  <a:pt x="1068341" y="1310460"/>
                  <a:pt x="1068341" y="1264255"/>
                </a:cubicBezTo>
                <a:lnTo>
                  <a:pt x="1068341" y="83666"/>
                </a:lnTo>
                <a:cubicBezTo>
                  <a:pt x="1068341" y="37457"/>
                  <a:pt x="1042801" y="0"/>
                  <a:pt x="1011297" y="0"/>
                </a:cubicBezTo>
                <a:lnTo>
                  <a:pt x="830661" y="0"/>
                </a:lnTo>
                <a:cubicBezTo>
                  <a:pt x="799157" y="0"/>
                  <a:pt x="773618" y="37457"/>
                  <a:pt x="773618" y="83666"/>
                </a:cubicBezTo>
                <a:lnTo>
                  <a:pt x="773618" y="1264255"/>
                </a:lnTo>
                <a:cubicBezTo>
                  <a:pt x="773618" y="1310460"/>
                  <a:pt x="799154" y="1347913"/>
                  <a:pt x="830661" y="1347913"/>
                </a:cubicBezTo>
                <a:lnTo>
                  <a:pt x="830661" y="1347913"/>
                </a:lnTo>
                <a:close/>
                <a:moveTo>
                  <a:pt x="1410963" y="1347913"/>
                </a:moveTo>
                <a:lnTo>
                  <a:pt x="1591600" y="1347913"/>
                </a:lnTo>
                <a:cubicBezTo>
                  <a:pt x="1623107" y="1347913"/>
                  <a:pt x="1648643" y="1313113"/>
                  <a:pt x="1648643" y="1270168"/>
                </a:cubicBezTo>
                <a:lnTo>
                  <a:pt x="1648643" y="173116"/>
                </a:lnTo>
                <a:cubicBezTo>
                  <a:pt x="1648643" y="130178"/>
                  <a:pt x="1623103" y="95374"/>
                  <a:pt x="1591600" y="95374"/>
                </a:cubicBezTo>
                <a:lnTo>
                  <a:pt x="1410963" y="95374"/>
                </a:lnTo>
                <a:cubicBezTo>
                  <a:pt x="1379456" y="95374"/>
                  <a:pt x="1353920" y="130178"/>
                  <a:pt x="1353920" y="173116"/>
                </a:cubicBezTo>
                <a:lnTo>
                  <a:pt x="1353920" y="1270168"/>
                </a:lnTo>
                <a:cubicBezTo>
                  <a:pt x="1353916" y="1313110"/>
                  <a:pt x="1379456" y="1347913"/>
                  <a:pt x="1410963" y="1347913"/>
                </a:cubicBezTo>
                <a:lnTo>
                  <a:pt x="1410963" y="1347913"/>
                </a:lnTo>
                <a:close/>
                <a:moveTo>
                  <a:pt x="0" y="1443283"/>
                </a:moveTo>
                <a:lnTo>
                  <a:pt x="1831731" y="1443283"/>
                </a:lnTo>
                <a:lnTo>
                  <a:pt x="1831731" y="1538654"/>
                </a:lnTo>
                <a:lnTo>
                  <a:pt x="0" y="1538654"/>
                </a:lnTo>
                <a:lnTo>
                  <a:pt x="0" y="1443283"/>
                </a:lnTo>
                <a:lnTo>
                  <a:pt x="0" y="1443283"/>
                </a:ln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 dirty="0"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EBCC62F-FFA1-4004-B70E-2FB4A1E1E10A}"/>
              </a:ext>
            </a:extLst>
          </p:cNvPr>
          <p:cNvSpPr txBox="1"/>
          <p:nvPr/>
        </p:nvSpPr>
        <p:spPr>
          <a:xfrm>
            <a:off x="4924148" y="5547868"/>
            <a:ext cx="237005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生物能</a:t>
            </a:r>
          </a:p>
        </p:txBody>
      </p:sp>
      <p:sp>
        <p:nvSpPr>
          <p:cNvPr id="74" name="任意多边形: 形状 138">
            <a:extLst>
              <a:ext uri="{FF2B5EF4-FFF2-40B4-BE49-F238E27FC236}">
                <a16:creationId xmlns:a16="http://schemas.microsoft.com/office/drawing/2014/main" id="{4D26A371-2DB8-44E8-94AD-68C0AFEF362F}"/>
              </a:ext>
            </a:extLst>
          </p:cNvPr>
          <p:cNvSpPr/>
          <p:nvPr/>
        </p:nvSpPr>
        <p:spPr bwMode="auto">
          <a:xfrm>
            <a:off x="4496469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5" name="任意多边形: 形状 138">
            <a:extLst>
              <a:ext uri="{FF2B5EF4-FFF2-40B4-BE49-F238E27FC236}">
                <a16:creationId xmlns:a16="http://schemas.microsoft.com/office/drawing/2014/main" id="{DFB87339-30C4-4D4F-970C-C9324058F1CB}"/>
              </a:ext>
            </a:extLst>
          </p:cNvPr>
          <p:cNvSpPr/>
          <p:nvPr/>
        </p:nvSpPr>
        <p:spPr bwMode="auto">
          <a:xfrm flipH="1">
            <a:off x="7246807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6" name="星形: 五角 75">
            <a:extLst>
              <a:ext uri="{FF2B5EF4-FFF2-40B4-BE49-F238E27FC236}">
                <a16:creationId xmlns:a16="http://schemas.microsoft.com/office/drawing/2014/main" id="{ED61ECFB-24B7-4607-B1F6-F82058BA78B9}"/>
              </a:ext>
            </a:extLst>
          </p:cNvPr>
          <p:cNvSpPr/>
          <p:nvPr/>
        </p:nvSpPr>
        <p:spPr>
          <a:xfrm>
            <a:off x="6006702" y="6053408"/>
            <a:ext cx="204940" cy="204940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7" name="星形: 五角 76">
            <a:extLst>
              <a:ext uri="{FF2B5EF4-FFF2-40B4-BE49-F238E27FC236}">
                <a16:creationId xmlns:a16="http://schemas.microsoft.com/office/drawing/2014/main" id="{BCC29494-F85D-42EA-BBA9-0D8185FBB308}"/>
              </a:ext>
            </a:extLst>
          </p:cNvPr>
          <p:cNvSpPr/>
          <p:nvPr/>
        </p:nvSpPr>
        <p:spPr>
          <a:xfrm>
            <a:off x="6307799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78" name="星形: 五角 77">
            <a:extLst>
              <a:ext uri="{FF2B5EF4-FFF2-40B4-BE49-F238E27FC236}">
                <a16:creationId xmlns:a16="http://schemas.microsoft.com/office/drawing/2014/main" id="{E8CF032A-CE2D-4C25-A939-B23B5C5FCAF7}"/>
              </a:ext>
            </a:extLst>
          </p:cNvPr>
          <p:cNvSpPr/>
          <p:nvPr/>
        </p:nvSpPr>
        <p:spPr>
          <a:xfrm>
            <a:off x="5810642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1FA24F4E-0B96-4CC0-9689-030A9343145F}"/>
              </a:ext>
            </a:extLst>
          </p:cNvPr>
          <p:cNvCxnSpPr/>
          <p:nvPr/>
        </p:nvCxnSpPr>
        <p:spPr>
          <a:xfrm flipH="1">
            <a:off x="5093850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222E5A8E-9686-4565-AB4F-EB12D082B6DD}"/>
              </a:ext>
            </a:extLst>
          </p:cNvPr>
          <p:cNvCxnSpPr/>
          <p:nvPr/>
        </p:nvCxnSpPr>
        <p:spPr>
          <a:xfrm>
            <a:off x="6483794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36782C15-F0B8-44DF-B4E6-AACA75626E5E}"/>
              </a:ext>
            </a:extLst>
          </p:cNvPr>
          <p:cNvSpPr txBox="1"/>
          <p:nvPr/>
        </p:nvSpPr>
        <p:spPr>
          <a:xfrm>
            <a:off x="1425822" y="5547868"/>
            <a:ext cx="237005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83" name="任意多边形: 形状 138">
            <a:extLst>
              <a:ext uri="{FF2B5EF4-FFF2-40B4-BE49-F238E27FC236}">
                <a16:creationId xmlns:a16="http://schemas.microsoft.com/office/drawing/2014/main" id="{2D22FEEA-A5B8-4AE2-BF36-FEA6ECAD9740}"/>
              </a:ext>
            </a:extLst>
          </p:cNvPr>
          <p:cNvSpPr/>
          <p:nvPr/>
        </p:nvSpPr>
        <p:spPr bwMode="auto">
          <a:xfrm>
            <a:off x="998143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84" name="任意多边形: 形状 138">
            <a:extLst>
              <a:ext uri="{FF2B5EF4-FFF2-40B4-BE49-F238E27FC236}">
                <a16:creationId xmlns:a16="http://schemas.microsoft.com/office/drawing/2014/main" id="{675CE407-A10A-4637-B3D3-38F6758F56DA}"/>
              </a:ext>
            </a:extLst>
          </p:cNvPr>
          <p:cNvSpPr/>
          <p:nvPr/>
        </p:nvSpPr>
        <p:spPr bwMode="auto">
          <a:xfrm flipH="1">
            <a:off x="3748481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85" name="星形: 五角 84">
            <a:extLst>
              <a:ext uri="{FF2B5EF4-FFF2-40B4-BE49-F238E27FC236}">
                <a16:creationId xmlns:a16="http://schemas.microsoft.com/office/drawing/2014/main" id="{9432A803-874D-408B-A39C-640FEF05D1F6}"/>
              </a:ext>
            </a:extLst>
          </p:cNvPr>
          <p:cNvSpPr/>
          <p:nvPr/>
        </p:nvSpPr>
        <p:spPr>
          <a:xfrm>
            <a:off x="2508376" y="6053408"/>
            <a:ext cx="204940" cy="204940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86" name="星形: 五角 85">
            <a:extLst>
              <a:ext uri="{FF2B5EF4-FFF2-40B4-BE49-F238E27FC236}">
                <a16:creationId xmlns:a16="http://schemas.microsoft.com/office/drawing/2014/main" id="{76DEFD38-0F94-43FA-95B7-19EDD0BAD169}"/>
              </a:ext>
            </a:extLst>
          </p:cNvPr>
          <p:cNvSpPr/>
          <p:nvPr/>
        </p:nvSpPr>
        <p:spPr>
          <a:xfrm>
            <a:off x="2809473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87" name="星形: 五角 86">
            <a:extLst>
              <a:ext uri="{FF2B5EF4-FFF2-40B4-BE49-F238E27FC236}">
                <a16:creationId xmlns:a16="http://schemas.microsoft.com/office/drawing/2014/main" id="{FA6B882D-D6CE-4A56-9FFE-1D468E02D5FA}"/>
              </a:ext>
            </a:extLst>
          </p:cNvPr>
          <p:cNvSpPr/>
          <p:nvPr/>
        </p:nvSpPr>
        <p:spPr>
          <a:xfrm>
            <a:off x="2312316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BE52B3AD-1535-4103-93BB-712610FF349C}"/>
              </a:ext>
            </a:extLst>
          </p:cNvPr>
          <p:cNvCxnSpPr/>
          <p:nvPr/>
        </p:nvCxnSpPr>
        <p:spPr>
          <a:xfrm flipH="1">
            <a:off x="1595524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923F3431-9135-486F-BA30-3516BF803F9D}"/>
              </a:ext>
            </a:extLst>
          </p:cNvPr>
          <p:cNvCxnSpPr/>
          <p:nvPr/>
        </p:nvCxnSpPr>
        <p:spPr>
          <a:xfrm>
            <a:off x="2985468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>
            <a:extLst>
              <a:ext uri="{FF2B5EF4-FFF2-40B4-BE49-F238E27FC236}">
                <a16:creationId xmlns:a16="http://schemas.microsoft.com/office/drawing/2014/main" id="{E4931AC0-4FE9-4A6F-BB64-D768FF4E4C4E}"/>
              </a:ext>
            </a:extLst>
          </p:cNvPr>
          <p:cNvSpPr txBox="1"/>
          <p:nvPr/>
        </p:nvSpPr>
        <p:spPr>
          <a:xfrm>
            <a:off x="8422473" y="5547868"/>
            <a:ext cx="237005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核能</a:t>
            </a:r>
          </a:p>
        </p:txBody>
      </p:sp>
      <p:sp>
        <p:nvSpPr>
          <p:cNvPr id="92" name="任意多边形: 形状 138">
            <a:extLst>
              <a:ext uri="{FF2B5EF4-FFF2-40B4-BE49-F238E27FC236}">
                <a16:creationId xmlns:a16="http://schemas.microsoft.com/office/drawing/2014/main" id="{C33ED2A0-CF59-474D-80E7-E6BB274BC355}"/>
              </a:ext>
            </a:extLst>
          </p:cNvPr>
          <p:cNvSpPr/>
          <p:nvPr/>
        </p:nvSpPr>
        <p:spPr bwMode="auto">
          <a:xfrm>
            <a:off x="7994794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93" name="任意多边形: 形状 138">
            <a:extLst>
              <a:ext uri="{FF2B5EF4-FFF2-40B4-BE49-F238E27FC236}">
                <a16:creationId xmlns:a16="http://schemas.microsoft.com/office/drawing/2014/main" id="{A307DA0F-19E2-497B-A434-03D31D4525A8}"/>
              </a:ext>
            </a:extLst>
          </p:cNvPr>
          <p:cNvSpPr/>
          <p:nvPr/>
        </p:nvSpPr>
        <p:spPr bwMode="auto">
          <a:xfrm flipH="1">
            <a:off x="10745132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94" name="星形: 五角 93">
            <a:extLst>
              <a:ext uri="{FF2B5EF4-FFF2-40B4-BE49-F238E27FC236}">
                <a16:creationId xmlns:a16="http://schemas.microsoft.com/office/drawing/2014/main" id="{5967DB25-751B-41D0-9458-D5C927144128}"/>
              </a:ext>
            </a:extLst>
          </p:cNvPr>
          <p:cNvSpPr/>
          <p:nvPr/>
        </p:nvSpPr>
        <p:spPr>
          <a:xfrm>
            <a:off x="9505027" y="6053408"/>
            <a:ext cx="204940" cy="204940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95" name="星形: 五角 94">
            <a:extLst>
              <a:ext uri="{FF2B5EF4-FFF2-40B4-BE49-F238E27FC236}">
                <a16:creationId xmlns:a16="http://schemas.microsoft.com/office/drawing/2014/main" id="{F82F67EE-9111-4F1A-9405-7D789CC7B1D8}"/>
              </a:ext>
            </a:extLst>
          </p:cNvPr>
          <p:cNvSpPr/>
          <p:nvPr/>
        </p:nvSpPr>
        <p:spPr>
          <a:xfrm>
            <a:off x="9806124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sp>
        <p:nvSpPr>
          <p:cNvPr id="96" name="星形: 五角 95">
            <a:extLst>
              <a:ext uri="{FF2B5EF4-FFF2-40B4-BE49-F238E27FC236}">
                <a16:creationId xmlns:a16="http://schemas.microsoft.com/office/drawing/2014/main" id="{907CBE2A-AC8E-479A-9302-08C669DB2228}"/>
              </a:ext>
            </a:extLst>
          </p:cNvPr>
          <p:cNvSpPr/>
          <p:nvPr/>
        </p:nvSpPr>
        <p:spPr>
          <a:xfrm>
            <a:off x="9308967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+mn-ea"/>
            </a:endParaRPr>
          </a:p>
        </p:txBody>
      </p: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E0BFBDB7-EDAC-42BD-9E39-C42CBCA366B5}"/>
              </a:ext>
            </a:extLst>
          </p:cNvPr>
          <p:cNvCxnSpPr/>
          <p:nvPr/>
        </p:nvCxnSpPr>
        <p:spPr>
          <a:xfrm flipH="1">
            <a:off x="8592175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13CFF645-FAF4-4AB7-A7C9-F2CC3C9EE703}"/>
              </a:ext>
            </a:extLst>
          </p:cNvPr>
          <p:cNvCxnSpPr/>
          <p:nvPr/>
        </p:nvCxnSpPr>
        <p:spPr>
          <a:xfrm>
            <a:off x="9982119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625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:a16="http://schemas.microsoft.com/office/drawing/2014/main" id="{AEA513AA-BE99-4053-BCF8-B3F0EF7FEE1D}"/>
              </a:ext>
            </a:extLst>
          </p:cNvPr>
          <p:cNvSpPr/>
          <p:nvPr/>
        </p:nvSpPr>
        <p:spPr>
          <a:xfrm>
            <a:off x="-1442174" y="-5527806"/>
            <a:ext cx="15069684" cy="17304012"/>
          </a:xfrm>
          <a:prstGeom prst="diamond">
            <a:avLst/>
          </a:prstGeom>
          <a:gradFill>
            <a:gsLst>
              <a:gs pos="100000">
                <a:schemeClr val="accent2">
                  <a:alpha val="10000"/>
                </a:schemeClr>
              </a:gs>
              <a:gs pos="0">
                <a:schemeClr val="accent1">
                  <a:alpha val="10000"/>
                </a:schemeClr>
              </a:gs>
              <a:gs pos="85000">
                <a:schemeClr val="accent2">
                  <a:alpha val="0"/>
                </a:schemeClr>
              </a:gs>
              <a:gs pos="15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2C895EDD-B0E7-44A0-A244-7249D5B661D3}"/>
              </a:ext>
            </a:extLst>
          </p:cNvPr>
          <p:cNvSpPr/>
          <p:nvPr/>
        </p:nvSpPr>
        <p:spPr>
          <a:xfrm>
            <a:off x="-405467" y="-4337388"/>
            <a:ext cx="12996270" cy="14923178"/>
          </a:xfrm>
          <a:prstGeom prst="diamond">
            <a:avLst/>
          </a:prstGeom>
          <a:gradFill>
            <a:gsLst>
              <a:gs pos="100000">
                <a:schemeClr val="accent2">
                  <a:alpha val="10000"/>
                </a:schemeClr>
              </a:gs>
              <a:gs pos="0">
                <a:schemeClr val="accent1">
                  <a:alpha val="10000"/>
                </a:schemeClr>
              </a:gs>
              <a:gs pos="85000">
                <a:schemeClr val="accent2">
                  <a:alpha val="0"/>
                </a:schemeClr>
              </a:gs>
              <a:gs pos="15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BED3ADE5-7C71-4F73-976D-32591D452C8B}"/>
              </a:ext>
            </a:extLst>
          </p:cNvPr>
          <p:cNvSpPr/>
          <p:nvPr/>
        </p:nvSpPr>
        <p:spPr>
          <a:xfrm>
            <a:off x="657206" y="-3117158"/>
            <a:ext cx="10870924" cy="12482716"/>
          </a:xfrm>
          <a:prstGeom prst="diamond">
            <a:avLst/>
          </a:prstGeom>
          <a:gradFill>
            <a:gsLst>
              <a:gs pos="100000">
                <a:schemeClr val="accent2">
                  <a:alpha val="10000"/>
                </a:schemeClr>
              </a:gs>
              <a:gs pos="0">
                <a:schemeClr val="accent1">
                  <a:alpha val="10000"/>
                </a:schemeClr>
              </a:gs>
              <a:gs pos="85000">
                <a:schemeClr val="accent2">
                  <a:alpha val="0"/>
                </a:schemeClr>
              </a:gs>
              <a:gs pos="15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3C196B0-7A5D-4AF0-AABA-18D8A515988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如何做双重预防？</a:t>
            </a:r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id="{A8CB7D61-6B5E-4D3F-A8E6-F857819DEA4C}"/>
              </a:ext>
            </a:extLst>
          </p:cNvPr>
          <p:cNvSpPr/>
          <p:nvPr/>
        </p:nvSpPr>
        <p:spPr>
          <a:xfrm>
            <a:off x="4774108" y="1487396"/>
            <a:ext cx="2637129" cy="458544"/>
          </a:xfrm>
          <a:prstGeom prst="trapezoid">
            <a:avLst/>
          </a:prstGeom>
          <a:noFill/>
          <a:ln w="6350">
            <a:gradFill>
              <a:gsLst>
                <a:gs pos="100000">
                  <a:schemeClr val="accent1"/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 dirty="0">
              <a:latin typeface="+mn-ea"/>
            </a:endParaRPr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id="{5661BD32-6C29-49A9-AB60-04B0AA12F7D0}"/>
              </a:ext>
            </a:extLst>
          </p:cNvPr>
          <p:cNvSpPr/>
          <p:nvPr/>
        </p:nvSpPr>
        <p:spPr>
          <a:xfrm>
            <a:off x="4924319" y="1477605"/>
            <a:ext cx="2336710" cy="406307"/>
          </a:xfrm>
          <a:prstGeom prst="trapezoid">
            <a:avLst/>
          </a:prstGeom>
          <a:noFill/>
          <a:ln w="6350">
            <a:gradFill>
              <a:gsLst>
                <a:gs pos="100000">
                  <a:schemeClr val="accent1"/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 dirty="0"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3F1B50-F5D6-4603-8B20-91888076C045}"/>
              </a:ext>
            </a:extLst>
          </p:cNvPr>
          <p:cNvSpPr/>
          <p:nvPr/>
        </p:nvSpPr>
        <p:spPr>
          <a:xfrm>
            <a:off x="5487374" y="1452616"/>
            <a:ext cx="1210588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ea"/>
              </a:rPr>
              <a:t>第一层级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5C2332-B924-4B73-A76D-BE5CC0A99B6A}"/>
              </a:ext>
            </a:extLst>
          </p:cNvPr>
          <p:cNvGrpSpPr/>
          <p:nvPr/>
        </p:nvGrpSpPr>
        <p:grpSpPr>
          <a:xfrm>
            <a:off x="4549101" y="2452906"/>
            <a:ext cx="3087142" cy="468335"/>
            <a:chOff x="3637589" y="1326186"/>
            <a:chExt cx="1365584" cy="242518"/>
          </a:xfrm>
          <a:noFill/>
        </p:grpSpPr>
        <p:sp>
          <p:nvSpPr>
            <p:cNvPr id="46" name="梯形 45">
              <a:extLst>
                <a:ext uri="{FF2B5EF4-FFF2-40B4-BE49-F238E27FC236}">
                  <a16:creationId xmlns:a16="http://schemas.microsoft.com/office/drawing/2014/main" id="{D81D0E53-A332-47F7-92DE-6EF429AC29A7}"/>
                </a:ext>
              </a:extLst>
            </p:cNvPr>
            <p:cNvSpPr/>
            <p:nvPr/>
          </p:nvSpPr>
          <p:spPr>
            <a:xfrm>
              <a:off x="3637589" y="1331256"/>
              <a:ext cx="1365584" cy="237448"/>
            </a:xfrm>
            <a:prstGeom prst="trapezoid">
              <a:avLst/>
            </a:prstGeom>
            <a:grpFill/>
            <a:ln w="6350">
              <a:gradFill>
                <a:gsLst>
                  <a:gs pos="100000">
                    <a:schemeClr val="accent1"/>
                  </a:gs>
                  <a:gs pos="52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7" name="梯形 46">
              <a:extLst>
                <a:ext uri="{FF2B5EF4-FFF2-40B4-BE49-F238E27FC236}">
                  <a16:creationId xmlns:a16="http://schemas.microsoft.com/office/drawing/2014/main" id="{E0FC328F-3219-4376-8DA5-C31C33F2A547}"/>
                </a:ext>
              </a:extLst>
            </p:cNvPr>
            <p:cNvSpPr/>
            <p:nvPr/>
          </p:nvSpPr>
          <p:spPr>
            <a:xfrm>
              <a:off x="3715373" y="1326186"/>
              <a:ext cx="1210018" cy="210398"/>
            </a:xfrm>
            <a:prstGeom prst="trapezoid">
              <a:avLst/>
            </a:prstGeom>
            <a:grpFill/>
            <a:ln w="6350">
              <a:gradFill>
                <a:gsLst>
                  <a:gs pos="100000">
                    <a:schemeClr val="accent1"/>
                  </a:gs>
                  <a:gs pos="52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7610425-3513-433E-820B-E5D421EC2E1B}"/>
              </a:ext>
            </a:extLst>
          </p:cNvPr>
          <p:cNvGrpSpPr/>
          <p:nvPr/>
        </p:nvGrpSpPr>
        <p:grpSpPr>
          <a:xfrm>
            <a:off x="3513085" y="4353318"/>
            <a:ext cx="1948376" cy="160746"/>
            <a:chOff x="2971191" y="3905232"/>
            <a:chExt cx="2726177" cy="38220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CCDB052B-A6DF-4C10-B06D-FCA5D0A7D871}"/>
                </a:ext>
              </a:extLst>
            </p:cNvPr>
            <p:cNvSpPr/>
            <p:nvPr/>
          </p:nvSpPr>
          <p:spPr>
            <a:xfrm>
              <a:off x="2971191" y="3905232"/>
              <a:ext cx="2726177" cy="371542"/>
            </a:xfrm>
            <a:custGeom>
              <a:avLst/>
              <a:gdLst>
                <a:gd name="connsiteX0" fmla="*/ 0 w 2486025"/>
                <a:gd name="connsiteY0" fmla="*/ 231514 h 374440"/>
                <a:gd name="connsiteX1" fmla="*/ 638175 w 2486025"/>
                <a:gd name="connsiteY1" fmla="*/ 2914 h 374440"/>
                <a:gd name="connsiteX2" fmla="*/ 1304925 w 2486025"/>
                <a:gd name="connsiteY2" fmla="*/ 374389 h 374440"/>
                <a:gd name="connsiteX3" fmla="*/ 1866900 w 2486025"/>
                <a:gd name="connsiteY3" fmla="*/ 31489 h 374440"/>
                <a:gd name="connsiteX4" fmla="*/ 2486025 w 2486025"/>
                <a:gd name="connsiteY4" fmla="*/ 260089 h 374440"/>
                <a:gd name="connsiteX0-1" fmla="*/ 0 w 2686659"/>
                <a:gd name="connsiteY0-2" fmla="*/ 357762 h 371544"/>
                <a:gd name="connsiteX1-3" fmla="*/ 838809 w 2686659"/>
                <a:gd name="connsiteY1-4" fmla="*/ 18 h 371544"/>
                <a:gd name="connsiteX2-5" fmla="*/ 1505559 w 2686659"/>
                <a:gd name="connsiteY2-6" fmla="*/ 371493 h 371544"/>
                <a:gd name="connsiteX3-7" fmla="*/ 2067534 w 2686659"/>
                <a:gd name="connsiteY3-8" fmla="*/ 28593 h 371544"/>
                <a:gd name="connsiteX4-9" fmla="*/ 2686659 w 2686659"/>
                <a:gd name="connsiteY4-10" fmla="*/ 257193 h 371544"/>
                <a:gd name="connsiteX0-11" fmla="*/ 0 w 2726177"/>
                <a:gd name="connsiteY0-12" fmla="*/ 357762 h 371542"/>
                <a:gd name="connsiteX1-13" fmla="*/ 838809 w 2726177"/>
                <a:gd name="connsiteY1-14" fmla="*/ 18 h 371542"/>
                <a:gd name="connsiteX2-15" fmla="*/ 1505559 w 2726177"/>
                <a:gd name="connsiteY2-16" fmla="*/ 371493 h 371542"/>
                <a:gd name="connsiteX3-17" fmla="*/ 2067534 w 2726177"/>
                <a:gd name="connsiteY3-18" fmla="*/ 28593 h 371542"/>
                <a:gd name="connsiteX4-19" fmla="*/ 2726177 w 2726177"/>
                <a:gd name="connsiteY4-20" fmla="*/ 329515 h 371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26177" h="371542">
                  <a:moveTo>
                    <a:pt x="0" y="357762"/>
                  </a:moveTo>
                  <a:cubicBezTo>
                    <a:pt x="210344" y="231555"/>
                    <a:pt x="587883" y="-2270"/>
                    <a:pt x="838809" y="18"/>
                  </a:cubicBezTo>
                  <a:cubicBezTo>
                    <a:pt x="1089735" y="2306"/>
                    <a:pt x="1300772" y="366731"/>
                    <a:pt x="1505559" y="371493"/>
                  </a:cubicBezTo>
                  <a:cubicBezTo>
                    <a:pt x="1710346" y="376255"/>
                    <a:pt x="1864098" y="35589"/>
                    <a:pt x="2067534" y="28593"/>
                  </a:cubicBezTo>
                  <a:cubicBezTo>
                    <a:pt x="2270970" y="21597"/>
                    <a:pt x="2515039" y="205690"/>
                    <a:pt x="2726177" y="32951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38648CE-60AE-4D30-BDD5-C85CF3440476}"/>
                </a:ext>
              </a:extLst>
            </p:cNvPr>
            <p:cNvSpPr/>
            <p:nvPr/>
          </p:nvSpPr>
          <p:spPr>
            <a:xfrm>
              <a:off x="2981325" y="3981390"/>
              <a:ext cx="2714625" cy="306051"/>
            </a:xfrm>
            <a:custGeom>
              <a:avLst/>
              <a:gdLst>
                <a:gd name="connsiteX0" fmla="*/ 0 w 2714625"/>
                <a:gd name="connsiteY0" fmla="*/ 9585 h 306051"/>
                <a:gd name="connsiteX1" fmla="*/ 838200 w 2714625"/>
                <a:gd name="connsiteY1" fmla="*/ 276285 h 306051"/>
                <a:gd name="connsiteX2" fmla="*/ 1552575 w 2714625"/>
                <a:gd name="connsiteY2" fmla="*/ 60 h 306051"/>
                <a:gd name="connsiteX3" fmla="*/ 2238375 w 2714625"/>
                <a:gd name="connsiteY3" fmla="*/ 304860 h 306051"/>
                <a:gd name="connsiteX4" fmla="*/ 2714625 w 2714625"/>
                <a:gd name="connsiteY4" fmla="*/ 85785 h 3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25" h="306051">
                  <a:moveTo>
                    <a:pt x="0" y="9585"/>
                  </a:moveTo>
                  <a:cubicBezTo>
                    <a:pt x="289719" y="143728"/>
                    <a:pt x="579438" y="277872"/>
                    <a:pt x="838200" y="276285"/>
                  </a:cubicBezTo>
                  <a:cubicBezTo>
                    <a:pt x="1096962" y="274698"/>
                    <a:pt x="1319213" y="-4702"/>
                    <a:pt x="1552575" y="60"/>
                  </a:cubicBezTo>
                  <a:cubicBezTo>
                    <a:pt x="1785937" y="4822"/>
                    <a:pt x="2044700" y="290573"/>
                    <a:pt x="2238375" y="304860"/>
                  </a:cubicBezTo>
                  <a:cubicBezTo>
                    <a:pt x="2432050" y="319147"/>
                    <a:pt x="2573337" y="202466"/>
                    <a:pt x="2714625" y="8578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36150EB1-0071-490C-9C77-3244D2AA9A84}"/>
              </a:ext>
            </a:extLst>
          </p:cNvPr>
          <p:cNvSpPr/>
          <p:nvPr/>
        </p:nvSpPr>
        <p:spPr>
          <a:xfrm>
            <a:off x="5455451" y="3796467"/>
            <a:ext cx="1274444" cy="1274444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66000">
                  <a:schemeClr val="accent1"/>
                </a:gs>
                <a:gs pos="82000">
                  <a:schemeClr val="accent2"/>
                </a:gs>
                <a:gs pos="46000">
                  <a:schemeClr val="accent2"/>
                </a:gs>
                <a:gs pos="29000">
                  <a:schemeClr val="accent1"/>
                </a:gs>
                <a:gs pos="1500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 dirty="0"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E013698-A215-421B-B7C5-D74111B6B82D}"/>
              </a:ext>
            </a:extLst>
          </p:cNvPr>
          <p:cNvSpPr/>
          <p:nvPr/>
        </p:nvSpPr>
        <p:spPr>
          <a:xfrm>
            <a:off x="2243892" y="3796467"/>
            <a:ext cx="1274444" cy="1274444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66000">
                  <a:schemeClr val="accent1"/>
                </a:gs>
                <a:gs pos="82000">
                  <a:schemeClr val="accent2"/>
                </a:gs>
                <a:gs pos="46000">
                  <a:schemeClr val="accent2"/>
                </a:gs>
                <a:gs pos="29000">
                  <a:schemeClr val="accent1"/>
                </a:gs>
                <a:gs pos="1500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 dirty="0"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E1F89D-D161-4764-B69B-29B27A366D94}"/>
              </a:ext>
            </a:extLst>
          </p:cNvPr>
          <p:cNvSpPr txBox="1"/>
          <p:nvPr/>
        </p:nvSpPr>
        <p:spPr>
          <a:xfrm>
            <a:off x="2306857" y="4605430"/>
            <a:ext cx="1148516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ea"/>
              </a:rPr>
              <a:t>风能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B6531E5-0D30-4C8A-9B8E-2767156BC27D}"/>
              </a:ext>
            </a:extLst>
          </p:cNvPr>
          <p:cNvSpPr txBox="1"/>
          <p:nvPr/>
        </p:nvSpPr>
        <p:spPr>
          <a:xfrm>
            <a:off x="5518414" y="4605430"/>
            <a:ext cx="1148516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ea"/>
              </a:rPr>
              <a:t>太阳能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878CB2F-D4E1-4362-B7FA-B9529156A581}"/>
              </a:ext>
            </a:extLst>
          </p:cNvPr>
          <p:cNvSpPr/>
          <p:nvPr/>
        </p:nvSpPr>
        <p:spPr>
          <a:xfrm>
            <a:off x="8667010" y="3796467"/>
            <a:ext cx="1274444" cy="1274444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66000">
                  <a:schemeClr val="accent1"/>
                </a:gs>
                <a:gs pos="82000">
                  <a:schemeClr val="accent2"/>
                </a:gs>
                <a:gs pos="46000">
                  <a:schemeClr val="accent2"/>
                </a:gs>
                <a:gs pos="29000">
                  <a:schemeClr val="accent1"/>
                </a:gs>
                <a:gs pos="1500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 dirty="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0DC7C10-F37E-4714-9F5B-71CA3AB5AFED}"/>
              </a:ext>
            </a:extLst>
          </p:cNvPr>
          <p:cNvSpPr txBox="1"/>
          <p:nvPr/>
        </p:nvSpPr>
        <p:spPr>
          <a:xfrm>
            <a:off x="8729973" y="4605430"/>
            <a:ext cx="1148516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ea"/>
              </a:rPr>
              <a:t>海洋能</a:t>
            </a:r>
          </a:p>
        </p:txBody>
      </p:sp>
      <p:sp>
        <p:nvSpPr>
          <p:cNvPr id="49" name="Freeform 17">
            <a:extLst>
              <a:ext uri="{FF2B5EF4-FFF2-40B4-BE49-F238E27FC236}">
                <a16:creationId xmlns:a16="http://schemas.microsoft.com/office/drawing/2014/main" id="{A9310563-1FFE-4D58-803C-CCFF9A45A9C8}"/>
              </a:ext>
            </a:extLst>
          </p:cNvPr>
          <p:cNvSpPr/>
          <p:nvPr/>
        </p:nvSpPr>
        <p:spPr>
          <a:xfrm>
            <a:off x="2668317" y="4045789"/>
            <a:ext cx="425597" cy="397104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="horz" wrap="square" lIns="43201" tIns="21601" rIns="43201" bIns="2160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050" dirty="0">
              <a:latin typeface="+mn-ea"/>
            </a:endParaRPr>
          </a:p>
        </p:txBody>
      </p:sp>
      <p:sp>
        <p:nvSpPr>
          <p:cNvPr id="50" name="Freeform 18">
            <a:extLst>
              <a:ext uri="{FF2B5EF4-FFF2-40B4-BE49-F238E27FC236}">
                <a16:creationId xmlns:a16="http://schemas.microsoft.com/office/drawing/2014/main" id="{3D2C26EC-A63C-4FA6-8292-19C2B749EAB0}"/>
              </a:ext>
            </a:extLst>
          </p:cNvPr>
          <p:cNvSpPr/>
          <p:nvPr/>
        </p:nvSpPr>
        <p:spPr>
          <a:xfrm>
            <a:off x="5872620" y="4024245"/>
            <a:ext cx="440106" cy="440193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="horz" wrap="square" lIns="43201" tIns="21601" rIns="43201" bIns="2160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050" dirty="0">
              <a:latin typeface="+mn-ea"/>
            </a:endParaRPr>
          </a:p>
        </p:txBody>
      </p:sp>
      <p:sp>
        <p:nvSpPr>
          <p:cNvPr id="52" name="图形 23">
            <a:extLst>
              <a:ext uri="{FF2B5EF4-FFF2-40B4-BE49-F238E27FC236}">
                <a16:creationId xmlns:a16="http://schemas.microsoft.com/office/drawing/2014/main" id="{9D498C90-1563-4C26-96B5-F0F4BA3DE2B5}"/>
              </a:ext>
            </a:extLst>
          </p:cNvPr>
          <p:cNvSpPr/>
          <p:nvPr/>
        </p:nvSpPr>
        <p:spPr>
          <a:xfrm>
            <a:off x="9096191" y="4107017"/>
            <a:ext cx="416087" cy="274644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="horz" wrap="square" lIns="43201" tIns="21601" rIns="43201" bIns="21601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050" dirty="0">
              <a:latin typeface="+mn-ea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495E4B3-3AF5-4891-AB58-23BDD5218026}"/>
              </a:ext>
            </a:extLst>
          </p:cNvPr>
          <p:cNvGrpSpPr/>
          <p:nvPr/>
        </p:nvGrpSpPr>
        <p:grpSpPr>
          <a:xfrm>
            <a:off x="2488488" y="4000414"/>
            <a:ext cx="761424" cy="439604"/>
            <a:chOff x="2145658" y="3652535"/>
            <a:chExt cx="834553" cy="48182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8818780D-9AEE-4D04-A07A-951F1A21C81F}"/>
                </a:ext>
              </a:extLst>
            </p:cNvPr>
            <p:cNvSpPr/>
            <p:nvPr/>
          </p:nvSpPr>
          <p:spPr>
            <a:xfrm>
              <a:off x="2145658" y="3652535"/>
              <a:ext cx="52236" cy="52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928857F-5F0B-4ED3-A57B-82C3FA2C476E}"/>
                </a:ext>
              </a:extLst>
            </p:cNvPr>
            <p:cNvSpPr/>
            <p:nvPr/>
          </p:nvSpPr>
          <p:spPr>
            <a:xfrm>
              <a:off x="2927975" y="3743022"/>
              <a:ext cx="52236" cy="52236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C7DB8BF2-B3B1-4842-9C67-092326E250E8}"/>
                </a:ext>
              </a:extLst>
            </p:cNvPr>
            <p:cNvSpPr/>
            <p:nvPr/>
          </p:nvSpPr>
          <p:spPr>
            <a:xfrm>
              <a:off x="2393081" y="4098361"/>
              <a:ext cx="36000" cy="36000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3431E92-60B1-40A6-A764-A2F4385D607C}"/>
              </a:ext>
            </a:extLst>
          </p:cNvPr>
          <p:cNvGrpSpPr/>
          <p:nvPr/>
        </p:nvGrpSpPr>
        <p:grpSpPr>
          <a:xfrm>
            <a:off x="5686537" y="4000414"/>
            <a:ext cx="761424" cy="439604"/>
            <a:chOff x="2145658" y="3652535"/>
            <a:chExt cx="834553" cy="48182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1C575BE0-63A9-42FB-A8EE-43AAA2BD4823}"/>
                </a:ext>
              </a:extLst>
            </p:cNvPr>
            <p:cNvSpPr/>
            <p:nvPr/>
          </p:nvSpPr>
          <p:spPr>
            <a:xfrm>
              <a:off x="2145658" y="3652535"/>
              <a:ext cx="52236" cy="52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AFDA55E-7D8F-49AE-A227-FFE99DB45A98}"/>
                </a:ext>
              </a:extLst>
            </p:cNvPr>
            <p:cNvSpPr/>
            <p:nvPr/>
          </p:nvSpPr>
          <p:spPr>
            <a:xfrm>
              <a:off x="2927975" y="3743022"/>
              <a:ext cx="52236" cy="52236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A8BA9B0-7232-4347-9157-94C08FCC205E}"/>
                </a:ext>
              </a:extLst>
            </p:cNvPr>
            <p:cNvSpPr/>
            <p:nvPr/>
          </p:nvSpPr>
          <p:spPr>
            <a:xfrm>
              <a:off x="2393081" y="4098361"/>
              <a:ext cx="36000" cy="36000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4B3D351-1F1D-4EFE-A456-BFB88319DD5C}"/>
              </a:ext>
            </a:extLst>
          </p:cNvPr>
          <p:cNvGrpSpPr/>
          <p:nvPr/>
        </p:nvGrpSpPr>
        <p:grpSpPr>
          <a:xfrm>
            <a:off x="8898490" y="4000414"/>
            <a:ext cx="761424" cy="439604"/>
            <a:chOff x="2145658" y="3652535"/>
            <a:chExt cx="834553" cy="48182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BB8B732-6741-45F1-BE6F-0253D1E762E9}"/>
                </a:ext>
              </a:extLst>
            </p:cNvPr>
            <p:cNvSpPr/>
            <p:nvPr/>
          </p:nvSpPr>
          <p:spPr>
            <a:xfrm>
              <a:off x="2145658" y="3652535"/>
              <a:ext cx="52236" cy="52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4D1DAA9-CBE5-4697-B5BC-CD39D56B3AFA}"/>
                </a:ext>
              </a:extLst>
            </p:cNvPr>
            <p:cNvSpPr/>
            <p:nvPr/>
          </p:nvSpPr>
          <p:spPr>
            <a:xfrm>
              <a:off x="2927975" y="3743022"/>
              <a:ext cx="52236" cy="52236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77BDFE5-60C6-4E78-AC50-7AA2B4F4E14F}"/>
                </a:ext>
              </a:extLst>
            </p:cNvPr>
            <p:cNvSpPr/>
            <p:nvPr/>
          </p:nvSpPr>
          <p:spPr>
            <a:xfrm>
              <a:off x="2393081" y="4098361"/>
              <a:ext cx="36000" cy="36000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0295C9C-74D5-4E3A-9158-A4BED7683D33}"/>
              </a:ext>
            </a:extLst>
          </p:cNvPr>
          <p:cNvGrpSpPr/>
          <p:nvPr/>
        </p:nvGrpSpPr>
        <p:grpSpPr>
          <a:xfrm>
            <a:off x="6723883" y="4353318"/>
            <a:ext cx="1948376" cy="160746"/>
            <a:chOff x="2971191" y="3905232"/>
            <a:chExt cx="2726177" cy="38220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29C97C9-9C30-4DD1-87C3-37204EF89E2D}"/>
                </a:ext>
              </a:extLst>
            </p:cNvPr>
            <p:cNvSpPr/>
            <p:nvPr/>
          </p:nvSpPr>
          <p:spPr>
            <a:xfrm>
              <a:off x="2971191" y="3905232"/>
              <a:ext cx="2726177" cy="371542"/>
            </a:xfrm>
            <a:custGeom>
              <a:avLst/>
              <a:gdLst>
                <a:gd name="connsiteX0" fmla="*/ 0 w 2486025"/>
                <a:gd name="connsiteY0" fmla="*/ 231514 h 374440"/>
                <a:gd name="connsiteX1" fmla="*/ 638175 w 2486025"/>
                <a:gd name="connsiteY1" fmla="*/ 2914 h 374440"/>
                <a:gd name="connsiteX2" fmla="*/ 1304925 w 2486025"/>
                <a:gd name="connsiteY2" fmla="*/ 374389 h 374440"/>
                <a:gd name="connsiteX3" fmla="*/ 1866900 w 2486025"/>
                <a:gd name="connsiteY3" fmla="*/ 31489 h 374440"/>
                <a:gd name="connsiteX4" fmla="*/ 2486025 w 2486025"/>
                <a:gd name="connsiteY4" fmla="*/ 260089 h 374440"/>
                <a:gd name="connsiteX0-1" fmla="*/ 0 w 2686659"/>
                <a:gd name="connsiteY0-2" fmla="*/ 357762 h 371544"/>
                <a:gd name="connsiteX1-3" fmla="*/ 838809 w 2686659"/>
                <a:gd name="connsiteY1-4" fmla="*/ 18 h 371544"/>
                <a:gd name="connsiteX2-5" fmla="*/ 1505559 w 2686659"/>
                <a:gd name="connsiteY2-6" fmla="*/ 371493 h 371544"/>
                <a:gd name="connsiteX3-7" fmla="*/ 2067534 w 2686659"/>
                <a:gd name="connsiteY3-8" fmla="*/ 28593 h 371544"/>
                <a:gd name="connsiteX4-9" fmla="*/ 2686659 w 2686659"/>
                <a:gd name="connsiteY4-10" fmla="*/ 257193 h 371544"/>
                <a:gd name="connsiteX0-11" fmla="*/ 0 w 2726177"/>
                <a:gd name="connsiteY0-12" fmla="*/ 357762 h 371542"/>
                <a:gd name="connsiteX1-13" fmla="*/ 838809 w 2726177"/>
                <a:gd name="connsiteY1-14" fmla="*/ 18 h 371542"/>
                <a:gd name="connsiteX2-15" fmla="*/ 1505559 w 2726177"/>
                <a:gd name="connsiteY2-16" fmla="*/ 371493 h 371542"/>
                <a:gd name="connsiteX3-17" fmla="*/ 2067534 w 2726177"/>
                <a:gd name="connsiteY3-18" fmla="*/ 28593 h 371542"/>
                <a:gd name="connsiteX4-19" fmla="*/ 2726177 w 2726177"/>
                <a:gd name="connsiteY4-20" fmla="*/ 329515 h 371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26177" h="371542">
                  <a:moveTo>
                    <a:pt x="0" y="357762"/>
                  </a:moveTo>
                  <a:cubicBezTo>
                    <a:pt x="210344" y="231555"/>
                    <a:pt x="587883" y="-2270"/>
                    <a:pt x="838809" y="18"/>
                  </a:cubicBezTo>
                  <a:cubicBezTo>
                    <a:pt x="1089735" y="2306"/>
                    <a:pt x="1300772" y="366731"/>
                    <a:pt x="1505559" y="371493"/>
                  </a:cubicBezTo>
                  <a:cubicBezTo>
                    <a:pt x="1710346" y="376255"/>
                    <a:pt x="1864098" y="35589"/>
                    <a:pt x="2067534" y="28593"/>
                  </a:cubicBezTo>
                  <a:cubicBezTo>
                    <a:pt x="2270970" y="21597"/>
                    <a:pt x="2515039" y="205690"/>
                    <a:pt x="2726177" y="32951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125C164-94D8-4F23-AF3C-5F01CB14FEC9}"/>
                </a:ext>
              </a:extLst>
            </p:cNvPr>
            <p:cNvSpPr/>
            <p:nvPr/>
          </p:nvSpPr>
          <p:spPr>
            <a:xfrm>
              <a:off x="2981325" y="3981390"/>
              <a:ext cx="2714625" cy="306051"/>
            </a:xfrm>
            <a:custGeom>
              <a:avLst/>
              <a:gdLst>
                <a:gd name="connsiteX0" fmla="*/ 0 w 2714625"/>
                <a:gd name="connsiteY0" fmla="*/ 9585 h 306051"/>
                <a:gd name="connsiteX1" fmla="*/ 838200 w 2714625"/>
                <a:gd name="connsiteY1" fmla="*/ 276285 h 306051"/>
                <a:gd name="connsiteX2" fmla="*/ 1552575 w 2714625"/>
                <a:gd name="connsiteY2" fmla="*/ 60 h 306051"/>
                <a:gd name="connsiteX3" fmla="*/ 2238375 w 2714625"/>
                <a:gd name="connsiteY3" fmla="*/ 304860 h 306051"/>
                <a:gd name="connsiteX4" fmla="*/ 2714625 w 2714625"/>
                <a:gd name="connsiteY4" fmla="*/ 85785 h 3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25" h="306051">
                  <a:moveTo>
                    <a:pt x="0" y="9585"/>
                  </a:moveTo>
                  <a:cubicBezTo>
                    <a:pt x="289719" y="143728"/>
                    <a:pt x="579438" y="277872"/>
                    <a:pt x="838200" y="276285"/>
                  </a:cubicBezTo>
                  <a:cubicBezTo>
                    <a:pt x="1096962" y="274698"/>
                    <a:pt x="1319213" y="-4702"/>
                    <a:pt x="1552575" y="60"/>
                  </a:cubicBezTo>
                  <a:cubicBezTo>
                    <a:pt x="1785937" y="4822"/>
                    <a:pt x="2044700" y="290573"/>
                    <a:pt x="2238375" y="304860"/>
                  </a:cubicBezTo>
                  <a:cubicBezTo>
                    <a:pt x="2432050" y="319147"/>
                    <a:pt x="2573337" y="202466"/>
                    <a:pt x="2714625" y="8578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 dirty="0">
                <a:latin typeface="+mn-ea"/>
              </a:endParaRP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3E107B61-9EC7-4881-B463-052318562677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6092672" y="2921241"/>
            <a:ext cx="1" cy="87522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49ACD31-D149-4863-95D9-2C73CDC149FC}"/>
              </a:ext>
            </a:extLst>
          </p:cNvPr>
          <p:cNvCxnSpPr/>
          <p:nvPr/>
        </p:nvCxnSpPr>
        <p:spPr>
          <a:xfrm flipH="1">
            <a:off x="2881113" y="3371806"/>
            <a:ext cx="64231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690A2F3-283E-4FAE-BE53-D3F17EE41FAA}"/>
              </a:ext>
            </a:extLst>
          </p:cNvPr>
          <p:cNvGrpSpPr/>
          <p:nvPr/>
        </p:nvGrpSpPr>
        <p:grpSpPr>
          <a:xfrm>
            <a:off x="2881113" y="3366179"/>
            <a:ext cx="6423118" cy="430288"/>
            <a:chOff x="2657340" y="1973290"/>
            <a:chExt cx="3326082" cy="103616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6F95C87-7284-4DBA-ADB2-DCD950C292D8}"/>
                </a:ext>
              </a:extLst>
            </p:cNvPr>
            <p:cNvCxnSpPr/>
            <p:nvPr/>
          </p:nvCxnSpPr>
          <p:spPr>
            <a:xfrm>
              <a:off x="2657340" y="1973290"/>
              <a:ext cx="0" cy="10361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2D1373D-FCB1-4B95-9FBA-D8827E2E4D53}"/>
                </a:ext>
              </a:extLst>
            </p:cNvPr>
            <p:cNvCxnSpPr/>
            <p:nvPr/>
          </p:nvCxnSpPr>
          <p:spPr>
            <a:xfrm>
              <a:off x="5983422" y="1973290"/>
              <a:ext cx="0" cy="10361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8D90738F-D35A-4383-AC28-897387F85B3B}"/>
              </a:ext>
            </a:extLst>
          </p:cNvPr>
          <p:cNvSpPr/>
          <p:nvPr/>
        </p:nvSpPr>
        <p:spPr>
          <a:xfrm>
            <a:off x="5487379" y="2363373"/>
            <a:ext cx="1210588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n-ea"/>
              </a:rPr>
              <a:t>第二层级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F35DF0B1-1212-45DB-A583-6392008A24D9}"/>
              </a:ext>
            </a:extLst>
          </p:cNvPr>
          <p:cNvCxnSpPr>
            <a:stCxn id="7" idx="2"/>
          </p:cNvCxnSpPr>
          <p:nvPr/>
        </p:nvCxnSpPr>
        <p:spPr>
          <a:xfrm>
            <a:off x="6092672" y="1945940"/>
            <a:ext cx="1533" cy="30828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id="{885247CC-B022-4F72-8489-83B0110BE9A7}"/>
              </a:ext>
            </a:extLst>
          </p:cNvPr>
          <p:cNvSpPr/>
          <p:nvPr/>
        </p:nvSpPr>
        <p:spPr>
          <a:xfrm>
            <a:off x="695326" y="5333228"/>
            <a:ext cx="10801348" cy="10645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智能电网的负荷自我调节处理能力更灵活，针对各类新能源负荷发电需求，可快速进行负荷自适应和优化调整。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智能电网的负荷自我调节处理能力更灵活，针对各类新能源负荷发电需求，可快速进行负荷自适应和优化调整。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智能电网的负荷自我调节处理能力更灵活，针对各类新能源负荷发电需求，可快速进行负荷自适应和优化调整。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76213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C20935-96A7-42DF-99A3-07AAF192EF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71E8CE6-9248-4DC2-9412-32C248C26C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wrap="square" lIns="91440" tIns="45720" rIns="91440" bIns="45720" rtlCol="0" anchor="ctr" anchorCtr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如何前期规避风险？</a:t>
            </a:r>
          </a:p>
        </p:txBody>
      </p:sp>
      <p:sp>
        <p:nvSpPr>
          <p:cNvPr id="9" name="文本占位符 31">
            <a:extLst>
              <a:ext uri="{FF2B5EF4-FFF2-40B4-BE49-F238E27FC236}">
                <a16:creationId xmlns:a16="http://schemas.microsoft.com/office/drawing/2014/main" id="{7ADE2961-18E1-201A-890E-981512D2F3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07092" y="3955967"/>
            <a:ext cx="8165644" cy="369332"/>
          </a:xfrm>
        </p:spPr>
        <p:txBody>
          <a:bodyPr/>
          <a:lstStyle/>
          <a:p>
            <a:r>
              <a:rPr lang="zh-CN" altLang="en-US" sz="1800" dirty="0">
                <a:latin typeface="+mn-ea"/>
                <a:ea typeface="+mn-ea"/>
              </a:rPr>
              <a:t>建设世界一流电网  建设国际一流企业</a:t>
            </a:r>
          </a:p>
        </p:txBody>
      </p:sp>
    </p:spTree>
    <p:extLst>
      <p:ext uri="{BB962C8B-B14F-4D97-AF65-F5344CB8AC3E}">
        <p14:creationId xmlns:p14="http://schemas.microsoft.com/office/powerpoint/2010/main" val="2620014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C0E5B88-BE8B-4F6F-A08F-5FD4E83D30C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如何前期规避风险？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9E02A0D-1909-46D0-837A-4740207F8BF2}"/>
              </a:ext>
            </a:extLst>
          </p:cNvPr>
          <p:cNvSpPr/>
          <p:nvPr/>
        </p:nvSpPr>
        <p:spPr>
          <a:xfrm>
            <a:off x="3417275" y="1755648"/>
            <a:ext cx="2943889" cy="2943888"/>
          </a:xfrm>
          <a:prstGeom prst="ellipse">
            <a:avLst/>
          </a:prstGeom>
          <a:gradFill>
            <a:gsLst>
              <a:gs pos="0">
                <a:schemeClr val="accent2">
                  <a:alpha val="20000"/>
                </a:schemeClr>
              </a:gs>
              <a:gs pos="6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EDE3B45-68DE-4FF9-885A-9DFF77BA2B3E}"/>
              </a:ext>
            </a:extLst>
          </p:cNvPr>
          <p:cNvSpPr/>
          <p:nvPr/>
        </p:nvSpPr>
        <p:spPr>
          <a:xfrm flipH="1" flipV="1">
            <a:off x="5822188" y="1755648"/>
            <a:ext cx="2943889" cy="2943888"/>
          </a:xfrm>
          <a:prstGeom prst="ellipse">
            <a:avLst/>
          </a:prstGeom>
          <a:gradFill>
            <a:gsLst>
              <a:gs pos="0">
                <a:schemeClr val="accent2">
                  <a:alpha val="20000"/>
                </a:schemeClr>
              </a:gs>
              <a:gs pos="6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C27E63-D914-4B8C-A649-7D1841858257}"/>
              </a:ext>
            </a:extLst>
          </p:cNvPr>
          <p:cNvSpPr/>
          <p:nvPr/>
        </p:nvSpPr>
        <p:spPr>
          <a:xfrm>
            <a:off x="3985226" y="3368283"/>
            <a:ext cx="1807988" cy="7078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加快智能</a:t>
            </a:r>
            <a:endParaRPr lang="en-US" altLang="zh-CN" sz="2000" b="1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lvl="0" algn="ctr"/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电网的建设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AE55A86-EBFC-49EC-8A53-6AC731E1F779}"/>
              </a:ext>
            </a:extLst>
          </p:cNvPr>
          <p:cNvSpPr/>
          <p:nvPr/>
        </p:nvSpPr>
        <p:spPr>
          <a:xfrm>
            <a:off x="6390138" y="3368283"/>
            <a:ext cx="1807988" cy="70788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加快智能</a:t>
            </a:r>
            <a:endParaRPr lang="en-US" altLang="zh-CN" sz="2000" b="1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  <a:p>
            <a:pPr lvl="0" algn="ctr"/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电网的建设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31B5E2F-041D-45A1-A963-77BC08A936BE}"/>
              </a:ext>
            </a:extLst>
          </p:cNvPr>
          <p:cNvGrpSpPr/>
          <p:nvPr/>
        </p:nvGrpSpPr>
        <p:grpSpPr>
          <a:xfrm>
            <a:off x="2822090" y="1160463"/>
            <a:ext cx="6547822" cy="4134258"/>
            <a:chOff x="2960744" y="1087137"/>
            <a:chExt cx="2722871" cy="171920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12C91D14-9AFF-416C-815D-D62CDC9843DE}"/>
                </a:ext>
              </a:extLst>
            </p:cNvPr>
            <p:cNvSpPr/>
            <p:nvPr/>
          </p:nvSpPr>
          <p:spPr>
            <a:xfrm>
              <a:off x="2960744" y="1087137"/>
              <a:ext cx="1719206" cy="1719206"/>
            </a:xfrm>
            <a:prstGeom prst="ellipse">
              <a:avLst/>
            </a:prstGeom>
            <a:noFill/>
            <a:ln w="6350">
              <a:gradFill>
                <a:gsLst>
                  <a:gs pos="0">
                    <a:schemeClr val="accent1"/>
                  </a:gs>
                  <a:gs pos="34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7BE6F254-DAFB-4C30-957F-F15B05CFA3EC}"/>
                </a:ext>
              </a:extLst>
            </p:cNvPr>
            <p:cNvSpPr/>
            <p:nvPr/>
          </p:nvSpPr>
          <p:spPr>
            <a:xfrm flipH="1">
              <a:off x="3964409" y="1087137"/>
              <a:ext cx="1719206" cy="1719206"/>
            </a:xfrm>
            <a:prstGeom prst="ellipse">
              <a:avLst/>
            </a:prstGeom>
            <a:noFill/>
            <a:ln w="6350">
              <a:gradFill>
                <a:gsLst>
                  <a:gs pos="0">
                    <a:schemeClr val="accent1"/>
                  </a:gs>
                  <a:gs pos="34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图形 13">
            <a:extLst>
              <a:ext uri="{FF2B5EF4-FFF2-40B4-BE49-F238E27FC236}">
                <a16:creationId xmlns:a16="http://schemas.microsoft.com/office/drawing/2014/main" id="{1EE968BC-8CDE-4F1A-83E4-2E209AC05C1C}"/>
              </a:ext>
            </a:extLst>
          </p:cNvPr>
          <p:cNvGrpSpPr/>
          <p:nvPr/>
        </p:nvGrpSpPr>
        <p:grpSpPr>
          <a:xfrm>
            <a:off x="6921731" y="2446936"/>
            <a:ext cx="744804" cy="744804"/>
            <a:chOff x="9717074" y="2999624"/>
            <a:chExt cx="801502" cy="801502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EE062FBF-0EC1-41E6-96EA-D91C743E35C1}"/>
                </a:ext>
              </a:extLst>
            </p:cNvPr>
            <p:cNvSpPr/>
            <p:nvPr/>
          </p:nvSpPr>
          <p:spPr>
            <a:xfrm>
              <a:off x="9706340" y="3160640"/>
              <a:ext cx="815815" cy="644064"/>
            </a:xfrm>
            <a:custGeom>
              <a:avLst/>
              <a:gdLst>
                <a:gd name="connsiteX0" fmla="*/ 797924 w 815814"/>
                <a:gd name="connsiteY0" fmla="*/ 10734 h 644064"/>
                <a:gd name="connsiteX1" fmla="*/ 540298 w 815814"/>
                <a:gd name="connsiteY1" fmla="*/ 10734 h 644064"/>
                <a:gd name="connsiteX2" fmla="*/ 525986 w 815814"/>
                <a:gd name="connsiteY2" fmla="*/ 25047 h 644064"/>
                <a:gd name="connsiteX3" fmla="*/ 525986 w 815814"/>
                <a:gd name="connsiteY3" fmla="*/ 168172 h 644064"/>
                <a:gd name="connsiteX4" fmla="*/ 525986 w 815814"/>
                <a:gd name="connsiteY4" fmla="*/ 182485 h 644064"/>
                <a:gd name="connsiteX5" fmla="*/ 282673 w 815814"/>
                <a:gd name="connsiteY5" fmla="*/ 182485 h 644064"/>
                <a:gd name="connsiteX6" fmla="*/ 268360 w 815814"/>
                <a:gd name="connsiteY6" fmla="*/ 196797 h 644064"/>
                <a:gd name="connsiteX7" fmla="*/ 268360 w 815814"/>
                <a:gd name="connsiteY7" fmla="*/ 339923 h 644064"/>
                <a:gd name="connsiteX8" fmla="*/ 268360 w 815814"/>
                <a:gd name="connsiteY8" fmla="*/ 354235 h 644064"/>
                <a:gd name="connsiteX9" fmla="*/ 25047 w 815814"/>
                <a:gd name="connsiteY9" fmla="*/ 354235 h 644064"/>
                <a:gd name="connsiteX10" fmla="*/ 10734 w 815814"/>
                <a:gd name="connsiteY10" fmla="*/ 368548 h 644064"/>
                <a:gd name="connsiteX11" fmla="*/ 10734 w 815814"/>
                <a:gd name="connsiteY11" fmla="*/ 511673 h 644064"/>
                <a:gd name="connsiteX12" fmla="*/ 10734 w 815814"/>
                <a:gd name="connsiteY12" fmla="*/ 568923 h 644064"/>
                <a:gd name="connsiteX13" fmla="*/ 10734 w 815814"/>
                <a:gd name="connsiteY13" fmla="*/ 626173 h 644064"/>
                <a:gd name="connsiteX14" fmla="*/ 25047 w 815814"/>
                <a:gd name="connsiteY14" fmla="*/ 640486 h 644064"/>
                <a:gd name="connsiteX15" fmla="*/ 282673 w 815814"/>
                <a:gd name="connsiteY15" fmla="*/ 640486 h 644064"/>
                <a:gd name="connsiteX16" fmla="*/ 540298 w 815814"/>
                <a:gd name="connsiteY16" fmla="*/ 640486 h 644064"/>
                <a:gd name="connsiteX17" fmla="*/ 797924 w 815814"/>
                <a:gd name="connsiteY17" fmla="*/ 640486 h 644064"/>
                <a:gd name="connsiteX18" fmla="*/ 812236 w 815814"/>
                <a:gd name="connsiteY18" fmla="*/ 626173 h 644064"/>
                <a:gd name="connsiteX19" fmla="*/ 812236 w 815814"/>
                <a:gd name="connsiteY19" fmla="*/ 568923 h 644064"/>
                <a:gd name="connsiteX20" fmla="*/ 812236 w 815814"/>
                <a:gd name="connsiteY20" fmla="*/ 511673 h 644064"/>
                <a:gd name="connsiteX21" fmla="*/ 812236 w 815814"/>
                <a:gd name="connsiteY21" fmla="*/ 454423 h 644064"/>
                <a:gd name="connsiteX22" fmla="*/ 812236 w 815814"/>
                <a:gd name="connsiteY22" fmla="*/ 397173 h 644064"/>
                <a:gd name="connsiteX23" fmla="*/ 812236 w 815814"/>
                <a:gd name="connsiteY23" fmla="*/ 339923 h 644064"/>
                <a:gd name="connsiteX24" fmla="*/ 812236 w 815814"/>
                <a:gd name="connsiteY24" fmla="*/ 282673 h 644064"/>
                <a:gd name="connsiteX25" fmla="*/ 812236 w 815814"/>
                <a:gd name="connsiteY25" fmla="*/ 225422 h 644064"/>
                <a:gd name="connsiteX26" fmla="*/ 812236 w 815814"/>
                <a:gd name="connsiteY26" fmla="*/ 168172 h 644064"/>
                <a:gd name="connsiteX27" fmla="*/ 812236 w 815814"/>
                <a:gd name="connsiteY27" fmla="*/ 25047 h 644064"/>
                <a:gd name="connsiteX28" fmla="*/ 797924 w 815814"/>
                <a:gd name="connsiteY28" fmla="*/ 10734 h 644064"/>
                <a:gd name="connsiteX29" fmla="*/ 554611 w 815814"/>
                <a:gd name="connsiteY29" fmla="*/ 39359 h 644064"/>
                <a:gd name="connsiteX30" fmla="*/ 783611 w 815814"/>
                <a:gd name="connsiteY30" fmla="*/ 39359 h 644064"/>
                <a:gd name="connsiteX31" fmla="*/ 783611 w 815814"/>
                <a:gd name="connsiteY31" fmla="*/ 153860 h 644064"/>
                <a:gd name="connsiteX32" fmla="*/ 554611 w 815814"/>
                <a:gd name="connsiteY32" fmla="*/ 153860 h 644064"/>
                <a:gd name="connsiteX33" fmla="*/ 554611 w 815814"/>
                <a:gd name="connsiteY33" fmla="*/ 39359 h 644064"/>
                <a:gd name="connsiteX34" fmla="*/ 39359 w 815814"/>
                <a:gd name="connsiteY34" fmla="*/ 525986 h 644064"/>
                <a:gd name="connsiteX35" fmla="*/ 268360 w 815814"/>
                <a:gd name="connsiteY35" fmla="*/ 525986 h 644064"/>
                <a:gd name="connsiteX36" fmla="*/ 268360 w 815814"/>
                <a:gd name="connsiteY36" fmla="*/ 554611 h 644064"/>
                <a:gd name="connsiteX37" fmla="*/ 39359 w 815814"/>
                <a:gd name="connsiteY37" fmla="*/ 554611 h 644064"/>
                <a:gd name="connsiteX38" fmla="*/ 39359 w 815814"/>
                <a:gd name="connsiteY38" fmla="*/ 525986 h 644064"/>
                <a:gd name="connsiteX39" fmla="*/ 296985 w 815814"/>
                <a:gd name="connsiteY39" fmla="*/ 468736 h 644064"/>
                <a:gd name="connsiteX40" fmla="*/ 525986 w 815814"/>
                <a:gd name="connsiteY40" fmla="*/ 468736 h 644064"/>
                <a:gd name="connsiteX41" fmla="*/ 525986 w 815814"/>
                <a:gd name="connsiteY41" fmla="*/ 497361 h 644064"/>
                <a:gd name="connsiteX42" fmla="*/ 296985 w 815814"/>
                <a:gd name="connsiteY42" fmla="*/ 497361 h 644064"/>
                <a:gd name="connsiteX43" fmla="*/ 296985 w 815814"/>
                <a:gd name="connsiteY43" fmla="*/ 468736 h 644064"/>
                <a:gd name="connsiteX44" fmla="*/ 296985 w 815814"/>
                <a:gd name="connsiteY44" fmla="*/ 411485 h 644064"/>
                <a:gd name="connsiteX45" fmla="*/ 525986 w 815814"/>
                <a:gd name="connsiteY45" fmla="*/ 411485 h 644064"/>
                <a:gd name="connsiteX46" fmla="*/ 525986 w 815814"/>
                <a:gd name="connsiteY46" fmla="*/ 440110 h 644064"/>
                <a:gd name="connsiteX47" fmla="*/ 296985 w 815814"/>
                <a:gd name="connsiteY47" fmla="*/ 440110 h 644064"/>
                <a:gd name="connsiteX48" fmla="*/ 296985 w 815814"/>
                <a:gd name="connsiteY48" fmla="*/ 411485 h 644064"/>
                <a:gd name="connsiteX49" fmla="*/ 525986 w 815814"/>
                <a:gd name="connsiteY49" fmla="*/ 382860 h 644064"/>
                <a:gd name="connsiteX50" fmla="*/ 296985 w 815814"/>
                <a:gd name="connsiteY50" fmla="*/ 382860 h 644064"/>
                <a:gd name="connsiteX51" fmla="*/ 296985 w 815814"/>
                <a:gd name="connsiteY51" fmla="*/ 368548 h 644064"/>
                <a:gd name="connsiteX52" fmla="*/ 296985 w 815814"/>
                <a:gd name="connsiteY52" fmla="*/ 354235 h 644064"/>
                <a:gd name="connsiteX53" fmla="*/ 525986 w 815814"/>
                <a:gd name="connsiteY53" fmla="*/ 354235 h 644064"/>
                <a:gd name="connsiteX54" fmla="*/ 525986 w 815814"/>
                <a:gd name="connsiteY54" fmla="*/ 382860 h 644064"/>
                <a:gd name="connsiteX55" fmla="*/ 296985 w 815814"/>
                <a:gd name="connsiteY55" fmla="*/ 525986 h 644064"/>
                <a:gd name="connsiteX56" fmla="*/ 525986 w 815814"/>
                <a:gd name="connsiteY56" fmla="*/ 525986 h 644064"/>
                <a:gd name="connsiteX57" fmla="*/ 525986 w 815814"/>
                <a:gd name="connsiteY57" fmla="*/ 554611 h 644064"/>
                <a:gd name="connsiteX58" fmla="*/ 296985 w 815814"/>
                <a:gd name="connsiteY58" fmla="*/ 554611 h 644064"/>
                <a:gd name="connsiteX59" fmla="*/ 296985 w 815814"/>
                <a:gd name="connsiteY59" fmla="*/ 525986 h 644064"/>
                <a:gd name="connsiteX60" fmla="*/ 554611 w 815814"/>
                <a:gd name="connsiteY60" fmla="*/ 525986 h 644064"/>
                <a:gd name="connsiteX61" fmla="*/ 783611 w 815814"/>
                <a:gd name="connsiteY61" fmla="*/ 525986 h 644064"/>
                <a:gd name="connsiteX62" fmla="*/ 783611 w 815814"/>
                <a:gd name="connsiteY62" fmla="*/ 554611 h 644064"/>
                <a:gd name="connsiteX63" fmla="*/ 554611 w 815814"/>
                <a:gd name="connsiteY63" fmla="*/ 554611 h 644064"/>
                <a:gd name="connsiteX64" fmla="*/ 554611 w 815814"/>
                <a:gd name="connsiteY64" fmla="*/ 525986 h 644064"/>
                <a:gd name="connsiteX65" fmla="*/ 554611 w 815814"/>
                <a:gd name="connsiteY65" fmla="*/ 468736 h 644064"/>
                <a:gd name="connsiteX66" fmla="*/ 783611 w 815814"/>
                <a:gd name="connsiteY66" fmla="*/ 468736 h 644064"/>
                <a:gd name="connsiteX67" fmla="*/ 783611 w 815814"/>
                <a:gd name="connsiteY67" fmla="*/ 497361 h 644064"/>
                <a:gd name="connsiteX68" fmla="*/ 554611 w 815814"/>
                <a:gd name="connsiteY68" fmla="*/ 497361 h 644064"/>
                <a:gd name="connsiteX69" fmla="*/ 554611 w 815814"/>
                <a:gd name="connsiteY69" fmla="*/ 468736 h 644064"/>
                <a:gd name="connsiteX70" fmla="*/ 554611 w 815814"/>
                <a:gd name="connsiteY70" fmla="*/ 411485 h 644064"/>
                <a:gd name="connsiteX71" fmla="*/ 783611 w 815814"/>
                <a:gd name="connsiteY71" fmla="*/ 411485 h 644064"/>
                <a:gd name="connsiteX72" fmla="*/ 783611 w 815814"/>
                <a:gd name="connsiteY72" fmla="*/ 440110 h 644064"/>
                <a:gd name="connsiteX73" fmla="*/ 554611 w 815814"/>
                <a:gd name="connsiteY73" fmla="*/ 440110 h 644064"/>
                <a:gd name="connsiteX74" fmla="*/ 554611 w 815814"/>
                <a:gd name="connsiteY74" fmla="*/ 411485 h 644064"/>
                <a:gd name="connsiteX75" fmla="*/ 554611 w 815814"/>
                <a:gd name="connsiteY75" fmla="*/ 354235 h 644064"/>
                <a:gd name="connsiteX76" fmla="*/ 783611 w 815814"/>
                <a:gd name="connsiteY76" fmla="*/ 354235 h 644064"/>
                <a:gd name="connsiteX77" fmla="*/ 783611 w 815814"/>
                <a:gd name="connsiteY77" fmla="*/ 382860 h 644064"/>
                <a:gd name="connsiteX78" fmla="*/ 554611 w 815814"/>
                <a:gd name="connsiteY78" fmla="*/ 382860 h 644064"/>
                <a:gd name="connsiteX79" fmla="*/ 554611 w 815814"/>
                <a:gd name="connsiteY79" fmla="*/ 354235 h 644064"/>
                <a:gd name="connsiteX80" fmla="*/ 554611 w 815814"/>
                <a:gd name="connsiteY80" fmla="*/ 296985 h 644064"/>
                <a:gd name="connsiteX81" fmla="*/ 783611 w 815814"/>
                <a:gd name="connsiteY81" fmla="*/ 296985 h 644064"/>
                <a:gd name="connsiteX82" fmla="*/ 783611 w 815814"/>
                <a:gd name="connsiteY82" fmla="*/ 325610 h 644064"/>
                <a:gd name="connsiteX83" fmla="*/ 554611 w 815814"/>
                <a:gd name="connsiteY83" fmla="*/ 325610 h 644064"/>
                <a:gd name="connsiteX84" fmla="*/ 554611 w 815814"/>
                <a:gd name="connsiteY84" fmla="*/ 296985 h 644064"/>
                <a:gd name="connsiteX85" fmla="*/ 554611 w 815814"/>
                <a:gd name="connsiteY85" fmla="*/ 239735 h 644064"/>
                <a:gd name="connsiteX86" fmla="*/ 783611 w 815814"/>
                <a:gd name="connsiteY86" fmla="*/ 239735 h 644064"/>
                <a:gd name="connsiteX87" fmla="*/ 783611 w 815814"/>
                <a:gd name="connsiteY87" fmla="*/ 268360 h 644064"/>
                <a:gd name="connsiteX88" fmla="*/ 554611 w 815814"/>
                <a:gd name="connsiteY88" fmla="*/ 268360 h 644064"/>
                <a:gd name="connsiteX89" fmla="*/ 554611 w 815814"/>
                <a:gd name="connsiteY89" fmla="*/ 239735 h 644064"/>
                <a:gd name="connsiteX90" fmla="*/ 554611 w 815814"/>
                <a:gd name="connsiteY90" fmla="*/ 196797 h 644064"/>
                <a:gd name="connsiteX91" fmla="*/ 554611 w 815814"/>
                <a:gd name="connsiteY91" fmla="*/ 182485 h 644064"/>
                <a:gd name="connsiteX92" fmla="*/ 783611 w 815814"/>
                <a:gd name="connsiteY92" fmla="*/ 182485 h 644064"/>
                <a:gd name="connsiteX93" fmla="*/ 783611 w 815814"/>
                <a:gd name="connsiteY93" fmla="*/ 211110 h 644064"/>
                <a:gd name="connsiteX94" fmla="*/ 554611 w 815814"/>
                <a:gd name="connsiteY94" fmla="*/ 211110 h 644064"/>
                <a:gd name="connsiteX95" fmla="*/ 554611 w 815814"/>
                <a:gd name="connsiteY95" fmla="*/ 196797 h 644064"/>
                <a:gd name="connsiteX96" fmla="*/ 296985 w 815814"/>
                <a:gd name="connsiteY96" fmla="*/ 211110 h 644064"/>
                <a:gd name="connsiteX97" fmla="*/ 525986 w 815814"/>
                <a:gd name="connsiteY97" fmla="*/ 211110 h 644064"/>
                <a:gd name="connsiteX98" fmla="*/ 525986 w 815814"/>
                <a:gd name="connsiteY98" fmla="*/ 225422 h 644064"/>
                <a:gd name="connsiteX99" fmla="*/ 525986 w 815814"/>
                <a:gd name="connsiteY99" fmla="*/ 282673 h 644064"/>
                <a:gd name="connsiteX100" fmla="*/ 525986 w 815814"/>
                <a:gd name="connsiteY100" fmla="*/ 325610 h 644064"/>
                <a:gd name="connsiteX101" fmla="*/ 296985 w 815814"/>
                <a:gd name="connsiteY101" fmla="*/ 325610 h 644064"/>
                <a:gd name="connsiteX102" fmla="*/ 296985 w 815814"/>
                <a:gd name="connsiteY102" fmla="*/ 211110 h 644064"/>
                <a:gd name="connsiteX103" fmla="*/ 39359 w 815814"/>
                <a:gd name="connsiteY103" fmla="*/ 382860 h 644064"/>
                <a:gd name="connsiteX104" fmla="*/ 268360 w 815814"/>
                <a:gd name="connsiteY104" fmla="*/ 382860 h 644064"/>
                <a:gd name="connsiteX105" fmla="*/ 268360 w 815814"/>
                <a:gd name="connsiteY105" fmla="*/ 397173 h 644064"/>
                <a:gd name="connsiteX106" fmla="*/ 268360 w 815814"/>
                <a:gd name="connsiteY106" fmla="*/ 454423 h 644064"/>
                <a:gd name="connsiteX107" fmla="*/ 268360 w 815814"/>
                <a:gd name="connsiteY107" fmla="*/ 497361 h 644064"/>
                <a:gd name="connsiteX108" fmla="*/ 39359 w 815814"/>
                <a:gd name="connsiteY108" fmla="*/ 497361 h 644064"/>
                <a:gd name="connsiteX109" fmla="*/ 39359 w 815814"/>
                <a:gd name="connsiteY109" fmla="*/ 382860 h 644064"/>
                <a:gd name="connsiteX110" fmla="*/ 39359 w 815814"/>
                <a:gd name="connsiteY110" fmla="*/ 583236 h 644064"/>
                <a:gd name="connsiteX111" fmla="*/ 268360 w 815814"/>
                <a:gd name="connsiteY111" fmla="*/ 583236 h 644064"/>
                <a:gd name="connsiteX112" fmla="*/ 268360 w 815814"/>
                <a:gd name="connsiteY112" fmla="*/ 611861 h 644064"/>
                <a:gd name="connsiteX113" fmla="*/ 39359 w 815814"/>
                <a:gd name="connsiteY113" fmla="*/ 611861 h 644064"/>
                <a:gd name="connsiteX114" fmla="*/ 39359 w 815814"/>
                <a:gd name="connsiteY114" fmla="*/ 583236 h 644064"/>
                <a:gd name="connsiteX115" fmla="*/ 296985 w 815814"/>
                <a:gd name="connsiteY115" fmla="*/ 583236 h 644064"/>
                <a:gd name="connsiteX116" fmla="*/ 525986 w 815814"/>
                <a:gd name="connsiteY116" fmla="*/ 583236 h 644064"/>
                <a:gd name="connsiteX117" fmla="*/ 525986 w 815814"/>
                <a:gd name="connsiteY117" fmla="*/ 611861 h 644064"/>
                <a:gd name="connsiteX118" fmla="*/ 296985 w 815814"/>
                <a:gd name="connsiteY118" fmla="*/ 611861 h 644064"/>
                <a:gd name="connsiteX119" fmla="*/ 296985 w 815814"/>
                <a:gd name="connsiteY119" fmla="*/ 583236 h 644064"/>
                <a:gd name="connsiteX120" fmla="*/ 554611 w 815814"/>
                <a:gd name="connsiteY120" fmla="*/ 611861 h 644064"/>
                <a:gd name="connsiteX121" fmla="*/ 554611 w 815814"/>
                <a:gd name="connsiteY121" fmla="*/ 583236 h 644064"/>
                <a:gd name="connsiteX122" fmla="*/ 783611 w 815814"/>
                <a:gd name="connsiteY122" fmla="*/ 583236 h 644064"/>
                <a:gd name="connsiteX123" fmla="*/ 783611 w 815814"/>
                <a:gd name="connsiteY123" fmla="*/ 611861 h 644064"/>
                <a:gd name="connsiteX124" fmla="*/ 554611 w 815814"/>
                <a:gd name="connsiteY124" fmla="*/ 611861 h 64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815814" h="644064">
                  <a:moveTo>
                    <a:pt x="797924" y="10734"/>
                  </a:moveTo>
                  <a:lnTo>
                    <a:pt x="540298" y="10734"/>
                  </a:lnTo>
                  <a:cubicBezTo>
                    <a:pt x="532383" y="10734"/>
                    <a:pt x="525986" y="17146"/>
                    <a:pt x="525986" y="25047"/>
                  </a:cubicBezTo>
                  <a:lnTo>
                    <a:pt x="525986" y="168172"/>
                  </a:lnTo>
                  <a:lnTo>
                    <a:pt x="525986" y="182485"/>
                  </a:lnTo>
                  <a:lnTo>
                    <a:pt x="282673" y="182485"/>
                  </a:lnTo>
                  <a:cubicBezTo>
                    <a:pt x="274758" y="182485"/>
                    <a:pt x="268360" y="188897"/>
                    <a:pt x="268360" y="196797"/>
                  </a:cubicBezTo>
                  <a:lnTo>
                    <a:pt x="268360" y="339923"/>
                  </a:lnTo>
                  <a:lnTo>
                    <a:pt x="268360" y="354235"/>
                  </a:lnTo>
                  <a:lnTo>
                    <a:pt x="25047" y="354235"/>
                  </a:lnTo>
                  <a:cubicBezTo>
                    <a:pt x="17132" y="354235"/>
                    <a:pt x="10734" y="360647"/>
                    <a:pt x="10734" y="368548"/>
                  </a:cubicBezTo>
                  <a:lnTo>
                    <a:pt x="10734" y="511673"/>
                  </a:lnTo>
                  <a:lnTo>
                    <a:pt x="10734" y="568923"/>
                  </a:lnTo>
                  <a:lnTo>
                    <a:pt x="10734" y="626173"/>
                  </a:lnTo>
                  <a:cubicBezTo>
                    <a:pt x="10734" y="634074"/>
                    <a:pt x="17132" y="640486"/>
                    <a:pt x="25047" y="640486"/>
                  </a:cubicBezTo>
                  <a:lnTo>
                    <a:pt x="282673" y="640486"/>
                  </a:lnTo>
                  <a:lnTo>
                    <a:pt x="540298" y="640486"/>
                  </a:lnTo>
                  <a:lnTo>
                    <a:pt x="797924" y="640486"/>
                  </a:lnTo>
                  <a:cubicBezTo>
                    <a:pt x="805839" y="640486"/>
                    <a:pt x="812236" y="634074"/>
                    <a:pt x="812236" y="626173"/>
                  </a:cubicBezTo>
                  <a:lnTo>
                    <a:pt x="812236" y="568923"/>
                  </a:lnTo>
                  <a:lnTo>
                    <a:pt x="812236" y="511673"/>
                  </a:lnTo>
                  <a:lnTo>
                    <a:pt x="812236" y="454423"/>
                  </a:lnTo>
                  <a:lnTo>
                    <a:pt x="812236" y="397173"/>
                  </a:lnTo>
                  <a:lnTo>
                    <a:pt x="812236" y="339923"/>
                  </a:lnTo>
                  <a:lnTo>
                    <a:pt x="812236" y="282673"/>
                  </a:lnTo>
                  <a:lnTo>
                    <a:pt x="812236" y="225422"/>
                  </a:lnTo>
                  <a:lnTo>
                    <a:pt x="812236" y="168172"/>
                  </a:lnTo>
                  <a:lnTo>
                    <a:pt x="812236" y="25047"/>
                  </a:lnTo>
                  <a:cubicBezTo>
                    <a:pt x="812236" y="17146"/>
                    <a:pt x="805839" y="10734"/>
                    <a:pt x="797924" y="10734"/>
                  </a:cubicBezTo>
                  <a:close/>
                  <a:moveTo>
                    <a:pt x="554611" y="39359"/>
                  </a:moveTo>
                  <a:lnTo>
                    <a:pt x="783611" y="39359"/>
                  </a:lnTo>
                  <a:lnTo>
                    <a:pt x="783611" y="153860"/>
                  </a:lnTo>
                  <a:lnTo>
                    <a:pt x="554611" y="153860"/>
                  </a:lnTo>
                  <a:lnTo>
                    <a:pt x="554611" y="39359"/>
                  </a:lnTo>
                  <a:close/>
                  <a:moveTo>
                    <a:pt x="39359" y="525986"/>
                  </a:moveTo>
                  <a:lnTo>
                    <a:pt x="268360" y="525986"/>
                  </a:lnTo>
                  <a:lnTo>
                    <a:pt x="268360" y="554611"/>
                  </a:lnTo>
                  <a:lnTo>
                    <a:pt x="39359" y="554611"/>
                  </a:lnTo>
                  <a:lnTo>
                    <a:pt x="39359" y="525986"/>
                  </a:lnTo>
                  <a:close/>
                  <a:moveTo>
                    <a:pt x="296985" y="468736"/>
                  </a:moveTo>
                  <a:lnTo>
                    <a:pt x="525986" y="468736"/>
                  </a:lnTo>
                  <a:lnTo>
                    <a:pt x="525986" y="497361"/>
                  </a:lnTo>
                  <a:lnTo>
                    <a:pt x="296985" y="497361"/>
                  </a:lnTo>
                  <a:lnTo>
                    <a:pt x="296985" y="468736"/>
                  </a:lnTo>
                  <a:close/>
                  <a:moveTo>
                    <a:pt x="296985" y="411485"/>
                  </a:moveTo>
                  <a:lnTo>
                    <a:pt x="525986" y="411485"/>
                  </a:lnTo>
                  <a:lnTo>
                    <a:pt x="525986" y="440110"/>
                  </a:lnTo>
                  <a:lnTo>
                    <a:pt x="296985" y="440110"/>
                  </a:lnTo>
                  <a:lnTo>
                    <a:pt x="296985" y="411485"/>
                  </a:lnTo>
                  <a:close/>
                  <a:moveTo>
                    <a:pt x="525986" y="382860"/>
                  </a:moveTo>
                  <a:lnTo>
                    <a:pt x="296985" y="382860"/>
                  </a:lnTo>
                  <a:lnTo>
                    <a:pt x="296985" y="368548"/>
                  </a:lnTo>
                  <a:lnTo>
                    <a:pt x="296985" y="354235"/>
                  </a:lnTo>
                  <a:lnTo>
                    <a:pt x="525986" y="354235"/>
                  </a:lnTo>
                  <a:lnTo>
                    <a:pt x="525986" y="382860"/>
                  </a:lnTo>
                  <a:close/>
                  <a:moveTo>
                    <a:pt x="296985" y="525986"/>
                  </a:moveTo>
                  <a:lnTo>
                    <a:pt x="525986" y="525986"/>
                  </a:lnTo>
                  <a:lnTo>
                    <a:pt x="525986" y="554611"/>
                  </a:lnTo>
                  <a:lnTo>
                    <a:pt x="296985" y="554611"/>
                  </a:lnTo>
                  <a:lnTo>
                    <a:pt x="296985" y="525986"/>
                  </a:lnTo>
                  <a:close/>
                  <a:moveTo>
                    <a:pt x="554611" y="525986"/>
                  </a:moveTo>
                  <a:lnTo>
                    <a:pt x="783611" y="525986"/>
                  </a:lnTo>
                  <a:lnTo>
                    <a:pt x="783611" y="554611"/>
                  </a:lnTo>
                  <a:lnTo>
                    <a:pt x="554611" y="554611"/>
                  </a:lnTo>
                  <a:lnTo>
                    <a:pt x="554611" y="525986"/>
                  </a:lnTo>
                  <a:close/>
                  <a:moveTo>
                    <a:pt x="554611" y="468736"/>
                  </a:moveTo>
                  <a:lnTo>
                    <a:pt x="783611" y="468736"/>
                  </a:lnTo>
                  <a:lnTo>
                    <a:pt x="783611" y="497361"/>
                  </a:lnTo>
                  <a:lnTo>
                    <a:pt x="554611" y="497361"/>
                  </a:lnTo>
                  <a:lnTo>
                    <a:pt x="554611" y="468736"/>
                  </a:lnTo>
                  <a:close/>
                  <a:moveTo>
                    <a:pt x="554611" y="411485"/>
                  </a:moveTo>
                  <a:lnTo>
                    <a:pt x="783611" y="411485"/>
                  </a:lnTo>
                  <a:lnTo>
                    <a:pt x="783611" y="440110"/>
                  </a:lnTo>
                  <a:lnTo>
                    <a:pt x="554611" y="440110"/>
                  </a:lnTo>
                  <a:lnTo>
                    <a:pt x="554611" y="411485"/>
                  </a:lnTo>
                  <a:close/>
                  <a:moveTo>
                    <a:pt x="554611" y="354235"/>
                  </a:moveTo>
                  <a:lnTo>
                    <a:pt x="783611" y="354235"/>
                  </a:lnTo>
                  <a:lnTo>
                    <a:pt x="783611" y="382860"/>
                  </a:lnTo>
                  <a:lnTo>
                    <a:pt x="554611" y="382860"/>
                  </a:lnTo>
                  <a:lnTo>
                    <a:pt x="554611" y="354235"/>
                  </a:lnTo>
                  <a:close/>
                  <a:moveTo>
                    <a:pt x="554611" y="296985"/>
                  </a:moveTo>
                  <a:lnTo>
                    <a:pt x="783611" y="296985"/>
                  </a:lnTo>
                  <a:lnTo>
                    <a:pt x="783611" y="325610"/>
                  </a:lnTo>
                  <a:lnTo>
                    <a:pt x="554611" y="325610"/>
                  </a:lnTo>
                  <a:lnTo>
                    <a:pt x="554611" y="296985"/>
                  </a:lnTo>
                  <a:close/>
                  <a:moveTo>
                    <a:pt x="554611" y="239735"/>
                  </a:moveTo>
                  <a:lnTo>
                    <a:pt x="783611" y="239735"/>
                  </a:lnTo>
                  <a:lnTo>
                    <a:pt x="783611" y="268360"/>
                  </a:lnTo>
                  <a:lnTo>
                    <a:pt x="554611" y="268360"/>
                  </a:lnTo>
                  <a:lnTo>
                    <a:pt x="554611" y="239735"/>
                  </a:lnTo>
                  <a:close/>
                  <a:moveTo>
                    <a:pt x="554611" y="196797"/>
                  </a:moveTo>
                  <a:lnTo>
                    <a:pt x="554611" y="182485"/>
                  </a:lnTo>
                  <a:lnTo>
                    <a:pt x="783611" y="182485"/>
                  </a:lnTo>
                  <a:lnTo>
                    <a:pt x="783611" y="211110"/>
                  </a:lnTo>
                  <a:lnTo>
                    <a:pt x="554611" y="211110"/>
                  </a:lnTo>
                  <a:lnTo>
                    <a:pt x="554611" y="196797"/>
                  </a:lnTo>
                  <a:close/>
                  <a:moveTo>
                    <a:pt x="296985" y="211110"/>
                  </a:moveTo>
                  <a:lnTo>
                    <a:pt x="525986" y="211110"/>
                  </a:lnTo>
                  <a:lnTo>
                    <a:pt x="525986" y="225422"/>
                  </a:lnTo>
                  <a:lnTo>
                    <a:pt x="525986" y="282673"/>
                  </a:lnTo>
                  <a:lnTo>
                    <a:pt x="525986" y="325610"/>
                  </a:lnTo>
                  <a:lnTo>
                    <a:pt x="296985" y="325610"/>
                  </a:lnTo>
                  <a:lnTo>
                    <a:pt x="296985" y="211110"/>
                  </a:lnTo>
                  <a:close/>
                  <a:moveTo>
                    <a:pt x="39359" y="382860"/>
                  </a:moveTo>
                  <a:lnTo>
                    <a:pt x="268360" y="382860"/>
                  </a:lnTo>
                  <a:lnTo>
                    <a:pt x="268360" y="397173"/>
                  </a:lnTo>
                  <a:lnTo>
                    <a:pt x="268360" y="454423"/>
                  </a:lnTo>
                  <a:lnTo>
                    <a:pt x="268360" y="497361"/>
                  </a:lnTo>
                  <a:lnTo>
                    <a:pt x="39359" y="497361"/>
                  </a:lnTo>
                  <a:lnTo>
                    <a:pt x="39359" y="382860"/>
                  </a:lnTo>
                  <a:close/>
                  <a:moveTo>
                    <a:pt x="39359" y="583236"/>
                  </a:moveTo>
                  <a:lnTo>
                    <a:pt x="268360" y="583236"/>
                  </a:lnTo>
                  <a:lnTo>
                    <a:pt x="268360" y="611861"/>
                  </a:lnTo>
                  <a:lnTo>
                    <a:pt x="39359" y="611861"/>
                  </a:lnTo>
                  <a:lnTo>
                    <a:pt x="39359" y="583236"/>
                  </a:lnTo>
                  <a:close/>
                  <a:moveTo>
                    <a:pt x="296985" y="583236"/>
                  </a:moveTo>
                  <a:lnTo>
                    <a:pt x="525986" y="583236"/>
                  </a:lnTo>
                  <a:lnTo>
                    <a:pt x="525986" y="611861"/>
                  </a:lnTo>
                  <a:lnTo>
                    <a:pt x="296985" y="611861"/>
                  </a:lnTo>
                  <a:lnTo>
                    <a:pt x="296985" y="583236"/>
                  </a:lnTo>
                  <a:close/>
                  <a:moveTo>
                    <a:pt x="554611" y="611861"/>
                  </a:moveTo>
                  <a:lnTo>
                    <a:pt x="554611" y="583236"/>
                  </a:lnTo>
                  <a:lnTo>
                    <a:pt x="783611" y="583236"/>
                  </a:lnTo>
                  <a:lnTo>
                    <a:pt x="783611" y="611861"/>
                  </a:lnTo>
                  <a:lnTo>
                    <a:pt x="554611" y="6118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63E7935-6812-48EE-87C6-053ABB810DD9}"/>
                </a:ext>
              </a:extLst>
            </p:cNvPr>
            <p:cNvSpPr/>
            <p:nvPr/>
          </p:nvSpPr>
          <p:spPr>
            <a:xfrm>
              <a:off x="9806527" y="3547078"/>
              <a:ext cx="100188" cy="100188"/>
            </a:xfrm>
            <a:custGeom>
              <a:avLst/>
              <a:gdLst>
                <a:gd name="connsiteX0" fmla="*/ 53672 w 100187"/>
                <a:gd name="connsiteY0" fmla="*/ 10734 h 100187"/>
                <a:gd name="connsiteX1" fmla="*/ 10734 w 100187"/>
                <a:gd name="connsiteY1" fmla="*/ 53672 h 100187"/>
                <a:gd name="connsiteX2" fmla="*/ 53672 w 100187"/>
                <a:gd name="connsiteY2" fmla="*/ 96610 h 100187"/>
                <a:gd name="connsiteX3" fmla="*/ 96610 w 100187"/>
                <a:gd name="connsiteY3" fmla="*/ 53672 h 100187"/>
                <a:gd name="connsiteX4" fmla="*/ 53672 w 100187"/>
                <a:gd name="connsiteY4" fmla="*/ 10734 h 100187"/>
                <a:gd name="connsiteX5" fmla="*/ 53672 w 100187"/>
                <a:gd name="connsiteY5" fmla="*/ 67985 h 100187"/>
                <a:gd name="connsiteX6" fmla="*/ 39359 w 100187"/>
                <a:gd name="connsiteY6" fmla="*/ 53672 h 100187"/>
                <a:gd name="connsiteX7" fmla="*/ 53672 w 100187"/>
                <a:gd name="connsiteY7" fmla="*/ 39359 h 100187"/>
                <a:gd name="connsiteX8" fmla="*/ 67985 w 100187"/>
                <a:gd name="connsiteY8" fmla="*/ 53672 h 100187"/>
                <a:gd name="connsiteX9" fmla="*/ 53672 w 100187"/>
                <a:gd name="connsiteY9" fmla="*/ 67985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10734"/>
                  </a:move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lose/>
                  <a:moveTo>
                    <a:pt x="53672" y="67985"/>
                  </a:moveTo>
                  <a:cubicBezTo>
                    <a:pt x="45771" y="67985"/>
                    <a:pt x="39359" y="61558"/>
                    <a:pt x="39359" y="53672"/>
                  </a:cubicBezTo>
                  <a:cubicBezTo>
                    <a:pt x="39359" y="45786"/>
                    <a:pt x="45771" y="39359"/>
                    <a:pt x="53672" y="39359"/>
                  </a:cubicBezTo>
                  <a:cubicBezTo>
                    <a:pt x="61573" y="39359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55395473-ABF6-414A-A6A4-8CEECEB9B978}"/>
                </a:ext>
              </a:extLst>
            </p:cNvPr>
            <p:cNvSpPr/>
            <p:nvPr/>
          </p:nvSpPr>
          <p:spPr>
            <a:xfrm>
              <a:off x="10064153" y="3375328"/>
              <a:ext cx="100188" cy="100188"/>
            </a:xfrm>
            <a:custGeom>
              <a:avLst/>
              <a:gdLst>
                <a:gd name="connsiteX0" fmla="*/ 53672 w 100187"/>
                <a:gd name="connsiteY0" fmla="*/ 10734 h 100187"/>
                <a:gd name="connsiteX1" fmla="*/ 10734 w 100187"/>
                <a:gd name="connsiteY1" fmla="*/ 53672 h 100187"/>
                <a:gd name="connsiteX2" fmla="*/ 53672 w 100187"/>
                <a:gd name="connsiteY2" fmla="*/ 96610 h 100187"/>
                <a:gd name="connsiteX3" fmla="*/ 96610 w 100187"/>
                <a:gd name="connsiteY3" fmla="*/ 53672 h 100187"/>
                <a:gd name="connsiteX4" fmla="*/ 53672 w 100187"/>
                <a:gd name="connsiteY4" fmla="*/ 10734 h 100187"/>
                <a:gd name="connsiteX5" fmla="*/ 53672 w 100187"/>
                <a:gd name="connsiteY5" fmla="*/ 67985 h 100187"/>
                <a:gd name="connsiteX6" fmla="*/ 39359 w 100187"/>
                <a:gd name="connsiteY6" fmla="*/ 53672 h 100187"/>
                <a:gd name="connsiteX7" fmla="*/ 53672 w 100187"/>
                <a:gd name="connsiteY7" fmla="*/ 39359 h 100187"/>
                <a:gd name="connsiteX8" fmla="*/ 67985 w 100187"/>
                <a:gd name="connsiteY8" fmla="*/ 53672 h 100187"/>
                <a:gd name="connsiteX9" fmla="*/ 53672 w 100187"/>
                <a:gd name="connsiteY9" fmla="*/ 67985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10734"/>
                  </a:move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lose/>
                  <a:moveTo>
                    <a:pt x="53672" y="67985"/>
                  </a:moveTo>
                  <a:cubicBezTo>
                    <a:pt x="45771" y="67985"/>
                    <a:pt x="39359" y="61558"/>
                    <a:pt x="39359" y="53672"/>
                  </a:cubicBezTo>
                  <a:cubicBezTo>
                    <a:pt x="39359" y="45786"/>
                    <a:pt x="45771" y="39359"/>
                    <a:pt x="53672" y="39359"/>
                  </a:cubicBezTo>
                  <a:cubicBezTo>
                    <a:pt x="61573" y="39359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E6C91AD-0E8D-4DD0-B3AD-E7DEB082A6B2}"/>
                </a:ext>
              </a:extLst>
            </p:cNvPr>
            <p:cNvSpPr/>
            <p:nvPr/>
          </p:nvSpPr>
          <p:spPr>
            <a:xfrm>
              <a:off x="10321779" y="3203578"/>
              <a:ext cx="100188" cy="100188"/>
            </a:xfrm>
            <a:custGeom>
              <a:avLst/>
              <a:gdLst>
                <a:gd name="connsiteX0" fmla="*/ 53672 w 100187"/>
                <a:gd name="connsiteY0" fmla="*/ 10734 h 100187"/>
                <a:gd name="connsiteX1" fmla="*/ 10734 w 100187"/>
                <a:gd name="connsiteY1" fmla="*/ 53672 h 100187"/>
                <a:gd name="connsiteX2" fmla="*/ 53672 w 100187"/>
                <a:gd name="connsiteY2" fmla="*/ 96610 h 100187"/>
                <a:gd name="connsiteX3" fmla="*/ 96610 w 100187"/>
                <a:gd name="connsiteY3" fmla="*/ 53672 h 100187"/>
                <a:gd name="connsiteX4" fmla="*/ 53672 w 100187"/>
                <a:gd name="connsiteY4" fmla="*/ 10734 h 100187"/>
                <a:gd name="connsiteX5" fmla="*/ 53672 w 100187"/>
                <a:gd name="connsiteY5" fmla="*/ 67985 h 100187"/>
                <a:gd name="connsiteX6" fmla="*/ 39359 w 100187"/>
                <a:gd name="connsiteY6" fmla="*/ 53672 h 100187"/>
                <a:gd name="connsiteX7" fmla="*/ 53672 w 100187"/>
                <a:gd name="connsiteY7" fmla="*/ 39359 h 100187"/>
                <a:gd name="connsiteX8" fmla="*/ 67985 w 100187"/>
                <a:gd name="connsiteY8" fmla="*/ 53672 h 100187"/>
                <a:gd name="connsiteX9" fmla="*/ 53672 w 100187"/>
                <a:gd name="connsiteY9" fmla="*/ 67985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10734"/>
                  </a:move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lose/>
                  <a:moveTo>
                    <a:pt x="53672" y="67985"/>
                  </a:moveTo>
                  <a:cubicBezTo>
                    <a:pt x="45772" y="67985"/>
                    <a:pt x="39359" y="61558"/>
                    <a:pt x="39359" y="53672"/>
                  </a:cubicBezTo>
                  <a:cubicBezTo>
                    <a:pt x="39359" y="45786"/>
                    <a:pt x="45772" y="39359"/>
                    <a:pt x="53672" y="39359"/>
                  </a:cubicBezTo>
                  <a:cubicBezTo>
                    <a:pt x="61573" y="39359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A318DAB-A1C2-461F-97BC-A5B11B154F89}"/>
                </a:ext>
              </a:extLst>
            </p:cNvPr>
            <p:cNvSpPr/>
            <p:nvPr/>
          </p:nvSpPr>
          <p:spPr>
            <a:xfrm>
              <a:off x="9710533" y="2988890"/>
              <a:ext cx="615439" cy="443689"/>
            </a:xfrm>
            <a:custGeom>
              <a:avLst/>
              <a:gdLst>
                <a:gd name="connsiteX0" fmla="*/ 278479 w 615439"/>
                <a:gd name="connsiteY0" fmla="*/ 188410 h 443688"/>
                <a:gd name="connsiteX1" fmla="*/ 354235 w 615439"/>
                <a:gd name="connsiteY1" fmla="*/ 264166 h 443688"/>
                <a:gd name="connsiteX2" fmla="*/ 374473 w 615439"/>
                <a:gd name="connsiteY2" fmla="*/ 264166 h 443688"/>
                <a:gd name="connsiteX3" fmla="*/ 579042 w 615439"/>
                <a:gd name="connsiteY3" fmla="*/ 59597 h 443688"/>
                <a:gd name="connsiteX4" fmla="*/ 579042 w 615439"/>
                <a:gd name="connsiteY4" fmla="*/ 96610 h 443688"/>
                <a:gd name="connsiteX5" fmla="*/ 607667 w 615439"/>
                <a:gd name="connsiteY5" fmla="*/ 96610 h 443688"/>
                <a:gd name="connsiteX6" fmla="*/ 607667 w 615439"/>
                <a:gd name="connsiteY6" fmla="*/ 25047 h 443688"/>
                <a:gd name="connsiteX7" fmla="*/ 593355 w 615439"/>
                <a:gd name="connsiteY7" fmla="*/ 10734 h 443688"/>
                <a:gd name="connsiteX8" fmla="*/ 521792 w 615439"/>
                <a:gd name="connsiteY8" fmla="*/ 10734 h 443688"/>
                <a:gd name="connsiteX9" fmla="*/ 521792 w 615439"/>
                <a:gd name="connsiteY9" fmla="*/ 39359 h 443688"/>
                <a:gd name="connsiteX10" fmla="*/ 558804 w 615439"/>
                <a:gd name="connsiteY10" fmla="*/ 39359 h 443688"/>
                <a:gd name="connsiteX11" fmla="*/ 364354 w 615439"/>
                <a:gd name="connsiteY11" fmla="*/ 233810 h 443688"/>
                <a:gd name="connsiteX12" fmla="*/ 288598 w 615439"/>
                <a:gd name="connsiteY12" fmla="*/ 158053 h 443688"/>
                <a:gd name="connsiteX13" fmla="*/ 268360 w 615439"/>
                <a:gd name="connsiteY13" fmla="*/ 158053 h 443688"/>
                <a:gd name="connsiteX14" fmla="*/ 10734 w 615439"/>
                <a:gd name="connsiteY14" fmla="*/ 415679 h 443688"/>
                <a:gd name="connsiteX15" fmla="*/ 30972 w 615439"/>
                <a:gd name="connsiteY15" fmla="*/ 435917 h 443688"/>
                <a:gd name="connsiteX16" fmla="*/ 278479 w 615439"/>
                <a:gd name="connsiteY16" fmla="*/ 188410 h 443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5439" h="443688">
                  <a:moveTo>
                    <a:pt x="278479" y="188410"/>
                  </a:moveTo>
                  <a:lnTo>
                    <a:pt x="354235" y="264166"/>
                  </a:lnTo>
                  <a:cubicBezTo>
                    <a:pt x="359831" y="269763"/>
                    <a:pt x="368877" y="269763"/>
                    <a:pt x="374473" y="264166"/>
                  </a:cubicBezTo>
                  <a:lnTo>
                    <a:pt x="579042" y="59597"/>
                  </a:lnTo>
                  <a:lnTo>
                    <a:pt x="579042" y="96610"/>
                  </a:lnTo>
                  <a:lnTo>
                    <a:pt x="607667" y="96610"/>
                  </a:lnTo>
                  <a:lnTo>
                    <a:pt x="607667" y="25047"/>
                  </a:lnTo>
                  <a:cubicBezTo>
                    <a:pt x="607667" y="17146"/>
                    <a:pt x="601270" y="10734"/>
                    <a:pt x="593355" y="10734"/>
                  </a:cubicBezTo>
                  <a:lnTo>
                    <a:pt x="521792" y="10734"/>
                  </a:lnTo>
                  <a:lnTo>
                    <a:pt x="521792" y="39359"/>
                  </a:lnTo>
                  <a:lnTo>
                    <a:pt x="558804" y="39359"/>
                  </a:lnTo>
                  <a:lnTo>
                    <a:pt x="364354" y="233810"/>
                  </a:lnTo>
                  <a:lnTo>
                    <a:pt x="288598" y="158053"/>
                  </a:lnTo>
                  <a:cubicBezTo>
                    <a:pt x="283002" y="152457"/>
                    <a:pt x="273956" y="152457"/>
                    <a:pt x="268360" y="158053"/>
                  </a:cubicBezTo>
                  <a:lnTo>
                    <a:pt x="10734" y="415679"/>
                  </a:lnTo>
                  <a:lnTo>
                    <a:pt x="30972" y="435917"/>
                  </a:lnTo>
                  <a:lnTo>
                    <a:pt x="278479" y="188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图形 18">
            <a:extLst>
              <a:ext uri="{FF2B5EF4-FFF2-40B4-BE49-F238E27FC236}">
                <a16:creationId xmlns:a16="http://schemas.microsoft.com/office/drawing/2014/main" id="{6559DCE3-FD0B-478B-A2A0-8463459EA35D}"/>
              </a:ext>
            </a:extLst>
          </p:cNvPr>
          <p:cNvGrpSpPr/>
          <p:nvPr/>
        </p:nvGrpSpPr>
        <p:grpSpPr>
          <a:xfrm>
            <a:off x="4516818" y="2446936"/>
            <a:ext cx="744804" cy="744804"/>
            <a:chOff x="8085444" y="4631253"/>
            <a:chExt cx="801502" cy="801502"/>
          </a:xfr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58D3C20-4F66-41AD-8050-455E3E2E9E7B}"/>
                </a:ext>
              </a:extLst>
            </p:cNvPr>
            <p:cNvSpPr/>
            <p:nvPr/>
          </p:nvSpPr>
          <p:spPr>
            <a:xfrm>
              <a:off x="8246460" y="4792269"/>
              <a:ext cx="472314" cy="644064"/>
            </a:xfrm>
            <a:custGeom>
              <a:avLst/>
              <a:gdLst>
                <a:gd name="connsiteX0" fmla="*/ 454423 w 472313"/>
                <a:gd name="connsiteY0" fmla="*/ 67985 h 644064"/>
                <a:gd name="connsiteX1" fmla="*/ 367102 w 472313"/>
                <a:gd name="connsiteY1" fmla="*/ 67985 h 644064"/>
                <a:gd name="connsiteX2" fmla="*/ 296985 w 472313"/>
                <a:gd name="connsiteY2" fmla="*/ 10734 h 644064"/>
                <a:gd name="connsiteX3" fmla="*/ 182485 w 472313"/>
                <a:gd name="connsiteY3" fmla="*/ 10734 h 644064"/>
                <a:gd name="connsiteX4" fmla="*/ 112368 w 472313"/>
                <a:gd name="connsiteY4" fmla="*/ 67985 h 644064"/>
                <a:gd name="connsiteX5" fmla="*/ 25047 w 472313"/>
                <a:gd name="connsiteY5" fmla="*/ 67985 h 644064"/>
                <a:gd name="connsiteX6" fmla="*/ 10734 w 472313"/>
                <a:gd name="connsiteY6" fmla="*/ 82297 h 644064"/>
                <a:gd name="connsiteX7" fmla="*/ 10734 w 472313"/>
                <a:gd name="connsiteY7" fmla="*/ 640486 h 644064"/>
                <a:gd name="connsiteX8" fmla="*/ 39359 w 472313"/>
                <a:gd name="connsiteY8" fmla="*/ 640486 h 644064"/>
                <a:gd name="connsiteX9" fmla="*/ 39359 w 472313"/>
                <a:gd name="connsiteY9" fmla="*/ 96610 h 644064"/>
                <a:gd name="connsiteX10" fmla="*/ 440110 w 472313"/>
                <a:gd name="connsiteY10" fmla="*/ 96610 h 644064"/>
                <a:gd name="connsiteX11" fmla="*/ 440110 w 472313"/>
                <a:gd name="connsiteY11" fmla="*/ 640486 h 644064"/>
                <a:gd name="connsiteX12" fmla="*/ 468736 w 472313"/>
                <a:gd name="connsiteY12" fmla="*/ 640486 h 644064"/>
                <a:gd name="connsiteX13" fmla="*/ 468736 w 472313"/>
                <a:gd name="connsiteY13" fmla="*/ 82297 h 644064"/>
                <a:gd name="connsiteX14" fmla="*/ 454423 w 472313"/>
                <a:gd name="connsiteY14" fmla="*/ 67985 h 644064"/>
                <a:gd name="connsiteX15" fmla="*/ 182485 w 472313"/>
                <a:gd name="connsiteY15" fmla="*/ 39359 h 644064"/>
                <a:gd name="connsiteX16" fmla="*/ 296985 w 472313"/>
                <a:gd name="connsiteY16" fmla="*/ 39359 h 644064"/>
                <a:gd name="connsiteX17" fmla="*/ 337289 w 472313"/>
                <a:gd name="connsiteY17" fmla="*/ 67985 h 644064"/>
                <a:gd name="connsiteX18" fmla="*/ 142181 w 472313"/>
                <a:gd name="connsiteY18" fmla="*/ 67985 h 644064"/>
                <a:gd name="connsiteX19" fmla="*/ 182485 w 472313"/>
                <a:gd name="connsiteY19" fmla="*/ 39359 h 64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2313" h="644064">
                  <a:moveTo>
                    <a:pt x="454423" y="67985"/>
                  </a:moveTo>
                  <a:lnTo>
                    <a:pt x="367102" y="67985"/>
                  </a:lnTo>
                  <a:cubicBezTo>
                    <a:pt x="360447" y="35366"/>
                    <a:pt x="331550" y="10734"/>
                    <a:pt x="296985" y="10734"/>
                  </a:cubicBezTo>
                  <a:lnTo>
                    <a:pt x="182485" y="10734"/>
                  </a:lnTo>
                  <a:cubicBezTo>
                    <a:pt x="147934" y="10734"/>
                    <a:pt x="119023" y="35366"/>
                    <a:pt x="112368" y="67985"/>
                  </a:cubicBezTo>
                  <a:lnTo>
                    <a:pt x="25047" y="67985"/>
                  </a:lnTo>
                  <a:cubicBezTo>
                    <a:pt x="17146" y="67985"/>
                    <a:pt x="10734" y="74397"/>
                    <a:pt x="10734" y="82297"/>
                  </a:cubicBezTo>
                  <a:lnTo>
                    <a:pt x="10734" y="640486"/>
                  </a:lnTo>
                  <a:lnTo>
                    <a:pt x="39359" y="640486"/>
                  </a:lnTo>
                  <a:lnTo>
                    <a:pt x="39359" y="96610"/>
                  </a:lnTo>
                  <a:lnTo>
                    <a:pt x="440110" y="96610"/>
                  </a:lnTo>
                  <a:lnTo>
                    <a:pt x="440110" y="640486"/>
                  </a:lnTo>
                  <a:lnTo>
                    <a:pt x="468736" y="640486"/>
                  </a:lnTo>
                  <a:lnTo>
                    <a:pt x="468736" y="82297"/>
                  </a:lnTo>
                  <a:cubicBezTo>
                    <a:pt x="468736" y="74397"/>
                    <a:pt x="462324" y="67985"/>
                    <a:pt x="454423" y="67985"/>
                  </a:cubicBezTo>
                  <a:close/>
                  <a:moveTo>
                    <a:pt x="182485" y="39359"/>
                  </a:moveTo>
                  <a:lnTo>
                    <a:pt x="296985" y="39359"/>
                  </a:lnTo>
                  <a:cubicBezTo>
                    <a:pt x="315620" y="39359"/>
                    <a:pt x="331364" y="51368"/>
                    <a:pt x="337289" y="67985"/>
                  </a:cubicBezTo>
                  <a:lnTo>
                    <a:pt x="142181" y="67985"/>
                  </a:lnTo>
                  <a:cubicBezTo>
                    <a:pt x="148106" y="51368"/>
                    <a:pt x="163850" y="39359"/>
                    <a:pt x="182485" y="39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971959A-348E-409A-B88A-72199689C304}"/>
                </a:ext>
              </a:extLst>
            </p:cNvPr>
            <p:cNvSpPr/>
            <p:nvPr/>
          </p:nvSpPr>
          <p:spPr>
            <a:xfrm>
              <a:off x="8403898" y="4620519"/>
              <a:ext cx="157438" cy="157438"/>
            </a:xfrm>
            <a:custGeom>
              <a:avLst/>
              <a:gdLst>
                <a:gd name="connsiteX0" fmla="*/ 82297 w 157437"/>
                <a:gd name="connsiteY0" fmla="*/ 153860 h 157437"/>
                <a:gd name="connsiteX1" fmla="*/ 153860 w 157437"/>
                <a:gd name="connsiteY1" fmla="*/ 82297 h 157437"/>
                <a:gd name="connsiteX2" fmla="*/ 82297 w 157437"/>
                <a:gd name="connsiteY2" fmla="*/ 10734 h 157437"/>
                <a:gd name="connsiteX3" fmla="*/ 10734 w 157437"/>
                <a:gd name="connsiteY3" fmla="*/ 82297 h 157437"/>
                <a:gd name="connsiteX4" fmla="*/ 82297 w 157437"/>
                <a:gd name="connsiteY4" fmla="*/ 153860 h 157437"/>
                <a:gd name="connsiteX5" fmla="*/ 82297 w 157437"/>
                <a:gd name="connsiteY5" fmla="*/ 39359 h 157437"/>
                <a:gd name="connsiteX6" fmla="*/ 125235 w 157437"/>
                <a:gd name="connsiteY6" fmla="*/ 82297 h 157437"/>
                <a:gd name="connsiteX7" fmla="*/ 82297 w 157437"/>
                <a:gd name="connsiteY7" fmla="*/ 125235 h 157437"/>
                <a:gd name="connsiteX8" fmla="*/ 39359 w 157437"/>
                <a:gd name="connsiteY8" fmla="*/ 82297 h 157437"/>
                <a:gd name="connsiteX9" fmla="*/ 82297 w 157437"/>
                <a:gd name="connsiteY9" fmla="*/ 39359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53860"/>
                  </a:move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lose/>
                  <a:moveTo>
                    <a:pt x="82297" y="39359"/>
                  </a:move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EB1FF17-7ACC-437D-96CF-FC6C3EA355E2}"/>
                </a:ext>
              </a:extLst>
            </p:cNvPr>
            <p:cNvSpPr/>
            <p:nvPr/>
          </p:nvSpPr>
          <p:spPr>
            <a:xfrm>
              <a:off x="8733086" y="4892457"/>
              <a:ext cx="157438" cy="157438"/>
            </a:xfrm>
            <a:custGeom>
              <a:avLst/>
              <a:gdLst>
                <a:gd name="connsiteX0" fmla="*/ 10734 w 157437"/>
                <a:gd name="connsiteY0" fmla="*/ 82297 h 157437"/>
                <a:gd name="connsiteX1" fmla="*/ 82297 w 157437"/>
                <a:gd name="connsiteY1" fmla="*/ 153860 h 157437"/>
                <a:gd name="connsiteX2" fmla="*/ 153860 w 157437"/>
                <a:gd name="connsiteY2" fmla="*/ 82297 h 157437"/>
                <a:gd name="connsiteX3" fmla="*/ 82297 w 157437"/>
                <a:gd name="connsiteY3" fmla="*/ 10734 h 157437"/>
                <a:gd name="connsiteX4" fmla="*/ 10734 w 157437"/>
                <a:gd name="connsiteY4" fmla="*/ 82297 h 157437"/>
                <a:gd name="connsiteX5" fmla="*/ 125235 w 157437"/>
                <a:gd name="connsiteY5" fmla="*/ 82297 h 157437"/>
                <a:gd name="connsiteX6" fmla="*/ 82297 w 157437"/>
                <a:gd name="connsiteY6" fmla="*/ 125235 h 157437"/>
                <a:gd name="connsiteX7" fmla="*/ 39359 w 157437"/>
                <a:gd name="connsiteY7" fmla="*/ 82297 h 157437"/>
                <a:gd name="connsiteX8" fmla="*/ 82297 w 157437"/>
                <a:gd name="connsiteY8" fmla="*/ 39359 h 157437"/>
                <a:gd name="connsiteX9" fmla="*/ 125235 w 157437"/>
                <a:gd name="connsiteY9" fmla="*/ 82297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10734" y="82297"/>
                  </a:move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ubicBezTo>
                    <a:pt x="42837" y="10734"/>
                    <a:pt x="10734" y="42837"/>
                    <a:pt x="10734" y="82297"/>
                  </a:cubicBezTo>
                  <a:close/>
                  <a:moveTo>
                    <a:pt x="125235" y="82297"/>
                  </a:moveTo>
                  <a:cubicBezTo>
                    <a:pt x="125235" y="105970"/>
                    <a:pt x="105970" y="125235"/>
                    <a:pt x="82297" y="125235"/>
                  </a:cubicBez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764EAB0-1A8B-4372-89AA-8BD0AF84226F}"/>
                </a:ext>
              </a:extLst>
            </p:cNvPr>
            <p:cNvSpPr/>
            <p:nvPr/>
          </p:nvSpPr>
          <p:spPr>
            <a:xfrm>
              <a:off x="8074710" y="4892457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78E2155-7EF2-45D1-895D-8D6885125528}"/>
                </a:ext>
              </a:extLst>
            </p:cNvPr>
            <p:cNvSpPr/>
            <p:nvPr/>
          </p:nvSpPr>
          <p:spPr>
            <a:xfrm>
              <a:off x="8733086" y="5078520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3EEE351-4DDF-45D5-8406-C0F7C669B870}"/>
                </a:ext>
              </a:extLst>
            </p:cNvPr>
            <p:cNvSpPr/>
            <p:nvPr/>
          </p:nvSpPr>
          <p:spPr>
            <a:xfrm>
              <a:off x="8074710" y="5078520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8D81B772-027E-4BA8-AA14-22069C937A42}"/>
                </a:ext>
              </a:extLst>
            </p:cNvPr>
            <p:cNvSpPr/>
            <p:nvPr/>
          </p:nvSpPr>
          <p:spPr>
            <a:xfrm>
              <a:off x="8733086" y="5264583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0F92B2ED-527B-4A8B-B97A-FFDE1A9160C1}"/>
                </a:ext>
              </a:extLst>
            </p:cNvPr>
            <p:cNvSpPr/>
            <p:nvPr/>
          </p:nvSpPr>
          <p:spPr>
            <a:xfrm>
              <a:off x="8074710" y="5264583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B8D5F99-36CE-46EC-8CD6-054DB6CA7F17}"/>
                </a:ext>
              </a:extLst>
            </p:cNvPr>
            <p:cNvSpPr/>
            <p:nvPr/>
          </p:nvSpPr>
          <p:spPr>
            <a:xfrm>
              <a:off x="8131960" y="4720706"/>
              <a:ext cx="128813" cy="42938"/>
            </a:xfrm>
            <a:custGeom>
              <a:avLst/>
              <a:gdLst>
                <a:gd name="connsiteX0" fmla="*/ 10734 w 128812"/>
                <a:gd name="connsiteY0" fmla="*/ 10734 h 42937"/>
                <a:gd name="connsiteX1" fmla="*/ 125235 w 128812"/>
                <a:gd name="connsiteY1" fmla="*/ 10734 h 42937"/>
                <a:gd name="connsiteX2" fmla="*/ 125235 w 128812"/>
                <a:gd name="connsiteY2" fmla="*/ 39359 h 42937"/>
                <a:gd name="connsiteX3" fmla="*/ 10734 w 128812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12" h="42937">
                  <a:moveTo>
                    <a:pt x="10734" y="10734"/>
                  </a:moveTo>
                  <a:lnTo>
                    <a:pt x="125235" y="10734"/>
                  </a:lnTo>
                  <a:lnTo>
                    <a:pt x="125235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95B02FC7-9210-4E34-85BC-0170D29C4E75}"/>
                </a:ext>
              </a:extLst>
            </p:cNvPr>
            <p:cNvSpPr/>
            <p:nvPr/>
          </p:nvSpPr>
          <p:spPr>
            <a:xfrm>
              <a:off x="8675836" y="4677769"/>
              <a:ext cx="128813" cy="42938"/>
            </a:xfrm>
            <a:custGeom>
              <a:avLst/>
              <a:gdLst>
                <a:gd name="connsiteX0" fmla="*/ 10734 w 128812"/>
                <a:gd name="connsiteY0" fmla="*/ 10734 h 42937"/>
                <a:gd name="connsiteX1" fmla="*/ 125235 w 128812"/>
                <a:gd name="connsiteY1" fmla="*/ 10734 h 42937"/>
                <a:gd name="connsiteX2" fmla="*/ 125235 w 128812"/>
                <a:gd name="connsiteY2" fmla="*/ 39359 h 42937"/>
                <a:gd name="connsiteX3" fmla="*/ 10734 w 128812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12" h="42937">
                  <a:moveTo>
                    <a:pt x="10734" y="10734"/>
                  </a:moveTo>
                  <a:lnTo>
                    <a:pt x="125235" y="10734"/>
                  </a:lnTo>
                  <a:lnTo>
                    <a:pt x="125235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0366891-6832-423E-9756-7C35B92CDDC1}"/>
                </a:ext>
              </a:extLst>
            </p:cNvPr>
            <p:cNvSpPr/>
            <p:nvPr/>
          </p:nvSpPr>
          <p:spPr>
            <a:xfrm>
              <a:off x="8074710" y="4663456"/>
              <a:ext cx="243313" cy="214688"/>
            </a:xfrm>
            <a:custGeom>
              <a:avLst/>
              <a:gdLst>
                <a:gd name="connsiteX0" fmla="*/ 56535 w 243313"/>
                <a:gd name="connsiteY0" fmla="*/ 205385 h 214688"/>
                <a:gd name="connsiteX1" fmla="*/ 67985 w 243313"/>
                <a:gd name="connsiteY1" fmla="*/ 211110 h 214688"/>
                <a:gd name="connsiteX2" fmla="*/ 72507 w 243313"/>
                <a:gd name="connsiteY2" fmla="*/ 210380 h 214688"/>
                <a:gd name="connsiteX3" fmla="*/ 82297 w 243313"/>
                <a:gd name="connsiteY3" fmla="*/ 196797 h 214688"/>
                <a:gd name="connsiteX4" fmla="*/ 82297 w 243313"/>
                <a:gd name="connsiteY4" fmla="*/ 153860 h 214688"/>
                <a:gd name="connsiteX5" fmla="*/ 225422 w 243313"/>
                <a:gd name="connsiteY5" fmla="*/ 153860 h 214688"/>
                <a:gd name="connsiteX6" fmla="*/ 239735 w 243313"/>
                <a:gd name="connsiteY6" fmla="*/ 139547 h 214688"/>
                <a:gd name="connsiteX7" fmla="*/ 239735 w 243313"/>
                <a:gd name="connsiteY7" fmla="*/ 25047 h 214688"/>
                <a:gd name="connsiteX8" fmla="*/ 225422 w 243313"/>
                <a:gd name="connsiteY8" fmla="*/ 10734 h 214688"/>
                <a:gd name="connsiteX9" fmla="*/ 25047 w 243313"/>
                <a:gd name="connsiteY9" fmla="*/ 10734 h 214688"/>
                <a:gd name="connsiteX10" fmla="*/ 10734 w 243313"/>
                <a:gd name="connsiteY10" fmla="*/ 25047 h 214688"/>
                <a:gd name="connsiteX11" fmla="*/ 10734 w 243313"/>
                <a:gd name="connsiteY11" fmla="*/ 139547 h 214688"/>
                <a:gd name="connsiteX12" fmla="*/ 13597 w 243313"/>
                <a:gd name="connsiteY12" fmla="*/ 148135 h 214688"/>
                <a:gd name="connsiteX13" fmla="*/ 56535 w 243313"/>
                <a:gd name="connsiteY13" fmla="*/ 205385 h 214688"/>
                <a:gd name="connsiteX14" fmla="*/ 39359 w 243313"/>
                <a:gd name="connsiteY14" fmla="*/ 39359 h 214688"/>
                <a:gd name="connsiteX15" fmla="*/ 211110 w 243313"/>
                <a:gd name="connsiteY15" fmla="*/ 39359 h 214688"/>
                <a:gd name="connsiteX16" fmla="*/ 211110 w 243313"/>
                <a:gd name="connsiteY16" fmla="*/ 125235 h 214688"/>
                <a:gd name="connsiteX17" fmla="*/ 67985 w 243313"/>
                <a:gd name="connsiteY17" fmla="*/ 125235 h 214688"/>
                <a:gd name="connsiteX18" fmla="*/ 53672 w 243313"/>
                <a:gd name="connsiteY18" fmla="*/ 139547 h 214688"/>
                <a:gd name="connsiteX19" fmla="*/ 53672 w 243313"/>
                <a:gd name="connsiteY19" fmla="*/ 153860 h 214688"/>
                <a:gd name="connsiteX20" fmla="*/ 39359 w 243313"/>
                <a:gd name="connsiteY20" fmla="*/ 134781 h 214688"/>
                <a:gd name="connsiteX21" fmla="*/ 39359 w 243313"/>
                <a:gd name="connsiteY21" fmla="*/ 39359 h 21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3313" h="214688">
                  <a:moveTo>
                    <a:pt x="56535" y="205385"/>
                  </a:moveTo>
                  <a:cubicBezTo>
                    <a:pt x="59297" y="209049"/>
                    <a:pt x="63562" y="211110"/>
                    <a:pt x="67985" y="211110"/>
                  </a:cubicBezTo>
                  <a:cubicBezTo>
                    <a:pt x="69487" y="211110"/>
                    <a:pt x="71019" y="210867"/>
                    <a:pt x="72507" y="210380"/>
                  </a:cubicBezTo>
                  <a:cubicBezTo>
                    <a:pt x="78361" y="208419"/>
                    <a:pt x="82297" y="202966"/>
                    <a:pt x="82297" y="196797"/>
                  </a:cubicBezTo>
                  <a:lnTo>
                    <a:pt x="82297" y="153860"/>
                  </a:lnTo>
                  <a:lnTo>
                    <a:pt x="225422" y="153860"/>
                  </a:lnTo>
                  <a:cubicBezTo>
                    <a:pt x="233323" y="153860"/>
                    <a:pt x="239735" y="147448"/>
                    <a:pt x="239735" y="139547"/>
                  </a:cubicBezTo>
                  <a:lnTo>
                    <a:pt x="239735" y="25047"/>
                  </a:lnTo>
                  <a:cubicBezTo>
                    <a:pt x="239735" y="17146"/>
                    <a:pt x="233323" y="10734"/>
                    <a:pt x="225422" y="10734"/>
                  </a:cubicBezTo>
                  <a:lnTo>
                    <a:pt x="25047" y="10734"/>
                  </a:lnTo>
                  <a:cubicBezTo>
                    <a:pt x="17146" y="10734"/>
                    <a:pt x="10734" y="17146"/>
                    <a:pt x="10734" y="25047"/>
                  </a:cubicBezTo>
                  <a:lnTo>
                    <a:pt x="10734" y="139547"/>
                  </a:lnTo>
                  <a:cubicBezTo>
                    <a:pt x="10734" y="142639"/>
                    <a:pt x="11736" y="145659"/>
                    <a:pt x="13597" y="148135"/>
                  </a:cubicBezTo>
                  <a:lnTo>
                    <a:pt x="56535" y="205385"/>
                  </a:lnTo>
                  <a:close/>
                  <a:moveTo>
                    <a:pt x="39359" y="39359"/>
                  </a:moveTo>
                  <a:lnTo>
                    <a:pt x="211110" y="39359"/>
                  </a:lnTo>
                  <a:lnTo>
                    <a:pt x="211110" y="125235"/>
                  </a:lnTo>
                  <a:lnTo>
                    <a:pt x="67985" y="125235"/>
                  </a:lnTo>
                  <a:cubicBezTo>
                    <a:pt x="60084" y="125235"/>
                    <a:pt x="53672" y="131647"/>
                    <a:pt x="53672" y="139547"/>
                  </a:cubicBezTo>
                  <a:lnTo>
                    <a:pt x="53672" y="153860"/>
                  </a:lnTo>
                  <a:lnTo>
                    <a:pt x="39359" y="134781"/>
                  </a:lnTo>
                  <a:lnTo>
                    <a:pt x="39359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03D2965-BB40-40EF-BCA9-42D209527A52}"/>
                </a:ext>
              </a:extLst>
            </p:cNvPr>
            <p:cNvSpPr/>
            <p:nvPr/>
          </p:nvSpPr>
          <p:spPr>
            <a:xfrm>
              <a:off x="8561332" y="4620519"/>
              <a:ext cx="300563" cy="157438"/>
            </a:xfrm>
            <a:custGeom>
              <a:avLst/>
              <a:gdLst>
                <a:gd name="connsiteX0" fmla="*/ 25050 w 300563"/>
                <a:gd name="connsiteY0" fmla="*/ 153860 h 157437"/>
                <a:gd name="connsiteX1" fmla="*/ 282676 w 300563"/>
                <a:gd name="connsiteY1" fmla="*/ 153860 h 157437"/>
                <a:gd name="connsiteX2" fmla="*/ 296988 w 300563"/>
                <a:gd name="connsiteY2" fmla="*/ 139547 h 157437"/>
                <a:gd name="connsiteX3" fmla="*/ 296988 w 300563"/>
                <a:gd name="connsiteY3" fmla="*/ 25047 h 157437"/>
                <a:gd name="connsiteX4" fmla="*/ 282676 w 300563"/>
                <a:gd name="connsiteY4" fmla="*/ 10734 h 157437"/>
                <a:gd name="connsiteX5" fmla="*/ 82300 w 300563"/>
                <a:gd name="connsiteY5" fmla="*/ 10734 h 157437"/>
                <a:gd name="connsiteX6" fmla="*/ 67988 w 300563"/>
                <a:gd name="connsiteY6" fmla="*/ 25047 h 157437"/>
                <a:gd name="connsiteX7" fmla="*/ 67988 w 300563"/>
                <a:gd name="connsiteY7" fmla="*/ 89453 h 157437"/>
                <a:gd name="connsiteX8" fmla="*/ 16463 w 300563"/>
                <a:gd name="connsiteY8" fmla="*/ 128097 h 157437"/>
                <a:gd name="connsiteX9" fmla="*/ 11468 w 300563"/>
                <a:gd name="connsiteY9" fmla="*/ 144070 h 157437"/>
                <a:gd name="connsiteX10" fmla="*/ 25050 w 300563"/>
                <a:gd name="connsiteY10" fmla="*/ 153860 h 157437"/>
                <a:gd name="connsiteX11" fmla="*/ 90888 w 300563"/>
                <a:gd name="connsiteY11" fmla="*/ 108060 h 157437"/>
                <a:gd name="connsiteX12" fmla="*/ 96613 w 300563"/>
                <a:gd name="connsiteY12" fmla="*/ 96610 h 157437"/>
                <a:gd name="connsiteX13" fmla="*/ 96613 w 300563"/>
                <a:gd name="connsiteY13" fmla="*/ 39359 h 157437"/>
                <a:gd name="connsiteX14" fmla="*/ 268363 w 300563"/>
                <a:gd name="connsiteY14" fmla="*/ 39359 h 157437"/>
                <a:gd name="connsiteX15" fmla="*/ 268363 w 300563"/>
                <a:gd name="connsiteY15" fmla="*/ 125235 h 157437"/>
                <a:gd name="connsiteX16" fmla="*/ 67988 w 300563"/>
                <a:gd name="connsiteY16" fmla="*/ 125235 h 157437"/>
                <a:gd name="connsiteX17" fmla="*/ 90888 w 300563"/>
                <a:gd name="connsiteY17" fmla="*/ 108060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0563" h="157437">
                  <a:moveTo>
                    <a:pt x="25050" y="153860"/>
                  </a:moveTo>
                  <a:lnTo>
                    <a:pt x="282676" y="153860"/>
                  </a:lnTo>
                  <a:cubicBezTo>
                    <a:pt x="290576" y="153860"/>
                    <a:pt x="296988" y="147448"/>
                    <a:pt x="296988" y="139547"/>
                  </a:cubicBezTo>
                  <a:lnTo>
                    <a:pt x="296988" y="25047"/>
                  </a:lnTo>
                  <a:cubicBezTo>
                    <a:pt x="296988" y="17146"/>
                    <a:pt x="290576" y="10734"/>
                    <a:pt x="282676" y="10734"/>
                  </a:cubicBezTo>
                  <a:lnTo>
                    <a:pt x="82300" y="10734"/>
                  </a:lnTo>
                  <a:cubicBezTo>
                    <a:pt x="74400" y="10734"/>
                    <a:pt x="67988" y="17146"/>
                    <a:pt x="67988" y="25047"/>
                  </a:cubicBezTo>
                  <a:lnTo>
                    <a:pt x="67988" y="89453"/>
                  </a:lnTo>
                  <a:lnTo>
                    <a:pt x="16463" y="128097"/>
                  </a:lnTo>
                  <a:cubicBezTo>
                    <a:pt x="11539" y="131790"/>
                    <a:pt x="9521" y="138230"/>
                    <a:pt x="11468" y="144070"/>
                  </a:cubicBezTo>
                  <a:cubicBezTo>
                    <a:pt x="13428" y="149924"/>
                    <a:pt x="18882" y="153860"/>
                    <a:pt x="25050" y="153860"/>
                  </a:cubicBezTo>
                  <a:close/>
                  <a:moveTo>
                    <a:pt x="90888" y="108060"/>
                  </a:moveTo>
                  <a:cubicBezTo>
                    <a:pt x="94495" y="105369"/>
                    <a:pt x="96613" y="101118"/>
                    <a:pt x="96613" y="96610"/>
                  </a:cubicBezTo>
                  <a:lnTo>
                    <a:pt x="96613" y="39359"/>
                  </a:lnTo>
                  <a:lnTo>
                    <a:pt x="268363" y="39359"/>
                  </a:lnTo>
                  <a:lnTo>
                    <a:pt x="268363" y="125235"/>
                  </a:lnTo>
                  <a:lnTo>
                    <a:pt x="67988" y="125235"/>
                  </a:lnTo>
                  <a:lnTo>
                    <a:pt x="90888" y="108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D4202FA1-8319-4AE4-94A7-F85E1EBF2466}"/>
                </a:ext>
              </a:extLst>
            </p:cNvPr>
            <p:cNvSpPr/>
            <p:nvPr/>
          </p:nvSpPr>
          <p:spPr>
            <a:xfrm>
              <a:off x="8314559" y="4935809"/>
              <a:ext cx="114500" cy="157438"/>
            </a:xfrm>
            <a:custGeom>
              <a:avLst/>
              <a:gdLst>
                <a:gd name="connsiteX0" fmla="*/ 85618 w 114500"/>
                <a:gd name="connsiteY0" fmla="*/ 36912 h 157437"/>
                <a:gd name="connsiteX1" fmla="*/ 74926 w 114500"/>
                <a:gd name="connsiteY1" fmla="*/ 25047 h 157437"/>
                <a:gd name="connsiteX2" fmla="*/ 17676 w 114500"/>
                <a:gd name="connsiteY2" fmla="*/ 10734 h 157437"/>
                <a:gd name="connsiteX3" fmla="*/ 10734 w 114500"/>
                <a:gd name="connsiteY3" fmla="*/ 38501 h 157437"/>
                <a:gd name="connsiteX4" fmla="*/ 58653 w 114500"/>
                <a:gd name="connsiteY4" fmla="*/ 50480 h 157437"/>
                <a:gd name="connsiteX5" fmla="*/ 69258 w 114500"/>
                <a:gd name="connsiteY5" fmla="*/ 124820 h 157437"/>
                <a:gd name="connsiteX6" fmla="*/ 57136 w 114500"/>
                <a:gd name="connsiteY6" fmla="*/ 124820 h 157437"/>
                <a:gd name="connsiteX7" fmla="*/ 57136 w 114500"/>
                <a:gd name="connsiteY7" fmla="*/ 153445 h 157437"/>
                <a:gd name="connsiteX8" fmla="*/ 114386 w 114500"/>
                <a:gd name="connsiteY8" fmla="*/ 153445 h 157437"/>
                <a:gd name="connsiteX9" fmla="*/ 114386 w 114500"/>
                <a:gd name="connsiteY9" fmla="*/ 124820 h 157437"/>
                <a:gd name="connsiteX10" fmla="*/ 98170 w 114500"/>
                <a:gd name="connsiteY10" fmla="*/ 124820 h 157437"/>
                <a:gd name="connsiteX11" fmla="*/ 85618 w 114500"/>
                <a:gd name="connsiteY11" fmla="*/ 36912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85618" y="36912"/>
                  </a:moveTo>
                  <a:cubicBezTo>
                    <a:pt x="84802" y="31158"/>
                    <a:pt x="80565" y="26464"/>
                    <a:pt x="74926" y="25047"/>
                  </a:cubicBezTo>
                  <a:lnTo>
                    <a:pt x="17676" y="10734"/>
                  </a:lnTo>
                  <a:lnTo>
                    <a:pt x="10734" y="38501"/>
                  </a:lnTo>
                  <a:lnTo>
                    <a:pt x="58653" y="50480"/>
                  </a:lnTo>
                  <a:lnTo>
                    <a:pt x="69258" y="124820"/>
                  </a:lnTo>
                  <a:lnTo>
                    <a:pt x="57136" y="124820"/>
                  </a:lnTo>
                  <a:lnTo>
                    <a:pt x="57136" y="153445"/>
                  </a:lnTo>
                  <a:lnTo>
                    <a:pt x="114386" y="153445"/>
                  </a:lnTo>
                  <a:lnTo>
                    <a:pt x="114386" y="124820"/>
                  </a:lnTo>
                  <a:lnTo>
                    <a:pt x="98170" y="124820"/>
                  </a:lnTo>
                  <a:lnTo>
                    <a:pt x="85618" y="36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BA06926-C770-4AD0-9DEA-75EFFFC328C8}"/>
                </a:ext>
              </a:extLst>
            </p:cNvPr>
            <p:cNvSpPr/>
            <p:nvPr/>
          </p:nvSpPr>
          <p:spPr>
            <a:xfrm>
              <a:off x="8314559" y="5107560"/>
              <a:ext cx="114500" cy="157438"/>
            </a:xfrm>
            <a:custGeom>
              <a:avLst/>
              <a:gdLst>
                <a:gd name="connsiteX0" fmla="*/ 85618 w 114500"/>
                <a:gd name="connsiteY0" fmla="*/ 36912 h 157437"/>
                <a:gd name="connsiteX1" fmla="*/ 74926 w 114500"/>
                <a:gd name="connsiteY1" fmla="*/ 25047 h 157437"/>
                <a:gd name="connsiteX2" fmla="*/ 17676 w 114500"/>
                <a:gd name="connsiteY2" fmla="*/ 10734 h 157437"/>
                <a:gd name="connsiteX3" fmla="*/ 10734 w 114500"/>
                <a:gd name="connsiteY3" fmla="*/ 38501 h 157437"/>
                <a:gd name="connsiteX4" fmla="*/ 58653 w 114500"/>
                <a:gd name="connsiteY4" fmla="*/ 50480 h 157437"/>
                <a:gd name="connsiteX5" fmla="*/ 69258 w 114500"/>
                <a:gd name="connsiteY5" fmla="*/ 124820 h 157437"/>
                <a:gd name="connsiteX6" fmla="*/ 57136 w 114500"/>
                <a:gd name="connsiteY6" fmla="*/ 124820 h 157437"/>
                <a:gd name="connsiteX7" fmla="*/ 57136 w 114500"/>
                <a:gd name="connsiteY7" fmla="*/ 153445 h 157437"/>
                <a:gd name="connsiteX8" fmla="*/ 114386 w 114500"/>
                <a:gd name="connsiteY8" fmla="*/ 153445 h 157437"/>
                <a:gd name="connsiteX9" fmla="*/ 114386 w 114500"/>
                <a:gd name="connsiteY9" fmla="*/ 124820 h 157437"/>
                <a:gd name="connsiteX10" fmla="*/ 98170 w 114500"/>
                <a:gd name="connsiteY10" fmla="*/ 124820 h 157437"/>
                <a:gd name="connsiteX11" fmla="*/ 85618 w 114500"/>
                <a:gd name="connsiteY11" fmla="*/ 36912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85618" y="36912"/>
                  </a:moveTo>
                  <a:cubicBezTo>
                    <a:pt x="84802" y="31158"/>
                    <a:pt x="80565" y="26464"/>
                    <a:pt x="74926" y="25047"/>
                  </a:cubicBezTo>
                  <a:lnTo>
                    <a:pt x="17676" y="10734"/>
                  </a:lnTo>
                  <a:lnTo>
                    <a:pt x="10734" y="38501"/>
                  </a:lnTo>
                  <a:lnTo>
                    <a:pt x="58653" y="50480"/>
                  </a:lnTo>
                  <a:lnTo>
                    <a:pt x="69258" y="124820"/>
                  </a:lnTo>
                  <a:lnTo>
                    <a:pt x="57136" y="124820"/>
                  </a:lnTo>
                  <a:lnTo>
                    <a:pt x="57136" y="153445"/>
                  </a:lnTo>
                  <a:lnTo>
                    <a:pt x="114386" y="153445"/>
                  </a:lnTo>
                  <a:lnTo>
                    <a:pt x="114386" y="124820"/>
                  </a:lnTo>
                  <a:lnTo>
                    <a:pt x="98170" y="124820"/>
                  </a:lnTo>
                  <a:lnTo>
                    <a:pt x="85618" y="36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28A7D56F-F3B6-4C07-8761-8D5C8B32375F}"/>
                </a:ext>
              </a:extLst>
            </p:cNvPr>
            <p:cNvSpPr/>
            <p:nvPr/>
          </p:nvSpPr>
          <p:spPr>
            <a:xfrm>
              <a:off x="8314559" y="5279310"/>
              <a:ext cx="114500" cy="157438"/>
            </a:xfrm>
            <a:custGeom>
              <a:avLst/>
              <a:gdLst>
                <a:gd name="connsiteX0" fmla="*/ 85618 w 114500"/>
                <a:gd name="connsiteY0" fmla="*/ 36912 h 157437"/>
                <a:gd name="connsiteX1" fmla="*/ 74926 w 114500"/>
                <a:gd name="connsiteY1" fmla="*/ 25047 h 157437"/>
                <a:gd name="connsiteX2" fmla="*/ 17676 w 114500"/>
                <a:gd name="connsiteY2" fmla="*/ 10734 h 157437"/>
                <a:gd name="connsiteX3" fmla="*/ 10734 w 114500"/>
                <a:gd name="connsiteY3" fmla="*/ 38501 h 157437"/>
                <a:gd name="connsiteX4" fmla="*/ 58653 w 114500"/>
                <a:gd name="connsiteY4" fmla="*/ 50480 h 157437"/>
                <a:gd name="connsiteX5" fmla="*/ 69258 w 114500"/>
                <a:gd name="connsiteY5" fmla="*/ 124820 h 157437"/>
                <a:gd name="connsiteX6" fmla="*/ 57136 w 114500"/>
                <a:gd name="connsiteY6" fmla="*/ 124820 h 157437"/>
                <a:gd name="connsiteX7" fmla="*/ 57136 w 114500"/>
                <a:gd name="connsiteY7" fmla="*/ 153445 h 157437"/>
                <a:gd name="connsiteX8" fmla="*/ 114386 w 114500"/>
                <a:gd name="connsiteY8" fmla="*/ 153445 h 157437"/>
                <a:gd name="connsiteX9" fmla="*/ 114386 w 114500"/>
                <a:gd name="connsiteY9" fmla="*/ 124820 h 157437"/>
                <a:gd name="connsiteX10" fmla="*/ 98170 w 114500"/>
                <a:gd name="connsiteY10" fmla="*/ 124820 h 157437"/>
                <a:gd name="connsiteX11" fmla="*/ 85618 w 114500"/>
                <a:gd name="connsiteY11" fmla="*/ 36912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85618" y="36912"/>
                  </a:moveTo>
                  <a:cubicBezTo>
                    <a:pt x="84802" y="31158"/>
                    <a:pt x="80565" y="26464"/>
                    <a:pt x="74926" y="25047"/>
                  </a:cubicBezTo>
                  <a:lnTo>
                    <a:pt x="17676" y="10734"/>
                  </a:lnTo>
                  <a:lnTo>
                    <a:pt x="10734" y="38501"/>
                  </a:lnTo>
                  <a:lnTo>
                    <a:pt x="58653" y="50480"/>
                  </a:lnTo>
                  <a:lnTo>
                    <a:pt x="69258" y="124820"/>
                  </a:lnTo>
                  <a:lnTo>
                    <a:pt x="57136" y="124820"/>
                  </a:lnTo>
                  <a:lnTo>
                    <a:pt x="57136" y="153445"/>
                  </a:lnTo>
                  <a:lnTo>
                    <a:pt x="114386" y="153445"/>
                  </a:lnTo>
                  <a:lnTo>
                    <a:pt x="114386" y="124820"/>
                  </a:lnTo>
                  <a:lnTo>
                    <a:pt x="98170" y="124820"/>
                  </a:lnTo>
                  <a:lnTo>
                    <a:pt x="85618" y="36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52E91467-DB15-46F7-A694-B675B963BCAF}"/>
                </a:ext>
              </a:extLst>
            </p:cNvPr>
            <p:cNvSpPr/>
            <p:nvPr/>
          </p:nvSpPr>
          <p:spPr>
            <a:xfrm>
              <a:off x="8532711" y="4935824"/>
              <a:ext cx="114500" cy="157438"/>
            </a:xfrm>
            <a:custGeom>
              <a:avLst/>
              <a:gdLst>
                <a:gd name="connsiteX0" fmla="*/ 50194 w 114500"/>
                <a:gd name="connsiteY0" fmla="*/ 25047 h 157437"/>
                <a:gd name="connsiteX1" fmla="*/ 39503 w 114500"/>
                <a:gd name="connsiteY1" fmla="*/ 36912 h 157437"/>
                <a:gd name="connsiteX2" fmla="*/ 26950 w 114500"/>
                <a:gd name="connsiteY2" fmla="*/ 124805 h 157437"/>
                <a:gd name="connsiteX3" fmla="*/ 10734 w 114500"/>
                <a:gd name="connsiteY3" fmla="*/ 124805 h 157437"/>
                <a:gd name="connsiteX4" fmla="*/ 10734 w 114500"/>
                <a:gd name="connsiteY4" fmla="*/ 153430 h 157437"/>
                <a:gd name="connsiteX5" fmla="*/ 67985 w 114500"/>
                <a:gd name="connsiteY5" fmla="*/ 153430 h 157437"/>
                <a:gd name="connsiteX6" fmla="*/ 67985 w 114500"/>
                <a:gd name="connsiteY6" fmla="*/ 124805 h 157437"/>
                <a:gd name="connsiteX7" fmla="*/ 55862 w 114500"/>
                <a:gd name="connsiteY7" fmla="*/ 124805 h 157437"/>
                <a:gd name="connsiteX8" fmla="*/ 66482 w 114500"/>
                <a:gd name="connsiteY8" fmla="*/ 50480 h 157437"/>
                <a:gd name="connsiteX9" fmla="*/ 114400 w 114500"/>
                <a:gd name="connsiteY9" fmla="*/ 38501 h 157437"/>
                <a:gd name="connsiteX10" fmla="*/ 107459 w 114500"/>
                <a:gd name="connsiteY10" fmla="*/ 10734 h 157437"/>
                <a:gd name="connsiteX11" fmla="*/ 50194 w 114500"/>
                <a:gd name="connsiteY11" fmla="*/ 25047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50194" y="25047"/>
                  </a:moveTo>
                  <a:cubicBezTo>
                    <a:pt x="44541" y="26464"/>
                    <a:pt x="40318" y="31144"/>
                    <a:pt x="39503" y="36912"/>
                  </a:cubicBezTo>
                  <a:lnTo>
                    <a:pt x="26950" y="124805"/>
                  </a:lnTo>
                  <a:lnTo>
                    <a:pt x="10734" y="124805"/>
                  </a:lnTo>
                  <a:lnTo>
                    <a:pt x="10734" y="153430"/>
                  </a:lnTo>
                  <a:lnTo>
                    <a:pt x="67985" y="153430"/>
                  </a:lnTo>
                  <a:lnTo>
                    <a:pt x="67985" y="124805"/>
                  </a:lnTo>
                  <a:lnTo>
                    <a:pt x="55862" y="124805"/>
                  </a:lnTo>
                  <a:lnTo>
                    <a:pt x="66482" y="50480"/>
                  </a:lnTo>
                  <a:lnTo>
                    <a:pt x="114400" y="38501"/>
                  </a:lnTo>
                  <a:lnTo>
                    <a:pt x="107459" y="10734"/>
                  </a:lnTo>
                  <a:lnTo>
                    <a:pt x="50194" y="250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183E936-EE84-4BC5-99FA-F6A05B476AF4}"/>
                </a:ext>
              </a:extLst>
            </p:cNvPr>
            <p:cNvSpPr/>
            <p:nvPr/>
          </p:nvSpPr>
          <p:spPr>
            <a:xfrm>
              <a:off x="8532711" y="5107574"/>
              <a:ext cx="114500" cy="157438"/>
            </a:xfrm>
            <a:custGeom>
              <a:avLst/>
              <a:gdLst>
                <a:gd name="connsiteX0" fmla="*/ 50194 w 114500"/>
                <a:gd name="connsiteY0" fmla="*/ 25047 h 157437"/>
                <a:gd name="connsiteX1" fmla="*/ 39503 w 114500"/>
                <a:gd name="connsiteY1" fmla="*/ 36912 h 157437"/>
                <a:gd name="connsiteX2" fmla="*/ 26950 w 114500"/>
                <a:gd name="connsiteY2" fmla="*/ 124805 h 157437"/>
                <a:gd name="connsiteX3" fmla="*/ 10734 w 114500"/>
                <a:gd name="connsiteY3" fmla="*/ 124805 h 157437"/>
                <a:gd name="connsiteX4" fmla="*/ 10734 w 114500"/>
                <a:gd name="connsiteY4" fmla="*/ 153430 h 157437"/>
                <a:gd name="connsiteX5" fmla="*/ 67985 w 114500"/>
                <a:gd name="connsiteY5" fmla="*/ 153430 h 157437"/>
                <a:gd name="connsiteX6" fmla="*/ 67985 w 114500"/>
                <a:gd name="connsiteY6" fmla="*/ 124805 h 157437"/>
                <a:gd name="connsiteX7" fmla="*/ 55862 w 114500"/>
                <a:gd name="connsiteY7" fmla="*/ 124805 h 157437"/>
                <a:gd name="connsiteX8" fmla="*/ 66482 w 114500"/>
                <a:gd name="connsiteY8" fmla="*/ 50480 h 157437"/>
                <a:gd name="connsiteX9" fmla="*/ 114400 w 114500"/>
                <a:gd name="connsiteY9" fmla="*/ 38501 h 157437"/>
                <a:gd name="connsiteX10" fmla="*/ 107459 w 114500"/>
                <a:gd name="connsiteY10" fmla="*/ 10734 h 157437"/>
                <a:gd name="connsiteX11" fmla="*/ 50194 w 114500"/>
                <a:gd name="connsiteY11" fmla="*/ 25047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50194" y="25047"/>
                  </a:moveTo>
                  <a:cubicBezTo>
                    <a:pt x="44541" y="26464"/>
                    <a:pt x="40318" y="31144"/>
                    <a:pt x="39503" y="36912"/>
                  </a:cubicBezTo>
                  <a:lnTo>
                    <a:pt x="26950" y="124805"/>
                  </a:lnTo>
                  <a:lnTo>
                    <a:pt x="10734" y="124805"/>
                  </a:lnTo>
                  <a:lnTo>
                    <a:pt x="10734" y="153430"/>
                  </a:lnTo>
                  <a:lnTo>
                    <a:pt x="67985" y="153430"/>
                  </a:lnTo>
                  <a:lnTo>
                    <a:pt x="67985" y="124805"/>
                  </a:lnTo>
                  <a:lnTo>
                    <a:pt x="55862" y="124805"/>
                  </a:lnTo>
                  <a:lnTo>
                    <a:pt x="66482" y="50480"/>
                  </a:lnTo>
                  <a:lnTo>
                    <a:pt x="114400" y="38501"/>
                  </a:lnTo>
                  <a:lnTo>
                    <a:pt x="107459" y="10734"/>
                  </a:lnTo>
                  <a:lnTo>
                    <a:pt x="50194" y="250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73B9168-24E7-4B50-9F05-C66398A57578}"/>
                </a:ext>
              </a:extLst>
            </p:cNvPr>
            <p:cNvSpPr/>
            <p:nvPr/>
          </p:nvSpPr>
          <p:spPr>
            <a:xfrm>
              <a:off x="8532711" y="5279325"/>
              <a:ext cx="114500" cy="157438"/>
            </a:xfrm>
            <a:custGeom>
              <a:avLst/>
              <a:gdLst>
                <a:gd name="connsiteX0" fmla="*/ 114400 w 114500"/>
                <a:gd name="connsiteY0" fmla="*/ 38501 h 157437"/>
                <a:gd name="connsiteX1" fmla="*/ 107459 w 114500"/>
                <a:gd name="connsiteY1" fmla="*/ 10734 h 157437"/>
                <a:gd name="connsiteX2" fmla="*/ 50208 w 114500"/>
                <a:gd name="connsiteY2" fmla="*/ 25047 h 157437"/>
                <a:gd name="connsiteX3" fmla="*/ 39517 w 114500"/>
                <a:gd name="connsiteY3" fmla="*/ 36912 h 157437"/>
                <a:gd name="connsiteX4" fmla="*/ 26950 w 114500"/>
                <a:gd name="connsiteY4" fmla="*/ 124805 h 157437"/>
                <a:gd name="connsiteX5" fmla="*/ 10734 w 114500"/>
                <a:gd name="connsiteY5" fmla="*/ 124805 h 157437"/>
                <a:gd name="connsiteX6" fmla="*/ 10734 w 114500"/>
                <a:gd name="connsiteY6" fmla="*/ 153430 h 157437"/>
                <a:gd name="connsiteX7" fmla="*/ 67985 w 114500"/>
                <a:gd name="connsiteY7" fmla="*/ 153430 h 157437"/>
                <a:gd name="connsiteX8" fmla="*/ 67985 w 114500"/>
                <a:gd name="connsiteY8" fmla="*/ 124805 h 157437"/>
                <a:gd name="connsiteX9" fmla="*/ 55862 w 114500"/>
                <a:gd name="connsiteY9" fmla="*/ 124805 h 157437"/>
                <a:gd name="connsiteX10" fmla="*/ 66482 w 114500"/>
                <a:gd name="connsiteY10" fmla="*/ 50480 h 157437"/>
                <a:gd name="connsiteX11" fmla="*/ 114400 w 114500"/>
                <a:gd name="connsiteY11" fmla="*/ 38501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114400" y="38501"/>
                  </a:moveTo>
                  <a:lnTo>
                    <a:pt x="107459" y="10734"/>
                  </a:lnTo>
                  <a:lnTo>
                    <a:pt x="50208" y="25047"/>
                  </a:lnTo>
                  <a:cubicBezTo>
                    <a:pt x="44555" y="26464"/>
                    <a:pt x="40333" y="31144"/>
                    <a:pt x="39517" y="36912"/>
                  </a:cubicBezTo>
                  <a:lnTo>
                    <a:pt x="26950" y="124805"/>
                  </a:lnTo>
                  <a:lnTo>
                    <a:pt x="10734" y="124805"/>
                  </a:lnTo>
                  <a:lnTo>
                    <a:pt x="10734" y="153430"/>
                  </a:lnTo>
                  <a:lnTo>
                    <a:pt x="67985" y="153430"/>
                  </a:lnTo>
                  <a:lnTo>
                    <a:pt x="67985" y="124805"/>
                  </a:lnTo>
                  <a:lnTo>
                    <a:pt x="55862" y="124805"/>
                  </a:lnTo>
                  <a:lnTo>
                    <a:pt x="66482" y="50480"/>
                  </a:lnTo>
                  <a:lnTo>
                    <a:pt x="114400" y="385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B51397F-F007-430E-97A3-87F7C3ABEBE6}"/>
                </a:ext>
              </a:extLst>
            </p:cNvPr>
            <p:cNvSpPr/>
            <p:nvPr/>
          </p:nvSpPr>
          <p:spPr>
            <a:xfrm>
              <a:off x="8446836" y="4906769"/>
              <a:ext cx="71563" cy="128813"/>
            </a:xfrm>
            <a:custGeom>
              <a:avLst/>
              <a:gdLst>
                <a:gd name="connsiteX0" fmla="*/ 53672 w 71562"/>
                <a:gd name="connsiteY0" fmla="*/ 10734 h 128812"/>
                <a:gd name="connsiteX1" fmla="*/ 25047 w 71562"/>
                <a:gd name="connsiteY1" fmla="*/ 10734 h 128812"/>
                <a:gd name="connsiteX2" fmla="*/ 25047 w 71562"/>
                <a:gd name="connsiteY2" fmla="*/ 96610 h 128812"/>
                <a:gd name="connsiteX3" fmla="*/ 10734 w 71562"/>
                <a:gd name="connsiteY3" fmla="*/ 96610 h 128812"/>
                <a:gd name="connsiteX4" fmla="*/ 10734 w 71562"/>
                <a:gd name="connsiteY4" fmla="*/ 125235 h 128812"/>
                <a:gd name="connsiteX5" fmla="*/ 67985 w 71562"/>
                <a:gd name="connsiteY5" fmla="*/ 125235 h 128812"/>
                <a:gd name="connsiteX6" fmla="*/ 67985 w 71562"/>
                <a:gd name="connsiteY6" fmla="*/ 96610 h 128812"/>
                <a:gd name="connsiteX7" fmla="*/ 53672 w 71562"/>
                <a:gd name="connsiteY7" fmla="*/ 96610 h 1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62" h="128812">
                  <a:moveTo>
                    <a:pt x="53672" y="10734"/>
                  </a:moveTo>
                  <a:lnTo>
                    <a:pt x="25047" y="10734"/>
                  </a:lnTo>
                  <a:lnTo>
                    <a:pt x="25047" y="96610"/>
                  </a:lnTo>
                  <a:lnTo>
                    <a:pt x="10734" y="96610"/>
                  </a:lnTo>
                  <a:lnTo>
                    <a:pt x="10734" y="125235"/>
                  </a:lnTo>
                  <a:lnTo>
                    <a:pt x="67985" y="125235"/>
                  </a:lnTo>
                  <a:lnTo>
                    <a:pt x="67985" y="96610"/>
                  </a:lnTo>
                  <a:lnTo>
                    <a:pt x="53672" y="966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14E8F5E-8B64-4C39-B0F2-DB9464C05F3F}"/>
                </a:ext>
              </a:extLst>
            </p:cNvPr>
            <p:cNvSpPr/>
            <p:nvPr/>
          </p:nvSpPr>
          <p:spPr>
            <a:xfrm>
              <a:off x="8461148" y="5049895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59 h 42937"/>
                <a:gd name="connsiteX3" fmla="*/ 10734 w 42937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86944EA-6CAE-47F9-B410-3616C34E28DD}"/>
                </a:ext>
              </a:extLst>
            </p:cNvPr>
            <p:cNvSpPr/>
            <p:nvPr/>
          </p:nvSpPr>
          <p:spPr>
            <a:xfrm>
              <a:off x="8461148" y="5107145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59 h 42937"/>
                <a:gd name="connsiteX3" fmla="*/ 10734 w 42937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DCE7A528-A7F2-44EA-9C84-C2AF560B0DDC}"/>
                </a:ext>
              </a:extLst>
            </p:cNvPr>
            <p:cNvSpPr/>
            <p:nvPr/>
          </p:nvSpPr>
          <p:spPr>
            <a:xfrm>
              <a:off x="8461148" y="5164395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59 h 42937"/>
                <a:gd name="connsiteX3" fmla="*/ 10734 w 42937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CBACB62-9AD4-4A09-9406-CE5A544B9612}"/>
              </a:ext>
            </a:extLst>
          </p:cNvPr>
          <p:cNvGrpSpPr/>
          <p:nvPr/>
        </p:nvGrpSpPr>
        <p:grpSpPr>
          <a:xfrm>
            <a:off x="3951129" y="2298493"/>
            <a:ext cx="1654318" cy="1731566"/>
            <a:chOff x="3430248" y="1429853"/>
            <a:chExt cx="687938" cy="72006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CFA291B-7277-4D9B-8B45-71455804EA58}"/>
                </a:ext>
              </a:extLst>
            </p:cNvPr>
            <p:cNvGrpSpPr/>
            <p:nvPr/>
          </p:nvGrpSpPr>
          <p:grpSpPr>
            <a:xfrm>
              <a:off x="3498962" y="1529658"/>
              <a:ext cx="36000" cy="394699"/>
              <a:chOff x="3498962" y="1529658"/>
              <a:chExt cx="36000" cy="394699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5EA44CB0-DFDD-42B7-AA1A-550724AA957C}"/>
                  </a:ext>
                </a:extLst>
              </p:cNvPr>
              <p:cNvCxnSpPr/>
              <p:nvPr/>
            </p:nvCxnSpPr>
            <p:spPr>
              <a:xfrm flipV="1">
                <a:off x="3516962" y="1568709"/>
                <a:ext cx="0" cy="355648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B3D98C97-5C5E-427A-8ECA-85DB605D1B74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63126FB-8A00-4EBB-9CA9-64683FFA8735}"/>
                </a:ext>
              </a:extLst>
            </p:cNvPr>
            <p:cNvGrpSpPr/>
            <p:nvPr/>
          </p:nvGrpSpPr>
          <p:grpSpPr>
            <a:xfrm>
              <a:off x="4082186" y="1831461"/>
              <a:ext cx="36000" cy="231114"/>
              <a:chOff x="3498962" y="1529658"/>
              <a:chExt cx="36000" cy="23111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4CFA3C93-1AC8-46DD-8847-6D05E4BFA15B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E1FE3A6A-2AB4-4113-84B7-61B8DC674185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1038507-C3E2-4374-8C65-1F776DA6B190}"/>
                </a:ext>
              </a:extLst>
            </p:cNvPr>
            <p:cNvGrpSpPr/>
            <p:nvPr/>
          </p:nvGrpSpPr>
          <p:grpSpPr>
            <a:xfrm>
              <a:off x="4073186" y="1429853"/>
              <a:ext cx="18000" cy="200948"/>
              <a:chOff x="3509485" y="1559824"/>
              <a:chExt cx="18000" cy="200948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7B62533E-4A25-402E-86C8-F78434637FC7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F37507-0F2B-4158-A955-5A1142A2ADDC}"/>
                  </a:ext>
                </a:extLst>
              </p:cNvPr>
              <p:cNvSpPr/>
              <p:nvPr/>
            </p:nvSpPr>
            <p:spPr>
              <a:xfrm>
                <a:off x="3509485" y="1559824"/>
                <a:ext cx="18000" cy="18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B965362-7FDF-452A-BED5-663E7FC20B83}"/>
                </a:ext>
              </a:extLst>
            </p:cNvPr>
            <p:cNvGrpSpPr/>
            <p:nvPr/>
          </p:nvGrpSpPr>
          <p:grpSpPr>
            <a:xfrm>
              <a:off x="3430248" y="1941822"/>
              <a:ext cx="18000" cy="208092"/>
              <a:chOff x="3507104" y="1552680"/>
              <a:chExt cx="18000" cy="208092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B5E68011-7365-460B-A1FB-F73B89D90E39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ABBC2C6-8F2D-4F36-8E96-A60FAAB900B8}"/>
                  </a:ext>
                </a:extLst>
              </p:cNvPr>
              <p:cNvSpPr/>
              <p:nvPr/>
            </p:nvSpPr>
            <p:spPr>
              <a:xfrm>
                <a:off x="3507104" y="1552680"/>
                <a:ext cx="18000" cy="18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EB63EFA-3B75-410D-8C53-C8AF072CFDDF}"/>
              </a:ext>
            </a:extLst>
          </p:cNvPr>
          <p:cNvGrpSpPr/>
          <p:nvPr/>
        </p:nvGrpSpPr>
        <p:grpSpPr>
          <a:xfrm flipH="1">
            <a:off x="6490881" y="2298493"/>
            <a:ext cx="1654318" cy="1731566"/>
            <a:chOff x="3430248" y="1429853"/>
            <a:chExt cx="687938" cy="72006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18472F6-4D0A-42AD-B46D-9CFD3A634D3E}"/>
                </a:ext>
              </a:extLst>
            </p:cNvPr>
            <p:cNvGrpSpPr/>
            <p:nvPr/>
          </p:nvGrpSpPr>
          <p:grpSpPr>
            <a:xfrm>
              <a:off x="3498962" y="1529658"/>
              <a:ext cx="36000" cy="394699"/>
              <a:chOff x="3498962" y="1529658"/>
              <a:chExt cx="36000" cy="394699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48CE020A-4924-47A2-9160-1C32F19AD734}"/>
                  </a:ext>
                </a:extLst>
              </p:cNvPr>
              <p:cNvCxnSpPr/>
              <p:nvPr/>
            </p:nvCxnSpPr>
            <p:spPr>
              <a:xfrm flipV="1">
                <a:off x="3516962" y="1568709"/>
                <a:ext cx="0" cy="355648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373AB9D4-100A-44E7-AD4C-3791D07342C3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99DB65F-4A2F-4691-90E9-876883BED0D2}"/>
                </a:ext>
              </a:extLst>
            </p:cNvPr>
            <p:cNvGrpSpPr/>
            <p:nvPr/>
          </p:nvGrpSpPr>
          <p:grpSpPr>
            <a:xfrm>
              <a:off x="4082186" y="1831461"/>
              <a:ext cx="36000" cy="231114"/>
              <a:chOff x="3498962" y="1529658"/>
              <a:chExt cx="36000" cy="23111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9F450921-CA87-4DA8-A7C7-144643D9B393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60A20E77-236B-42A4-9279-8AD57E32788B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AC16BAD-EFA6-4931-922F-F45E3A6D3295}"/>
                </a:ext>
              </a:extLst>
            </p:cNvPr>
            <p:cNvGrpSpPr/>
            <p:nvPr/>
          </p:nvGrpSpPr>
          <p:grpSpPr>
            <a:xfrm>
              <a:off x="4073186" y="1429853"/>
              <a:ext cx="18000" cy="200948"/>
              <a:chOff x="3509485" y="1559824"/>
              <a:chExt cx="18000" cy="200948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6D773764-E91B-4986-A7AB-E5916B15F326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8C3A3629-D314-4CD1-8AC5-C71D6EF2AF95}"/>
                  </a:ext>
                </a:extLst>
              </p:cNvPr>
              <p:cNvSpPr/>
              <p:nvPr/>
            </p:nvSpPr>
            <p:spPr>
              <a:xfrm>
                <a:off x="3509485" y="1559824"/>
                <a:ext cx="18000" cy="18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1CCF780-6B62-42B8-9781-9E35C4371EB9}"/>
                </a:ext>
              </a:extLst>
            </p:cNvPr>
            <p:cNvGrpSpPr/>
            <p:nvPr/>
          </p:nvGrpSpPr>
          <p:grpSpPr>
            <a:xfrm>
              <a:off x="3430248" y="1941822"/>
              <a:ext cx="18000" cy="208092"/>
              <a:chOff x="3507104" y="1552680"/>
              <a:chExt cx="18000" cy="208092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E28B62CB-9E6C-42FF-9A90-D5129B6012CE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181A8CA9-470B-4E33-8A3C-A98021EC3149}"/>
                  </a:ext>
                </a:extLst>
              </p:cNvPr>
              <p:cNvSpPr/>
              <p:nvPr/>
            </p:nvSpPr>
            <p:spPr>
              <a:xfrm>
                <a:off x="3507104" y="1552680"/>
                <a:ext cx="18000" cy="18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3E0418ED-1FD0-4614-9A37-E5B0AFE08343}"/>
              </a:ext>
            </a:extLst>
          </p:cNvPr>
          <p:cNvSpPr/>
          <p:nvPr/>
        </p:nvSpPr>
        <p:spPr>
          <a:xfrm flipH="1">
            <a:off x="8760685" y="1330196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D66BC88-0CD7-4BBD-A4F4-086313484414}"/>
              </a:ext>
            </a:extLst>
          </p:cNvPr>
          <p:cNvSpPr txBox="1"/>
          <p:nvPr/>
        </p:nvSpPr>
        <p:spPr>
          <a:xfrm>
            <a:off x="8974951" y="1388952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FC000766-2A76-4E7F-9A8F-858F14DEA295}"/>
              </a:ext>
            </a:extLst>
          </p:cNvPr>
          <p:cNvSpPr/>
          <p:nvPr/>
        </p:nvSpPr>
        <p:spPr>
          <a:xfrm>
            <a:off x="8538382" y="1326177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9E8C8501-DB5D-4EDD-A7B3-111368DCF017}"/>
              </a:ext>
            </a:extLst>
          </p:cNvPr>
          <p:cNvSpPr/>
          <p:nvPr/>
        </p:nvSpPr>
        <p:spPr>
          <a:xfrm flipH="1">
            <a:off x="9223716" y="2102033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35755DF4-E31A-4737-B9A4-99B158E7EA3B}"/>
              </a:ext>
            </a:extLst>
          </p:cNvPr>
          <p:cNvSpPr txBox="1"/>
          <p:nvPr/>
        </p:nvSpPr>
        <p:spPr>
          <a:xfrm>
            <a:off x="9437984" y="2160789"/>
            <a:ext cx="163133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核能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6FC42B8C-C7A9-4FF8-8558-49F9205B4540}"/>
              </a:ext>
            </a:extLst>
          </p:cNvPr>
          <p:cNvSpPr/>
          <p:nvPr/>
        </p:nvSpPr>
        <p:spPr>
          <a:xfrm>
            <a:off x="9001413" y="2098014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3D11CADF-C407-4849-AA70-3BD013188216}"/>
              </a:ext>
            </a:extLst>
          </p:cNvPr>
          <p:cNvSpPr/>
          <p:nvPr/>
        </p:nvSpPr>
        <p:spPr>
          <a:xfrm flipH="1">
            <a:off x="9523427" y="2873870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7841797-B2FF-4DB9-8A4E-74D3DF2F8B7C}"/>
              </a:ext>
            </a:extLst>
          </p:cNvPr>
          <p:cNvSpPr txBox="1"/>
          <p:nvPr/>
        </p:nvSpPr>
        <p:spPr>
          <a:xfrm>
            <a:off x="9737695" y="2932626"/>
            <a:ext cx="153194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生物能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98B745AD-EE8B-4480-8879-7EE240C39834}"/>
              </a:ext>
            </a:extLst>
          </p:cNvPr>
          <p:cNvSpPr/>
          <p:nvPr/>
        </p:nvSpPr>
        <p:spPr>
          <a:xfrm>
            <a:off x="9301125" y="2869851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B20E316C-3F99-4FF1-841C-2ED60BCB1880}"/>
              </a:ext>
            </a:extLst>
          </p:cNvPr>
          <p:cNvSpPr/>
          <p:nvPr/>
        </p:nvSpPr>
        <p:spPr>
          <a:xfrm flipH="1">
            <a:off x="9223716" y="3645707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7471EBB-1BAF-45DF-B290-4D205C3CFD3D}"/>
              </a:ext>
            </a:extLst>
          </p:cNvPr>
          <p:cNvSpPr txBox="1"/>
          <p:nvPr/>
        </p:nvSpPr>
        <p:spPr>
          <a:xfrm>
            <a:off x="9437982" y="3704461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</a:t>
            </a: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093CD311-9E0D-4653-8F92-AAA72BFAC10E}"/>
              </a:ext>
            </a:extLst>
          </p:cNvPr>
          <p:cNvSpPr/>
          <p:nvPr/>
        </p:nvSpPr>
        <p:spPr>
          <a:xfrm>
            <a:off x="9001413" y="3641688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id="{4D9AF466-FA01-40A7-B2CC-7842AAB2FE05}"/>
              </a:ext>
            </a:extLst>
          </p:cNvPr>
          <p:cNvSpPr/>
          <p:nvPr/>
        </p:nvSpPr>
        <p:spPr>
          <a:xfrm flipH="1">
            <a:off x="8760685" y="4417548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3D1266F-9143-424B-8B3C-93F10A27BADD}"/>
              </a:ext>
            </a:extLst>
          </p:cNvPr>
          <p:cNvSpPr txBox="1"/>
          <p:nvPr/>
        </p:nvSpPr>
        <p:spPr>
          <a:xfrm>
            <a:off x="8974951" y="4476304"/>
            <a:ext cx="1406123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</a:t>
            </a: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D3F4182B-36B1-47AB-9E4A-C0D774B2A50D}"/>
              </a:ext>
            </a:extLst>
          </p:cNvPr>
          <p:cNvSpPr/>
          <p:nvPr/>
        </p:nvSpPr>
        <p:spPr>
          <a:xfrm>
            <a:off x="8538382" y="4413529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F3CB89E9-8EEC-4E5E-ACE3-232213D596E6}"/>
              </a:ext>
            </a:extLst>
          </p:cNvPr>
          <p:cNvSpPr/>
          <p:nvPr/>
        </p:nvSpPr>
        <p:spPr>
          <a:xfrm>
            <a:off x="1971282" y="1407505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82C7DA8-D1BE-4011-8DD3-CF110054FDB6}"/>
              </a:ext>
            </a:extLst>
          </p:cNvPr>
          <p:cNvSpPr txBox="1"/>
          <p:nvPr/>
        </p:nvSpPr>
        <p:spPr>
          <a:xfrm flipH="1">
            <a:off x="1853916" y="1466261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id="{D529C215-2598-4F50-ADCB-8FD3F1E423DF}"/>
              </a:ext>
            </a:extLst>
          </p:cNvPr>
          <p:cNvSpPr/>
          <p:nvPr/>
        </p:nvSpPr>
        <p:spPr>
          <a:xfrm flipH="1">
            <a:off x="3247691" y="1403486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4FDDC47D-81D3-44E8-9839-45A3E4F8B9FF}"/>
              </a:ext>
            </a:extLst>
          </p:cNvPr>
          <p:cNvSpPr/>
          <p:nvPr/>
        </p:nvSpPr>
        <p:spPr>
          <a:xfrm>
            <a:off x="1508251" y="2179342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BCCEF486-8318-4093-A494-C841AE57B5EB}"/>
              </a:ext>
            </a:extLst>
          </p:cNvPr>
          <p:cNvSpPr txBox="1"/>
          <p:nvPr/>
        </p:nvSpPr>
        <p:spPr>
          <a:xfrm flipH="1">
            <a:off x="1208540" y="2238098"/>
            <a:ext cx="163133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核能</a:t>
            </a: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id="{8EE08141-FAE4-4030-AD04-4F72A08BB979}"/>
              </a:ext>
            </a:extLst>
          </p:cNvPr>
          <p:cNvSpPr/>
          <p:nvPr/>
        </p:nvSpPr>
        <p:spPr>
          <a:xfrm flipH="1">
            <a:off x="2784660" y="2175323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BB56E7CC-C818-4BBB-B966-B6FAA5108A1F}"/>
              </a:ext>
            </a:extLst>
          </p:cNvPr>
          <p:cNvSpPr/>
          <p:nvPr/>
        </p:nvSpPr>
        <p:spPr>
          <a:xfrm>
            <a:off x="1208540" y="2951179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D3D79D4-4E58-42A3-B33A-D552430126AC}"/>
              </a:ext>
            </a:extLst>
          </p:cNvPr>
          <p:cNvSpPr txBox="1"/>
          <p:nvPr/>
        </p:nvSpPr>
        <p:spPr>
          <a:xfrm flipH="1">
            <a:off x="1008219" y="3009935"/>
            <a:ext cx="153194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</a:t>
            </a: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98C25A48-AE38-43C7-9D21-FFADA27674D9}"/>
              </a:ext>
            </a:extLst>
          </p:cNvPr>
          <p:cNvSpPr/>
          <p:nvPr/>
        </p:nvSpPr>
        <p:spPr>
          <a:xfrm flipH="1">
            <a:off x="2484949" y="2947160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id="{1101EC92-CB85-41E1-A8EC-B1DC5A569F74}"/>
              </a:ext>
            </a:extLst>
          </p:cNvPr>
          <p:cNvSpPr/>
          <p:nvPr/>
        </p:nvSpPr>
        <p:spPr>
          <a:xfrm>
            <a:off x="1508251" y="3723016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9F53AF9-A5DF-43B7-B2E9-560D4B2F028A}"/>
              </a:ext>
            </a:extLst>
          </p:cNvPr>
          <p:cNvSpPr txBox="1"/>
          <p:nvPr/>
        </p:nvSpPr>
        <p:spPr>
          <a:xfrm flipH="1">
            <a:off x="1390885" y="3781770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生物能</a:t>
            </a: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50DC242F-5B05-4AC3-85B6-1E3042762E8E}"/>
              </a:ext>
            </a:extLst>
          </p:cNvPr>
          <p:cNvSpPr/>
          <p:nvPr/>
        </p:nvSpPr>
        <p:spPr>
          <a:xfrm flipH="1">
            <a:off x="2784660" y="3718997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B1FEA8A6-5282-48BE-A113-DD2D2296763A}"/>
              </a:ext>
            </a:extLst>
          </p:cNvPr>
          <p:cNvSpPr/>
          <p:nvPr/>
        </p:nvSpPr>
        <p:spPr>
          <a:xfrm>
            <a:off x="1971282" y="4494857"/>
            <a:ext cx="1545896" cy="491786"/>
          </a:xfrm>
          <a:prstGeom prst="rect">
            <a:avLst/>
          </a:prstGeom>
          <a:gradFill>
            <a:gsLst>
              <a:gs pos="100000">
                <a:schemeClr val="accent2">
                  <a:alpha val="22000"/>
                </a:schemeClr>
              </a:gs>
              <a:gs pos="0">
                <a:schemeClr val="accent2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69B8D729-12B3-4C7A-8F1F-93C3A7742ECE}"/>
              </a:ext>
            </a:extLst>
          </p:cNvPr>
          <p:cNvSpPr txBox="1"/>
          <p:nvPr/>
        </p:nvSpPr>
        <p:spPr>
          <a:xfrm flipH="1">
            <a:off x="1896789" y="4553613"/>
            <a:ext cx="1406123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</a:t>
            </a: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1AC559DA-0090-460C-8A1D-576771CBAABD}"/>
              </a:ext>
            </a:extLst>
          </p:cNvPr>
          <p:cNvSpPr/>
          <p:nvPr/>
        </p:nvSpPr>
        <p:spPr>
          <a:xfrm flipH="1">
            <a:off x="3247691" y="4490838"/>
            <a:ext cx="491790" cy="49178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CE68EE67-3FC9-46E4-952A-E21D4F171A76}"/>
              </a:ext>
            </a:extLst>
          </p:cNvPr>
          <p:cNvSpPr/>
          <p:nvPr/>
        </p:nvSpPr>
        <p:spPr>
          <a:xfrm>
            <a:off x="695325" y="5343423"/>
            <a:ext cx="10801348" cy="929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；此外，还有氢能、沼气、酒精、甲醇等，而已经广泛利用的煤炭、石油、天然气、水能等能源，称为常规能源。随着常规能源的有限性以及环境问题的日益突出。</a:t>
            </a:r>
          </a:p>
        </p:txBody>
      </p:sp>
    </p:spTree>
    <p:extLst>
      <p:ext uri="{BB962C8B-B14F-4D97-AF65-F5344CB8AC3E}">
        <p14:creationId xmlns:p14="http://schemas.microsoft.com/office/powerpoint/2010/main" val="3198761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平行四边形 264">
            <a:extLst>
              <a:ext uri="{FF2B5EF4-FFF2-40B4-BE49-F238E27FC236}">
                <a16:creationId xmlns:a16="http://schemas.microsoft.com/office/drawing/2014/main" id="{868B50CB-0825-4885-B2FB-0796DE41D3AE}"/>
              </a:ext>
            </a:extLst>
          </p:cNvPr>
          <p:cNvSpPr/>
          <p:nvPr/>
        </p:nvSpPr>
        <p:spPr bwMode="auto">
          <a:xfrm flipH="1" flipV="1">
            <a:off x="7987541" y="5028250"/>
            <a:ext cx="2894407" cy="1268430"/>
          </a:xfrm>
          <a:prstGeom prst="parallelogram">
            <a:avLst>
              <a:gd name="adj" fmla="val 16907"/>
            </a:avLst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1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1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" name="平行四边形 265">
            <a:extLst>
              <a:ext uri="{FF2B5EF4-FFF2-40B4-BE49-F238E27FC236}">
                <a16:creationId xmlns:a16="http://schemas.microsoft.com/office/drawing/2014/main" id="{5D9FA781-57AD-4E43-8775-E3BFDF1A4DE5}"/>
              </a:ext>
            </a:extLst>
          </p:cNvPr>
          <p:cNvSpPr/>
          <p:nvPr/>
        </p:nvSpPr>
        <p:spPr bwMode="auto">
          <a:xfrm flipH="1" flipV="1">
            <a:off x="7964232" y="4993854"/>
            <a:ext cx="2894407" cy="1268430"/>
          </a:xfrm>
          <a:prstGeom prst="parallelogram">
            <a:avLst>
              <a:gd name="adj" fmla="val 16880"/>
            </a:avLst>
          </a:prstGeom>
          <a:gradFill flip="none" rotWithShape="1">
            <a:gsLst>
              <a:gs pos="100000">
                <a:schemeClr val="accent1">
                  <a:lumMod val="95000"/>
                  <a:alpha val="0"/>
                </a:schemeClr>
              </a:gs>
              <a:gs pos="15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100000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C9A5303-6CB0-4020-96B4-DE456144E56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如何前期规避风险？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id="{2BCECA1A-60E9-4A58-B588-05053972EDCA}"/>
              </a:ext>
            </a:extLst>
          </p:cNvPr>
          <p:cNvSpPr/>
          <p:nvPr/>
        </p:nvSpPr>
        <p:spPr>
          <a:xfrm>
            <a:off x="4314505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C7AC93-C206-4C51-9261-3033A94EBC0C}"/>
              </a:ext>
            </a:extLst>
          </p:cNvPr>
          <p:cNvSpPr/>
          <p:nvPr/>
        </p:nvSpPr>
        <p:spPr>
          <a:xfrm>
            <a:off x="4849504" y="1155700"/>
            <a:ext cx="2492990" cy="458908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 dirty="0">
                <a:solidFill>
                  <a:schemeClr val="bg1"/>
                </a:solidFill>
                <a:latin typeface="+mn-ea"/>
                <a:cs typeface="仿宋_GB2312" panose="02010609030101010101" charset="-122"/>
              </a:rPr>
              <a:t>在此输入你的文本内容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90FD65B-112B-416B-9524-5B460DD3766A}"/>
              </a:ext>
            </a:extLst>
          </p:cNvPr>
          <p:cNvGrpSpPr/>
          <p:nvPr/>
        </p:nvGrpSpPr>
        <p:grpSpPr>
          <a:xfrm>
            <a:off x="3395806" y="1200790"/>
            <a:ext cx="918986" cy="431239"/>
            <a:chOff x="2957290" y="793750"/>
            <a:chExt cx="463915" cy="2176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44DE4EC-369E-4CAD-B534-089686A9B2D9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E6A436C-F5A3-47DF-A250-4D4D1880A010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CCDDC6D-1D8B-40D1-B5BF-BD1C14F781C1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3D11338-369C-42B7-A441-90295D784268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8F3ACEE-80A6-49B8-BDB6-4D082B343E30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E339E46-1AF4-4499-B600-EE96C5DF89E5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848CD88F-D580-43A2-A1D2-38F45B06523F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822E1E-C2CB-45A2-9963-765D1337FF9D}"/>
              </a:ext>
            </a:extLst>
          </p:cNvPr>
          <p:cNvGrpSpPr/>
          <p:nvPr/>
        </p:nvGrpSpPr>
        <p:grpSpPr>
          <a:xfrm flipH="1">
            <a:off x="7877495" y="1200790"/>
            <a:ext cx="918986" cy="431239"/>
            <a:chOff x="2957290" y="793750"/>
            <a:chExt cx="463915" cy="21769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7DA1524-69A2-43DD-8F64-F4AEB2D49D0C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727960D-CA9A-47B6-9ECE-36E34FEF4604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57DA0ADE-97A2-4DF0-8B53-1A69CC1B96AA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12522FC4-8A4E-471E-B56F-83AB1E171CBC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EEF58B46-0325-4291-A8F8-06DE56D4D5ED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4FB0A8-6DAC-4345-AFF6-7418AD48B6DA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D936301-4EF5-47A5-9013-1C6558770177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2D008A67-9F5C-4850-B593-35C695345AC2}"/>
              </a:ext>
            </a:extLst>
          </p:cNvPr>
          <p:cNvSpPr/>
          <p:nvPr/>
        </p:nvSpPr>
        <p:spPr>
          <a:xfrm>
            <a:off x="1665080" y="3962621"/>
            <a:ext cx="512961" cy="30777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并网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E44A8B4-592D-4823-BBF1-38DD3F70F892}"/>
              </a:ext>
            </a:extLst>
          </p:cNvPr>
          <p:cNvCxnSpPr>
            <a:cxnSpLocks/>
          </p:cNvCxnSpPr>
          <p:nvPr/>
        </p:nvCxnSpPr>
        <p:spPr>
          <a:xfrm flipV="1">
            <a:off x="3273166" y="3429000"/>
            <a:ext cx="5444252" cy="1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FDD619A-3DCF-4185-9536-19F3108759E4}"/>
              </a:ext>
            </a:extLst>
          </p:cNvPr>
          <p:cNvGrpSpPr/>
          <p:nvPr/>
        </p:nvGrpSpPr>
        <p:grpSpPr>
          <a:xfrm>
            <a:off x="3613864" y="3086613"/>
            <a:ext cx="1030456" cy="43524"/>
            <a:chOff x="3071607" y="2663709"/>
            <a:chExt cx="1362102" cy="57532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DE63D1C5-76C8-4FDD-B146-66E04789B5D3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07" y="2712503"/>
              <a:ext cx="128398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直角三角形 69">
              <a:extLst>
                <a:ext uri="{FF2B5EF4-FFF2-40B4-BE49-F238E27FC236}">
                  <a16:creationId xmlns:a16="http://schemas.microsoft.com/office/drawing/2014/main" id="{39F5A150-13A0-46CE-A931-3E4AB561EF66}"/>
                </a:ext>
              </a:extLst>
            </p:cNvPr>
            <p:cNvSpPr/>
            <p:nvPr/>
          </p:nvSpPr>
          <p:spPr>
            <a:xfrm>
              <a:off x="4229129" y="2663709"/>
              <a:ext cx="204580" cy="57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>
            <a:extLst>
              <a:ext uri="{FF2B5EF4-FFF2-40B4-BE49-F238E27FC236}">
                <a16:creationId xmlns:a16="http://schemas.microsoft.com/office/drawing/2014/main" id="{1E19CCE3-E037-4F57-8220-F6763094ECDC}"/>
              </a:ext>
            </a:extLst>
          </p:cNvPr>
          <p:cNvSpPr/>
          <p:nvPr/>
        </p:nvSpPr>
        <p:spPr>
          <a:xfrm>
            <a:off x="3465224" y="2801231"/>
            <a:ext cx="113359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2B386D6-2AC4-4078-AAD3-2E92D90D6CD4}"/>
              </a:ext>
            </a:extLst>
          </p:cNvPr>
          <p:cNvSpPr/>
          <p:nvPr/>
        </p:nvSpPr>
        <p:spPr>
          <a:xfrm>
            <a:off x="9547418" y="3962620"/>
            <a:ext cx="1377747" cy="3077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储能</a:t>
            </a: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91D2610C-3238-412E-BB9D-5D48C1AA23F2}"/>
              </a:ext>
            </a:extLst>
          </p:cNvPr>
          <p:cNvSpPr/>
          <p:nvPr/>
        </p:nvSpPr>
        <p:spPr>
          <a:xfrm rot="17597132">
            <a:off x="696013" y="2024517"/>
            <a:ext cx="2534660" cy="2534660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6F7C006A-23A3-4950-B780-DF58C7A1FED6}"/>
              </a:ext>
            </a:extLst>
          </p:cNvPr>
          <p:cNvSpPr/>
          <p:nvPr/>
        </p:nvSpPr>
        <p:spPr>
          <a:xfrm rot="4002868" flipH="1">
            <a:off x="8928877" y="2024516"/>
            <a:ext cx="2534660" cy="2534660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id="{6ECDE73C-84AD-4F3D-993E-67D1C51F73DA}"/>
              </a:ext>
            </a:extLst>
          </p:cNvPr>
          <p:cNvSpPr/>
          <p:nvPr/>
        </p:nvSpPr>
        <p:spPr>
          <a:xfrm>
            <a:off x="1246281" y="2358599"/>
            <a:ext cx="1434124" cy="1434122"/>
          </a:xfrm>
          <a:custGeom>
            <a:avLst/>
            <a:gdLst>
              <a:gd name="connsiteX0" fmla="*/ 46262 w 1434124"/>
              <a:gd name="connsiteY0" fmla="*/ 1341598 h 1434122"/>
              <a:gd name="connsiteX1" fmla="*/ 46262 w 1434124"/>
              <a:gd name="connsiteY1" fmla="*/ 1387860 h 1434122"/>
              <a:gd name="connsiteX2" fmla="*/ 1387862 w 1434124"/>
              <a:gd name="connsiteY2" fmla="*/ 1387860 h 1434122"/>
              <a:gd name="connsiteX3" fmla="*/ 1387862 w 1434124"/>
              <a:gd name="connsiteY3" fmla="*/ 1341598 h 1434122"/>
              <a:gd name="connsiteX4" fmla="*/ 1156552 w 1434124"/>
              <a:gd name="connsiteY4" fmla="*/ 1133419 h 1434122"/>
              <a:gd name="connsiteX5" fmla="*/ 1156552 w 1434124"/>
              <a:gd name="connsiteY5" fmla="*/ 1295336 h 1434122"/>
              <a:gd name="connsiteX6" fmla="*/ 1249076 w 1434124"/>
              <a:gd name="connsiteY6" fmla="*/ 1295336 h 1434122"/>
              <a:gd name="connsiteX7" fmla="*/ 1249076 w 1434124"/>
              <a:gd name="connsiteY7" fmla="*/ 1133419 h 1434122"/>
              <a:gd name="connsiteX8" fmla="*/ 925241 w 1434124"/>
              <a:gd name="connsiteY8" fmla="*/ 1133419 h 1434122"/>
              <a:gd name="connsiteX9" fmla="*/ 925241 w 1434124"/>
              <a:gd name="connsiteY9" fmla="*/ 1295336 h 1434122"/>
              <a:gd name="connsiteX10" fmla="*/ 1017765 w 1434124"/>
              <a:gd name="connsiteY10" fmla="*/ 1295336 h 1434122"/>
              <a:gd name="connsiteX11" fmla="*/ 1017765 w 1434124"/>
              <a:gd name="connsiteY11" fmla="*/ 1133419 h 1434122"/>
              <a:gd name="connsiteX12" fmla="*/ 693931 w 1434124"/>
              <a:gd name="connsiteY12" fmla="*/ 1133419 h 1434122"/>
              <a:gd name="connsiteX13" fmla="*/ 693931 w 1434124"/>
              <a:gd name="connsiteY13" fmla="*/ 1295336 h 1434122"/>
              <a:gd name="connsiteX14" fmla="*/ 786455 w 1434124"/>
              <a:gd name="connsiteY14" fmla="*/ 1295336 h 1434122"/>
              <a:gd name="connsiteX15" fmla="*/ 786455 w 1434124"/>
              <a:gd name="connsiteY15" fmla="*/ 1133419 h 1434122"/>
              <a:gd name="connsiteX16" fmla="*/ 462620 w 1434124"/>
              <a:gd name="connsiteY16" fmla="*/ 878978 h 1434122"/>
              <a:gd name="connsiteX17" fmla="*/ 508882 w 1434124"/>
              <a:gd name="connsiteY17" fmla="*/ 878978 h 1434122"/>
              <a:gd name="connsiteX18" fmla="*/ 508882 w 1434124"/>
              <a:gd name="connsiteY18" fmla="*/ 925240 h 1434122"/>
              <a:gd name="connsiteX19" fmla="*/ 462620 w 1434124"/>
              <a:gd name="connsiteY19" fmla="*/ 925240 h 1434122"/>
              <a:gd name="connsiteX20" fmla="*/ 323834 w 1434124"/>
              <a:gd name="connsiteY20" fmla="*/ 878978 h 1434122"/>
              <a:gd name="connsiteX21" fmla="*/ 370096 w 1434124"/>
              <a:gd name="connsiteY21" fmla="*/ 878978 h 1434122"/>
              <a:gd name="connsiteX22" fmla="*/ 370096 w 1434124"/>
              <a:gd name="connsiteY22" fmla="*/ 925240 h 1434122"/>
              <a:gd name="connsiteX23" fmla="*/ 323834 w 1434124"/>
              <a:gd name="connsiteY23" fmla="*/ 925240 h 1434122"/>
              <a:gd name="connsiteX24" fmla="*/ 185048 w 1434124"/>
              <a:gd name="connsiteY24" fmla="*/ 878978 h 1434122"/>
              <a:gd name="connsiteX25" fmla="*/ 231310 w 1434124"/>
              <a:gd name="connsiteY25" fmla="*/ 878978 h 1434122"/>
              <a:gd name="connsiteX26" fmla="*/ 231310 w 1434124"/>
              <a:gd name="connsiteY26" fmla="*/ 925240 h 1434122"/>
              <a:gd name="connsiteX27" fmla="*/ 185048 w 1434124"/>
              <a:gd name="connsiteY27" fmla="*/ 925240 h 1434122"/>
              <a:gd name="connsiteX28" fmla="*/ 92524 w 1434124"/>
              <a:gd name="connsiteY28" fmla="*/ 832716 h 1434122"/>
              <a:gd name="connsiteX29" fmla="*/ 92524 w 1434124"/>
              <a:gd name="connsiteY29" fmla="*/ 1295336 h 1434122"/>
              <a:gd name="connsiteX30" fmla="*/ 185048 w 1434124"/>
              <a:gd name="connsiteY30" fmla="*/ 1295336 h 1434122"/>
              <a:gd name="connsiteX31" fmla="*/ 185048 w 1434124"/>
              <a:gd name="connsiteY31" fmla="*/ 971502 h 1434122"/>
              <a:gd name="connsiteX32" fmla="*/ 231310 w 1434124"/>
              <a:gd name="connsiteY32" fmla="*/ 971502 h 1434122"/>
              <a:gd name="connsiteX33" fmla="*/ 231310 w 1434124"/>
              <a:gd name="connsiteY33" fmla="*/ 1295336 h 1434122"/>
              <a:gd name="connsiteX34" fmla="*/ 323834 w 1434124"/>
              <a:gd name="connsiteY34" fmla="*/ 1295336 h 1434122"/>
              <a:gd name="connsiteX35" fmla="*/ 323834 w 1434124"/>
              <a:gd name="connsiteY35" fmla="*/ 971502 h 1434122"/>
              <a:gd name="connsiteX36" fmla="*/ 370097 w 1434124"/>
              <a:gd name="connsiteY36" fmla="*/ 971502 h 1434122"/>
              <a:gd name="connsiteX37" fmla="*/ 370097 w 1434124"/>
              <a:gd name="connsiteY37" fmla="*/ 1295336 h 1434122"/>
              <a:gd name="connsiteX38" fmla="*/ 462621 w 1434124"/>
              <a:gd name="connsiteY38" fmla="*/ 1295336 h 1434122"/>
              <a:gd name="connsiteX39" fmla="*/ 462621 w 1434124"/>
              <a:gd name="connsiteY39" fmla="*/ 971502 h 1434122"/>
              <a:gd name="connsiteX40" fmla="*/ 508883 w 1434124"/>
              <a:gd name="connsiteY40" fmla="*/ 971502 h 1434122"/>
              <a:gd name="connsiteX41" fmla="*/ 508883 w 1434124"/>
              <a:gd name="connsiteY41" fmla="*/ 1295336 h 1434122"/>
              <a:gd name="connsiteX42" fmla="*/ 647669 w 1434124"/>
              <a:gd name="connsiteY42" fmla="*/ 1295336 h 1434122"/>
              <a:gd name="connsiteX43" fmla="*/ 647669 w 1434124"/>
              <a:gd name="connsiteY43" fmla="*/ 1087157 h 1434122"/>
              <a:gd name="connsiteX44" fmla="*/ 832717 w 1434124"/>
              <a:gd name="connsiteY44" fmla="*/ 1087157 h 1434122"/>
              <a:gd name="connsiteX45" fmla="*/ 832717 w 1434124"/>
              <a:gd name="connsiteY45" fmla="*/ 1295336 h 1434122"/>
              <a:gd name="connsiteX46" fmla="*/ 878979 w 1434124"/>
              <a:gd name="connsiteY46" fmla="*/ 1295336 h 1434122"/>
              <a:gd name="connsiteX47" fmla="*/ 878979 w 1434124"/>
              <a:gd name="connsiteY47" fmla="*/ 1087157 h 1434122"/>
              <a:gd name="connsiteX48" fmla="*/ 1064028 w 1434124"/>
              <a:gd name="connsiteY48" fmla="*/ 1087157 h 1434122"/>
              <a:gd name="connsiteX49" fmla="*/ 1064028 w 1434124"/>
              <a:gd name="connsiteY49" fmla="*/ 1295336 h 1434122"/>
              <a:gd name="connsiteX50" fmla="*/ 1110290 w 1434124"/>
              <a:gd name="connsiteY50" fmla="*/ 1295336 h 1434122"/>
              <a:gd name="connsiteX51" fmla="*/ 1110290 w 1434124"/>
              <a:gd name="connsiteY51" fmla="*/ 1087157 h 1434122"/>
              <a:gd name="connsiteX52" fmla="*/ 1295338 w 1434124"/>
              <a:gd name="connsiteY52" fmla="*/ 1087157 h 1434122"/>
              <a:gd name="connsiteX53" fmla="*/ 1295338 w 1434124"/>
              <a:gd name="connsiteY53" fmla="*/ 1295336 h 1434122"/>
              <a:gd name="connsiteX54" fmla="*/ 1341600 w 1434124"/>
              <a:gd name="connsiteY54" fmla="*/ 1295336 h 1434122"/>
              <a:gd name="connsiteX55" fmla="*/ 1341600 w 1434124"/>
              <a:gd name="connsiteY55" fmla="*/ 1040895 h 1434122"/>
              <a:gd name="connsiteX56" fmla="*/ 1295338 w 1434124"/>
              <a:gd name="connsiteY56" fmla="*/ 1040895 h 1434122"/>
              <a:gd name="connsiteX57" fmla="*/ 1295338 w 1434124"/>
              <a:gd name="connsiteY57" fmla="*/ 994633 h 1434122"/>
              <a:gd name="connsiteX58" fmla="*/ 1341600 w 1434124"/>
              <a:gd name="connsiteY58" fmla="*/ 994633 h 1434122"/>
              <a:gd name="connsiteX59" fmla="*/ 1341600 w 1434124"/>
              <a:gd name="connsiteY59" fmla="*/ 948371 h 1434122"/>
              <a:gd name="connsiteX60" fmla="*/ 647669 w 1434124"/>
              <a:gd name="connsiteY60" fmla="*/ 948371 h 1434122"/>
              <a:gd name="connsiteX61" fmla="*/ 647669 w 1434124"/>
              <a:gd name="connsiteY61" fmla="*/ 994633 h 1434122"/>
              <a:gd name="connsiteX62" fmla="*/ 1249076 w 1434124"/>
              <a:gd name="connsiteY62" fmla="*/ 994633 h 1434122"/>
              <a:gd name="connsiteX63" fmla="*/ 1249076 w 1434124"/>
              <a:gd name="connsiteY63" fmla="*/ 1040895 h 1434122"/>
              <a:gd name="connsiteX64" fmla="*/ 601407 w 1434124"/>
              <a:gd name="connsiteY64" fmla="*/ 1040895 h 1434122"/>
              <a:gd name="connsiteX65" fmla="*/ 601407 w 1434124"/>
              <a:gd name="connsiteY65" fmla="*/ 832716 h 1434122"/>
              <a:gd name="connsiteX66" fmla="*/ 555144 w 1434124"/>
              <a:gd name="connsiteY66" fmla="*/ 693930 h 1434122"/>
              <a:gd name="connsiteX67" fmla="*/ 601406 w 1434124"/>
              <a:gd name="connsiteY67" fmla="*/ 693930 h 1434122"/>
              <a:gd name="connsiteX68" fmla="*/ 601406 w 1434124"/>
              <a:gd name="connsiteY68" fmla="*/ 740192 h 1434122"/>
              <a:gd name="connsiteX69" fmla="*/ 555144 w 1434124"/>
              <a:gd name="connsiteY69" fmla="*/ 740192 h 1434122"/>
              <a:gd name="connsiteX70" fmla="*/ 462620 w 1434124"/>
              <a:gd name="connsiteY70" fmla="*/ 693930 h 1434122"/>
              <a:gd name="connsiteX71" fmla="*/ 508882 w 1434124"/>
              <a:gd name="connsiteY71" fmla="*/ 693930 h 1434122"/>
              <a:gd name="connsiteX72" fmla="*/ 508882 w 1434124"/>
              <a:gd name="connsiteY72" fmla="*/ 740192 h 1434122"/>
              <a:gd name="connsiteX73" fmla="*/ 462620 w 1434124"/>
              <a:gd name="connsiteY73" fmla="*/ 740192 h 1434122"/>
              <a:gd name="connsiteX74" fmla="*/ 370096 w 1434124"/>
              <a:gd name="connsiteY74" fmla="*/ 693930 h 1434122"/>
              <a:gd name="connsiteX75" fmla="*/ 416358 w 1434124"/>
              <a:gd name="connsiteY75" fmla="*/ 693930 h 1434122"/>
              <a:gd name="connsiteX76" fmla="*/ 416358 w 1434124"/>
              <a:gd name="connsiteY76" fmla="*/ 740192 h 1434122"/>
              <a:gd name="connsiteX77" fmla="*/ 370096 w 1434124"/>
              <a:gd name="connsiteY77" fmla="*/ 740192 h 1434122"/>
              <a:gd name="connsiteX78" fmla="*/ 323834 w 1434124"/>
              <a:gd name="connsiteY78" fmla="*/ 601406 h 1434122"/>
              <a:gd name="connsiteX79" fmla="*/ 647668 w 1434124"/>
              <a:gd name="connsiteY79" fmla="*/ 601406 h 1434122"/>
              <a:gd name="connsiteX80" fmla="*/ 647668 w 1434124"/>
              <a:gd name="connsiteY80" fmla="*/ 647668 h 1434122"/>
              <a:gd name="connsiteX81" fmla="*/ 323834 w 1434124"/>
              <a:gd name="connsiteY81" fmla="*/ 647668 h 1434122"/>
              <a:gd name="connsiteX82" fmla="*/ 1087159 w 1434124"/>
              <a:gd name="connsiteY82" fmla="*/ 555144 h 1434122"/>
              <a:gd name="connsiteX83" fmla="*/ 994634 w 1434124"/>
              <a:gd name="connsiteY83" fmla="*/ 647668 h 1434122"/>
              <a:gd name="connsiteX84" fmla="*/ 994634 w 1434124"/>
              <a:gd name="connsiteY84" fmla="*/ 670799 h 1434122"/>
              <a:gd name="connsiteX85" fmla="*/ 971503 w 1434124"/>
              <a:gd name="connsiteY85" fmla="*/ 670799 h 1434122"/>
              <a:gd name="connsiteX86" fmla="*/ 925241 w 1434124"/>
              <a:gd name="connsiteY86" fmla="*/ 717061 h 1434122"/>
              <a:gd name="connsiteX87" fmla="*/ 971503 w 1434124"/>
              <a:gd name="connsiteY87" fmla="*/ 763323 h 1434122"/>
              <a:gd name="connsiteX88" fmla="*/ 1341600 w 1434124"/>
              <a:gd name="connsiteY88" fmla="*/ 763323 h 1434122"/>
              <a:gd name="connsiteX89" fmla="*/ 1387862 w 1434124"/>
              <a:gd name="connsiteY89" fmla="*/ 717061 h 1434122"/>
              <a:gd name="connsiteX90" fmla="*/ 1341600 w 1434124"/>
              <a:gd name="connsiteY90" fmla="*/ 670799 h 1434122"/>
              <a:gd name="connsiteX91" fmla="*/ 1318469 w 1434124"/>
              <a:gd name="connsiteY91" fmla="*/ 670799 h 1434122"/>
              <a:gd name="connsiteX92" fmla="*/ 1318469 w 1434124"/>
              <a:gd name="connsiteY92" fmla="*/ 647668 h 1434122"/>
              <a:gd name="connsiteX93" fmla="*/ 1225945 w 1434124"/>
              <a:gd name="connsiteY93" fmla="*/ 555144 h 1434122"/>
              <a:gd name="connsiteX94" fmla="*/ 1170500 w 1434124"/>
              <a:gd name="connsiteY94" fmla="*/ 574107 h 1434122"/>
              <a:gd name="connsiteX95" fmla="*/ 1156552 w 1434124"/>
              <a:gd name="connsiteY95" fmla="*/ 584634 h 1434122"/>
              <a:gd name="connsiteX96" fmla="*/ 1142603 w 1434124"/>
              <a:gd name="connsiteY96" fmla="*/ 574107 h 1434122"/>
              <a:gd name="connsiteX97" fmla="*/ 1087159 w 1434124"/>
              <a:gd name="connsiteY97" fmla="*/ 555144 h 1434122"/>
              <a:gd name="connsiteX98" fmla="*/ 925241 w 1434124"/>
              <a:gd name="connsiteY98" fmla="*/ 508882 h 1434122"/>
              <a:gd name="connsiteX99" fmla="*/ 971503 w 1434124"/>
              <a:gd name="connsiteY99" fmla="*/ 508882 h 1434122"/>
              <a:gd name="connsiteX100" fmla="*/ 971503 w 1434124"/>
              <a:gd name="connsiteY100" fmla="*/ 555144 h 1434122"/>
              <a:gd name="connsiteX101" fmla="*/ 925241 w 1434124"/>
              <a:gd name="connsiteY101" fmla="*/ 555144 h 1434122"/>
              <a:gd name="connsiteX102" fmla="*/ 832717 w 1434124"/>
              <a:gd name="connsiteY102" fmla="*/ 508882 h 1434122"/>
              <a:gd name="connsiteX103" fmla="*/ 878979 w 1434124"/>
              <a:gd name="connsiteY103" fmla="*/ 508882 h 1434122"/>
              <a:gd name="connsiteX104" fmla="*/ 878979 w 1434124"/>
              <a:gd name="connsiteY104" fmla="*/ 555144 h 1434122"/>
              <a:gd name="connsiteX105" fmla="*/ 832717 w 1434124"/>
              <a:gd name="connsiteY105" fmla="*/ 555144 h 1434122"/>
              <a:gd name="connsiteX106" fmla="*/ 555144 w 1434124"/>
              <a:gd name="connsiteY106" fmla="*/ 508882 h 1434122"/>
              <a:gd name="connsiteX107" fmla="*/ 601406 w 1434124"/>
              <a:gd name="connsiteY107" fmla="*/ 508882 h 1434122"/>
              <a:gd name="connsiteX108" fmla="*/ 601406 w 1434124"/>
              <a:gd name="connsiteY108" fmla="*/ 555144 h 1434122"/>
              <a:gd name="connsiteX109" fmla="*/ 555144 w 1434124"/>
              <a:gd name="connsiteY109" fmla="*/ 555144 h 1434122"/>
              <a:gd name="connsiteX110" fmla="*/ 462620 w 1434124"/>
              <a:gd name="connsiteY110" fmla="*/ 508882 h 1434122"/>
              <a:gd name="connsiteX111" fmla="*/ 508882 w 1434124"/>
              <a:gd name="connsiteY111" fmla="*/ 508882 h 1434122"/>
              <a:gd name="connsiteX112" fmla="*/ 508882 w 1434124"/>
              <a:gd name="connsiteY112" fmla="*/ 555144 h 1434122"/>
              <a:gd name="connsiteX113" fmla="*/ 462620 w 1434124"/>
              <a:gd name="connsiteY113" fmla="*/ 555144 h 1434122"/>
              <a:gd name="connsiteX114" fmla="*/ 370096 w 1434124"/>
              <a:gd name="connsiteY114" fmla="*/ 508882 h 1434122"/>
              <a:gd name="connsiteX115" fmla="*/ 416358 w 1434124"/>
              <a:gd name="connsiteY115" fmla="*/ 508882 h 1434122"/>
              <a:gd name="connsiteX116" fmla="*/ 416358 w 1434124"/>
              <a:gd name="connsiteY116" fmla="*/ 555144 h 1434122"/>
              <a:gd name="connsiteX117" fmla="*/ 370096 w 1434124"/>
              <a:gd name="connsiteY117" fmla="*/ 555144 h 1434122"/>
              <a:gd name="connsiteX118" fmla="*/ 786455 w 1434124"/>
              <a:gd name="connsiteY118" fmla="*/ 416358 h 1434122"/>
              <a:gd name="connsiteX119" fmla="*/ 1110289 w 1434124"/>
              <a:gd name="connsiteY119" fmla="*/ 416358 h 1434122"/>
              <a:gd name="connsiteX120" fmla="*/ 1110289 w 1434124"/>
              <a:gd name="connsiteY120" fmla="*/ 462620 h 1434122"/>
              <a:gd name="connsiteX121" fmla="*/ 786455 w 1434124"/>
              <a:gd name="connsiteY121" fmla="*/ 462620 h 1434122"/>
              <a:gd name="connsiteX122" fmla="*/ 323834 w 1434124"/>
              <a:gd name="connsiteY122" fmla="*/ 416358 h 1434122"/>
              <a:gd name="connsiteX123" fmla="*/ 647668 w 1434124"/>
              <a:gd name="connsiteY123" fmla="*/ 416358 h 1434122"/>
              <a:gd name="connsiteX124" fmla="*/ 647668 w 1434124"/>
              <a:gd name="connsiteY124" fmla="*/ 462620 h 1434122"/>
              <a:gd name="connsiteX125" fmla="*/ 323834 w 1434124"/>
              <a:gd name="connsiteY125" fmla="*/ 462620 h 1434122"/>
              <a:gd name="connsiteX126" fmla="*/ 1017765 w 1434124"/>
              <a:gd name="connsiteY126" fmla="*/ 323834 h 1434122"/>
              <a:gd name="connsiteX127" fmla="*/ 1064027 w 1434124"/>
              <a:gd name="connsiteY127" fmla="*/ 323834 h 1434122"/>
              <a:gd name="connsiteX128" fmla="*/ 1064027 w 1434124"/>
              <a:gd name="connsiteY128" fmla="*/ 370096 h 1434122"/>
              <a:gd name="connsiteX129" fmla="*/ 1017765 w 1434124"/>
              <a:gd name="connsiteY129" fmla="*/ 370096 h 1434122"/>
              <a:gd name="connsiteX130" fmla="*/ 925241 w 1434124"/>
              <a:gd name="connsiteY130" fmla="*/ 323834 h 1434122"/>
              <a:gd name="connsiteX131" fmla="*/ 971503 w 1434124"/>
              <a:gd name="connsiteY131" fmla="*/ 323834 h 1434122"/>
              <a:gd name="connsiteX132" fmla="*/ 971503 w 1434124"/>
              <a:gd name="connsiteY132" fmla="*/ 370096 h 1434122"/>
              <a:gd name="connsiteX133" fmla="*/ 925241 w 1434124"/>
              <a:gd name="connsiteY133" fmla="*/ 370096 h 1434122"/>
              <a:gd name="connsiteX134" fmla="*/ 832717 w 1434124"/>
              <a:gd name="connsiteY134" fmla="*/ 323834 h 1434122"/>
              <a:gd name="connsiteX135" fmla="*/ 878979 w 1434124"/>
              <a:gd name="connsiteY135" fmla="*/ 323834 h 1434122"/>
              <a:gd name="connsiteX136" fmla="*/ 878979 w 1434124"/>
              <a:gd name="connsiteY136" fmla="*/ 370096 h 1434122"/>
              <a:gd name="connsiteX137" fmla="*/ 832717 w 1434124"/>
              <a:gd name="connsiteY137" fmla="*/ 370096 h 1434122"/>
              <a:gd name="connsiteX138" fmla="*/ 555144 w 1434124"/>
              <a:gd name="connsiteY138" fmla="*/ 323834 h 1434122"/>
              <a:gd name="connsiteX139" fmla="*/ 601406 w 1434124"/>
              <a:gd name="connsiteY139" fmla="*/ 323834 h 1434122"/>
              <a:gd name="connsiteX140" fmla="*/ 601406 w 1434124"/>
              <a:gd name="connsiteY140" fmla="*/ 370096 h 1434122"/>
              <a:gd name="connsiteX141" fmla="*/ 555144 w 1434124"/>
              <a:gd name="connsiteY141" fmla="*/ 370096 h 1434122"/>
              <a:gd name="connsiteX142" fmla="*/ 462620 w 1434124"/>
              <a:gd name="connsiteY142" fmla="*/ 323834 h 1434122"/>
              <a:gd name="connsiteX143" fmla="*/ 508882 w 1434124"/>
              <a:gd name="connsiteY143" fmla="*/ 323834 h 1434122"/>
              <a:gd name="connsiteX144" fmla="*/ 508882 w 1434124"/>
              <a:gd name="connsiteY144" fmla="*/ 370096 h 1434122"/>
              <a:gd name="connsiteX145" fmla="*/ 462620 w 1434124"/>
              <a:gd name="connsiteY145" fmla="*/ 370096 h 1434122"/>
              <a:gd name="connsiteX146" fmla="*/ 370096 w 1434124"/>
              <a:gd name="connsiteY146" fmla="*/ 323834 h 1434122"/>
              <a:gd name="connsiteX147" fmla="*/ 416358 w 1434124"/>
              <a:gd name="connsiteY147" fmla="*/ 323834 h 1434122"/>
              <a:gd name="connsiteX148" fmla="*/ 416358 w 1434124"/>
              <a:gd name="connsiteY148" fmla="*/ 370096 h 1434122"/>
              <a:gd name="connsiteX149" fmla="*/ 370096 w 1434124"/>
              <a:gd name="connsiteY149" fmla="*/ 370096 h 1434122"/>
              <a:gd name="connsiteX150" fmla="*/ 786455 w 1434124"/>
              <a:gd name="connsiteY150" fmla="*/ 231310 h 1434122"/>
              <a:gd name="connsiteX151" fmla="*/ 1110289 w 1434124"/>
              <a:gd name="connsiteY151" fmla="*/ 231310 h 1434122"/>
              <a:gd name="connsiteX152" fmla="*/ 1110289 w 1434124"/>
              <a:gd name="connsiteY152" fmla="*/ 277572 h 1434122"/>
              <a:gd name="connsiteX153" fmla="*/ 786455 w 1434124"/>
              <a:gd name="connsiteY153" fmla="*/ 277572 h 1434122"/>
              <a:gd name="connsiteX154" fmla="*/ 323834 w 1434124"/>
              <a:gd name="connsiteY154" fmla="*/ 231310 h 1434122"/>
              <a:gd name="connsiteX155" fmla="*/ 647668 w 1434124"/>
              <a:gd name="connsiteY155" fmla="*/ 231310 h 1434122"/>
              <a:gd name="connsiteX156" fmla="*/ 647668 w 1434124"/>
              <a:gd name="connsiteY156" fmla="*/ 277572 h 1434122"/>
              <a:gd name="connsiteX157" fmla="*/ 323834 w 1434124"/>
              <a:gd name="connsiteY157" fmla="*/ 277572 h 1434122"/>
              <a:gd name="connsiteX158" fmla="*/ 740193 w 1434124"/>
              <a:gd name="connsiteY158" fmla="*/ 185048 h 1434122"/>
              <a:gd name="connsiteX159" fmla="*/ 740193 w 1434124"/>
              <a:gd name="connsiteY159" fmla="*/ 902109 h 1434122"/>
              <a:gd name="connsiteX160" fmla="*/ 1156552 w 1434124"/>
              <a:gd name="connsiteY160" fmla="*/ 902109 h 1434122"/>
              <a:gd name="connsiteX161" fmla="*/ 1156552 w 1434124"/>
              <a:gd name="connsiteY161" fmla="*/ 809585 h 1434122"/>
              <a:gd name="connsiteX162" fmla="*/ 971503 w 1434124"/>
              <a:gd name="connsiteY162" fmla="*/ 809585 h 1434122"/>
              <a:gd name="connsiteX163" fmla="*/ 878979 w 1434124"/>
              <a:gd name="connsiteY163" fmla="*/ 717061 h 1434122"/>
              <a:gd name="connsiteX164" fmla="*/ 910502 w 1434124"/>
              <a:gd name="connsiteY164" fmla="*/ 647668 h 1434122"/>
              <a:gd name="connsiteX165" fmla="*/ 786455 w 1434124"/>
              <a:gd name="connsiteY165" fmla="*/ 647668 h 1434122"/>
              <a:gd name="connsiteX166" fmla="*/ 786455 w 1434124"/>
              <a:gd name="connsiteY166" fmla="*/ 601406 h 1434122"/>
              <a:gd name="connsiteX167" fmla="*/ 956448 w 1434124"/>
              <a:gd name="connsiteY167" fmla="*/ 601406 h 1434122"/>
              <a:gd name="connsiteX168" fmla="*/ 1087159 w 1434124"/>
              <a:gd name="connsiteY168" fmla="*/ 508882 h 1434122"/>
              <a:gd name="connsiteX169" fmla="*/ 1156552 w 1434124"/>
              <a:gd name="connsiteY169" fmla="*/ 527868 h 1434122"/>
              <a:gd name="connsiteX170" fmla="*/ 1156552 w 1434124"/>
              <a:gd name="connsiteY170" fmla="*/ 185048 h 1434122"/>
              <a:gd name="connsiteX171" fmla="*/ 277572 w 1434124"/>
              <a:gd name="connsiteY171" fmla="*/ 185048 h 1434122"/>
              <a:gd name="connsiteX172" fmla="*/ 277572 w 1434124"/>
              <a:gd name="connsiteY172" fmla="*/ 786454 h 1434122"/>
              <a:gd name="connsiteX173" fmla="*/ 647669 w 1434124"/>
              <a:gd name="connsiteY173" fmla="*/ 786454 h 1434122"/>
              <a:gd name="connsiteX174" fmla="*/ 647669 w 1434124"/>
              <a:gd name="connsiteY174" fmla="*/ 902109 h 1434122"/>
              <a:gd name="connsiteX175" fmla="*/ 693931 w 1434124"/>
              <a:gd name="connsiteY175" fmla="*/ 902109 h 1434122"/>
              <a:gd name="connsiteX176" fmla="*/ 693931 w 1434124"/>
              <a:gd name="connsiteY176" fmla="*/ 185048 h 1434122"/>
              <a:gd name="connsiteX177" fmla="*/ 208179 w 1434124"/>
              <a:gd name="connsiteY177" fmla="*/ 92524 h 1434122"/>
              <a:gd name="connsiteX178" fmla="*/ 115655 w 1434124"/>
              <a:gd name="connsiteY178" fmla="*/ 185048 h 1434122"/>
              <a:gd name="connsiteX179" fmla="*/ 115655 w 1434124"/>
              <a:gd name="connsiteY179" fmla="*/ 208179 h 1434122"/>
              <a:gd name="connsiteX180" fmla="*/ 92524 w 1434124"/>
              <a:gd name="connsiteY180" fmla="*/ 208179 h 1434122"/>
              <a:gd name="connsiteX181" fmla="*/ 46262 w 1434124"/>
              <a:gd name="connsiteY181" fmla="*/ 254441 h 1434122"/>
              <a:gd name="connsiteX182" fmla="*/ 92524 w 1434124"/>
              <a:gd name="connsiteY182" fmla="*/ 300703 h 1434122"/>
              <a:gd name="connsiteX183" fmla="*/ 231310 w 1434124"/>
              <a:gd name="connsiteY183" fmla="*/ 300703 h 1434122"/>
              <a:gd name="connsiteX184" fmla="*/ 231310 w 1434124"/>
              <a:gd name="connsiteY184" fmla="*/ 138786 h 1434122"/>
              <a:gd name="connsiteX185" fmla="*/ 323834 w 1434124"/>
              <a:gd name="connsiteY185" fmla="*/ 138786 h 1434122"/>
              <a:gd name="connsiteX186" fmla="*/ 323834 w 1434124"/>
              <a:gd name="connsiteY186" fmla="*/ 95878 h 1434122"/>
              <a:gd name="connsiteX187" fmla="*/ 291521 w 1434124"/>
              <a:gd name="connsiteY187" fmla="*/ 111487 h 1434122"/>
              <a:gd name="connsiteX188" fmla="*/ 277572 w 1434124"/>
              <a:gd name="connsiteY188" fmla="*/ 122014 h 1434122"/>
              <a:gd name="connsiteX189" fmla="*/ 263624 w 1434124"/>
              <a:gd name="connsiteY189" fmla="*/ 111487 h 1434122"/>
              <a:gd name="connsiteX190" fmla="*/ 208179 w 1434124"/>
              <a:gd name="connsiteY190" fmla="*/ 92524 h 1434122"/>
              <a:gd name="connsiteX191" fmla="*/ 740193 w 1434124"/>
              <a:gd name="connsiteY191" fmla="*/ 46262 h 1434122"/>
              <a:gd name="connsiteX192" fmla="*/ 740193 w 1434124"/>
              <a:gd name="connsiteY192" fmla="*/ 138786 h 1434122"/>
              <a:gd name="connsiteX193" fmla="*/ 1064028 w 1434124"/>
              <a:gd name="connsiteY193" fmla="*/ 138786 h 1434122"/>
              <a:gd name="connsiteX194" fmla="*/ 1064028 w 1434124"/>
              <a:gd name="connsiteY194" fmla="*/ 46262 h 1434122"/>
              <a:gd name="connsiteX195" fmla="*/ 370097 w 1434124"/>
              <a:gd name="connsiteY195" fmla="*/ 46262 h 1434122"/>
              <a:gd name="connsiteX196" fmla="*/ 370097 w 1434124"/>
              <a:gd name="connsiteY196" fmla="*/ 138786 h 1434122"/>
              <a:gd name="connsiteX197" fmla="*/ 693931 w 1434124"/>
              <a:gd name="connsiteY197" fmla="*/ 138786 h 1434122"/>
              <a:gd name="connsiteX198" fmla="*/ 693931 w 1434124"/>
              <a:gd name="connsiteY198" fmla="*/ 46262 h 1434122"/>
              <a:gd name="connsiteX199" fmla="*/ 323834 w 1434124"/>
              <a:gd name="connsiteY199" fmla="*/ 0 h 1434122"/>
              <a:gd name="connsiteX200" fmla="*/ 1110290 w 1434124"/>
              <a:gd name="connsiteY200" fmla="*/ 0 h 1434122"/>
              <a:gd name="connsiteX201" fmla="*/ 1110290 w 1434124"/>
              <a:gd name="connsiteY201" fmla="*/ 138786 h 1434122"/>
              <a:gd name="connsiteX202" fmla="*/ 1202814 w 1434124"/>
              <a:gd name="connsiteY202" fmla="*/ 138786 h 1434122"/>
              <a:gd name="connsiteX203" fmla="*/ 1202814 w 1434124"/>
              <a:gd name="connsiteY203" fmla="*/ 511107 h 1434122"/>
              <a:gd name="connsiteX204" fmla="*/ 1225945 w 1434124"/>
              <a:gd name="connsiteY204" fmla="*/ 508882 h 1434122"/>
              <a:gd name="connsiteX205" fmla="*/ 1363229 w 1434124"/>
              <a:gd name="connsiteY205" fmla="*/ 627078 h 1434122"/>
              <a:gd name="connsiteX206" fmla="*/ 1434124 w 1434124"/>
              <a:gd name="connsiteY206" fmla="*/ 717061 h 1434122"/>
              <a:gd name="connsiteX207" fmla="*/ 1341600 w 1434124"/>
              <a:gd name="connsiteY207" fmla="*/ 809585 h 1434122"/>
              <a:gd name="connsiteX208" fmla="*/ 1202814 w 1434124"/>
              <a:gd name="connsiteY208" fmla="*/ 809585 h 1434122"/>
              <a:gd name="connsiteX209" fmla="*/ 1202814 w 1434124"/>
              <a:gd name="connsiteY209" fmla="*/ 902109 h 1434122"/>
              <a:gd name="connsiteX210" fmla="*/ 1387862 w 1434124"/>
              <a:gd name="connsiteY210" fmla="*/ 902109 h 1434122"/>
              <a:gd name="connsiteX211" fmla="*/ 1387862 w 1434124"/>
              <a:gd name="connsiteY211" fmla="*/ 1295336 h 1434122"/>
              <a:gd name="connsiteX212" fmla="*/ 1434124 w 1434124"/>
              <a:gd name="connsiteY212" fmla="*/ 1295336 h 1434122"/>
              <a:gd name="connsiteX213" fmla="*/ 1434124 w 1434124"/>
              <a:gd name="connsiteY213" fmla="*/ 1434122 h 1434122"/>
              <a:gd name="connsiteX214" fmla="*/ 0 w 1434124"/>
              <a:gd name="connsiteY214" fmla="*/ 1434122 h 1434122"/>
              <a:gd name="connsiteX215" fmla="*/ 0 w 1434124"/>
              <a:gd name="connsiteY215" fmla="*/ 1295336 h 1434122"/>
              <a:gd name="connsiteX216" fmla="*/ 46262 w 1434124"/>
              <a:gd name="connsiteY216" fmla="*/ 1295336 h 1434122"/>
              <a:gd name="connsiteX217" fmla="*/ 46262 w 1434124"/>
              <a:gd name="connsiteY217" fmla="*/ 786454 h 1434122"/>
              <a:gd name="connsiteX218" fmla="*/ 231310 w 1434124"/>
              <a:gd name="connsiteY218" fmla="*/ 786454 h 1434122"/>
              <a:gd name="connsiteX219" fmla="*/ 231310 w 1434124"/>
              <a:gd name="connsiteY219" fmla="*/ 346965 h 1434122"/>
              <a:gd name="connsiteX220" fmla="*/ 92524 w 1434124"/>
              <a:gd name="connsiteY220" fmla="*/ 346965 h 1434122"/>
              <a:gd name="connsiteX221" fmla="*/ 0 w 1434124"/>
              <a:gd name="connsiteY221" fmla="*/ 254441 h 1434122"/>
              <a:gd name="connsiteX222" fmla="*/ 70895 w 1434124"/>
              <a:gd name="connsiteY222" fmla="*/ 164458 h 1434122"/>
              <a:gd name="connsiteX223" fmla="*/ 208179 w 1434124"/>
              <a:gd name="connsiteY223" fmla="*/ 46262 h 1434122"/>
              <a:gd name="connsiteX224" fmla="*/ 277572 w 1434124"/>
              <a:gd name="connsiteY224" fmla="*/ 65248 h 1434122"/>
              <a:gd name="connsiteX225" fmla="*/ 323834 w 1434124"/>
              <a:gd name="connsiteY225" fmla="*/ 48487 h 1434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1434124" h="1434122">
                <a:moveTo>
                  <a:pt x="46262" y="1341598"/>
                </a:moveTo>
                <a:lnTo>
                  <a:pt x="46262" y="1387860"/>
                </a:lnTo>
                <a:lnTo>
                  <a:pt x="1387862" y="1387860"/>
                </a:lnTo>
                <a:lnTo>
                  <a:pt x="1387862" y="1341598"/>
                </a:lnTo>
                <a:close/>
                <a:moveTo>
                  <a:pt x="1156552" y="1133419"/>
                </a:moveTo>
                <a:lnTo>
                  <a:pt x="1156552" y="1295336"/>
                </a:lnTo>
                <a:lnTo>
                  <a:pt x="1249076" y="1295336"/>
                </a:lnTo>
                <a:lnTo>
                  <a:pt x="1249076" y="1133419"/>
                </a:lnTo>
                <a:close/>
                <a:moveTo>
                  <a:pt x="925241" y="1133419"/>
                </a:moveTo>
                <a:lnTo>
                  <a:pt x="925241" y="1295336"/>
                </a:lnTo>
                <a:lnTo>
                  <a:pt x="1017765" y="1295336"/>
                </a:lnTo>
                <a:lnTo>
                  <a:pt x="1017765" y="1133419"/>
                </a:lnTo>
                <a:close/>
                <a:moveTo>
                  <a:pt x="693931" y="1133419"/>
                </a:moveTo>
                <a:lnTo>
                  <a:pt x="693931" y="1295336"/>
                </a:lnTo>
                <a:lnTo>
                  <a:pt x="786455" y="1295336"/>
                </a:lnTo>
                <a:lnTo>
                  <a:pt x="786455" y="1133419"/>
                </a:lnTo>
                <a:close/>
                <a:moveTo>
                  <a:pt x="462620" y="878978"/>
                </a:moveTo>
                <a:lnTo>
                  <a:pt x="508882" y="878978"/>
                </a:lnTo>
                <a:lnTo>
                  <a:pt x="508882" y="925240"/>
                </a:lnTo>
                <a:lnTo>
                  <a:pt x="462620" y="925240"/>
                </a:lnTo>
                <a:close/>
                <a:moveTo>
                  <a:pt x="323834" y="878978"/>
                </a:moveTo>
                <a:lnTo>
                  <a:pt x="370096" y="878978"/>
                </a:lnTo>
                <a:lnTo>
                  <a:pt x="370096" y="925240"/>
                </a:lnTo>
                <a:lnTo>
                  <a:pt x="323834" y="925240"/>
                </a:lnTo>
                <a:close/>
                <a:moveTo>
                  <a:pt x="185048" y="878978"/>
                </a:moveTo>
                <a:lnTo>
                  <a:pt x="231310" y="878978"/>
                </a:lnTo>
                <a:lnTo>
                  <a:pt x="231310" y="925240"/>
                </a:lnTo>
                <a:lnTo>
                  <a:pt x="185048" y="925240"/>
                </a:lnTo>
                <a:close/>
                <a:moveTo>
                  <a:pt x="92524" y="832716"/>
                </a:moveTo>
                <a:lnTo>
                  <a:pt x="92524" y="1295336"/>
                </a:lnTo>
                <a:lnTo>
                  <a:pt x="185048" y="1295336"/>
                </a:lnTo>
                <a:lnTo>
                  <a:pt x="185048" y="971502"/>
                </a:lnTo>
                <a:lnTo>
                  <a:pt x="231310" y="971502"/>
                </a:lnTo>
                <a:lnTo>
                  <a:pt x="231310" y="1295336"/>
                </a:lnTo>
                <a:lnTo>
                  <a:pt x="323834" y="1295336"/>
                </a:lnTo>
                <a:lnTo>
                  <a:pt x="323834" y="971502"/>
                </a:lnTo>
                <a:lnTo>
                  <a:pt x="370097" y="971502"/>
                </a:lnTo>
                <a:lnTo>
                  <a:pt x="370097" y="1295336"/>
                </a:lnTo>
                <a:lnTo>
                  <a:pt x="462621" y="1295336"/>
                </a:lnTo>
                <a:lnTo>
                  <a:pt x="462621" y="971502"/>
                </a:lnTo>
                <a:lnTo>
                  <a:pt x="508883" y="971502"/>
                </a:lnTo>
                <a:lnTo>
                  <a:pt x="508883" y="1295336"/>
                </a:lnTo>
                <a:lnTo>
                  <a:pt x="647669" y="1295336"/>
                </a:lnTo>
                <a:lnTo>
                  <a:pt x="647669" y="1087157"/>
                </a:lnTo>
                <a:lnTo>
                  <a:pt x="832717" y="1087157"/>
                </a:lnTo>
                <a:lnTo>
                  <a:pt x="832717" y="1295336"/>
                </a:lnTo>
                <a:lnTo>
                  <a:pt x="878979" y="1295336"/>
                </a:lnTo>
                <a:lnTo>
                  <a:pt x="878979" y="1087157"/>
                </a:lnTo>
                <a:lnTo>
                  <a:pt x="1064028" y="1087157"/>
                </a:lnTo>
                <a:lnTo>
                  <a:pt x="1064028" y="1295336"/>
                </a:lnTo>
                <a:lnTo>
                  <a:pt x="1110290" y="1295336"/>
                </a:lnTo>
                <a:lnTo>
                  <a:pt x="1110290" y="1087157"/>
                </a:lnTo>
                <a:lnTo>
                  <a:pt x="1295338" y="1087157"/>
                </a:lnTo>
                <a:lnTo>
                  <a:pt x="1295338" y="1295336"/>
                </a:lnTo>
                <a:lnTo>
                  <a:pt x="1341600" y="1295336"/>
                </a:lnTo>
                <a:lnTo>
                  <a:pt x="1341600" y="1040895"/>
                </a:lnTo>
                <a:lnTo>
                  <a:pt x="1295338" y="1040895"/>
                </a:lnTo>
                <a:lnTo>
                  <a:pt x="1295338" y="994633"/>
                </a:lnTo>
                <a:lnTo>
                  <a:pt x="1341600" y="994633"/>
                </a:lnTo>
                <a:lnTo>
                  <a:pt x="1341600" y="948371"/>
                </a:lnTo>
                <a:lnTo>
                  <a:pt x="647669" y="948371"/>
                </a:lnTo>
                <a:lnTo>
                  <a:pt x="647669" y="994633"/>
                </a:lnTo>
                <a:lnTo>
                  <a:pt x="1249076" y="994633"/>
                </a:lnTo>
                <a:lnTo>
                  <a:pt x="1249076" y="1040895"/>
                </a:lnTo>
                <a:lnTo>
                  <a:pt x="601407" y="1040895"/>
                </a:lnTo>
                <a:lnTo>
                  <a:pt x="601407" y="832716"/>
                </a:lnTo>
                <a:close/>
                <a:moveTo>
                  <a:pt x="555144" y="693930"/>
                </a:moveTo>
                <a:lnTo>
                  <a:pt x="601406" y="693930"/>
                </a:lnTo>
                <a:lnTo>
                  <a:pt x="601406" y="740192"/>
                </a:lnTo>
                <a:lnTo>
                  <a:pt x="555144" y="740192"/>
                </a:lnTo>
                <a:close/>
                <a:moveTo>
                  <a:pt x="462620" y="693930"/>
                </a:moveTo>
                <a:lnTo>
                  <a:pt x="508882" y="693930"/>
                </a:lnTo>
                <a:lnTo>
                  <a:pt x="508882" y="740192"/>
                </a:lnTo>
                <a:lnTo>
                  <a:pt x="462620" y="740192"/>
                </a:lnTo>
                <a:close/>
                <a:moveTo>
                  <a:pt x="370096" y="693930"/>
                </a:moveTo>
                <a:lnTo>
                  <a:pt x="416358" y="693930"/>
                </a:lnTo>
                <a:lnTo>
                  <a:pt x="416358" y="740192"/>
                </a:lnTo>
                <a:lnTo>
                  <a:pt x="370096" y="740192"/>
                </a:lnTo>
                <a:close/>
                <a:moveTo>
                  <a:pt x="323834" y="601406"/>
                </a:moveTo>
                <a:lnTo>
                  <a:pt x="647668" y="601406"/>
                </a:lnTo>
                <a:lnTo>
                  <a:pt x="647668" y="647668"/>
                </a:lnTo>
                <a:lnTo>
                  <a:pt x="323834" y="647668"/>
                </a:lnTo>
                <a:close/>
                <a:moveTo>
                  <a:pt x="1087159" y="555144"/>
                </a:moveTo>
                <a:cubicBezTo>
                  <a:pt x="1036130" y="555144"/>
                  <a:pt x="994634" y="596640"/>
                  <a:pt x="994634" y="647668"/>
                </a:cubicBezTo>
                <a:lnTo>
                  <a:pt x="994634" y="670799"/>
                </a:lnTo>
                <a:lnTo>
                  <a:pt x="971503" y="670799"/>
                </a:lnTo>
                <a:cubicBezTo>
                  <a:pt x="945989" y="670799"/>
                  <a:pt x="925241" y="691547"/>
                  <a:pt x="925241" y="717061"/>
                </a:cubicBezTo>
                <a:cubicBezTo>
                  <a:pt x="925241" y="742575"/>
                  <a:pt x="945989" y="763323"/>
                  <a:pt x="971503" y="763323"/>
                </a:cubicBezTo>
                <a:lnTo>
                  <a:pt x="1341600" y="763323"/>
                </a:lnTo>
                <a:cubicBezTo>
                  <a:pt x="1367114" y="763323"/>
                  <a:pt x="1387862" y="742575"/>
                  <a:pt x="1387862" y="717061"/>
                </a:cubicBezTo>
                <a:cubicBezTo>
                  <a:pt x="1387862" y="691547"/>
                  <a:pt x="1367114" y="670799"/>
                  <a:pt x="1341600" y="670799"/>
                </a:cubicBezTo>
                <a:lnTo>
                  <a:pt x="1318469" y="670799"/>
                </a:lnTo>
                <a:lnTo>
                  <a:pt x="1318469" y="647668"/>
                </a:lnTo>
                <a:cubicBezTo>
                  <a:pt x="1318469" y="596640"/>
                  <a:pt x="1276973" y="555144"/>
                  <a:pt x="1225945" y="555144"/>
                </a:cubicBezTo>
                <a:cubicBezTo>
                  <a:pt x="1206123" y="555144"/>
                  <a:pt x="1186922" y="561717"/>
                  <a:pt x="1170500" y="574107"/>
                </a:cubicBezTo>
                <a:lnTo>
                  <a:pt x="1156552" y="584634"/>
                </a:lnTo>
                <a:lnTo>
                  <a:pt x="1142603" y="574107"/>
                </a:lnTo>
                <a:cubicBezTo>
                  <a:pt x="1126181" y="561717"/>
                  <a:pt x="1106980" y="555144"/>
                  <a:pt x="1087159" y="555144"/>
                </a:cubicBezTo>
                <a:close/>
                <a:moveTo>
                  <a:pt x="925241" y="508882"/>
                </a:moveTo>
                <a:lnTo>
                  <a:pt x="971503" y="508882"/>
                </a:lnTo>
                <a:lnTo>
                  <a:pt x="971503" y="555144"/>
                </a:lnTo>
                <a:lnTo>
                  <a:pt x="925241" y="555144"/>
                </a:lnTo>
                <a:close/>
                <a:moveTo>
                  <a:pt x="832717" y="508882"/>
                </a:moveTo>
                <a:lnTo>
                  <a:pt x="878979" y="508882"/>
                </a:lnTo>
                <a:lnTo>
                  <a:pt x="878979" y="555144"/>
                </a:lnTo>
                <a:lnTo>
                  <a:pt x="832717" y="555144"/>
                </a:lnTo>
                <a:close/>
                <a:moveTo>
                  <a:pt x="555144" y="508882"/>
                </a:moveTo>
                <a:lnTo>
                  <a:pt x="601406" y="508882"/>
                </a:lnTo>
                <a:lnTo>
                  <a:pt x="601406" y="555144"/>
                </a:lnTo>
                <a:lnTo>
                  <a:pt x="555144" y="555144"/>
                </a:lnTo>
                <a:close/>
                <a:moveTo>
                  <a:pt x="462620" y="508882"/>
                </a:moveTo>
                <a:lnTo>
                  <a:pt x="508882" y="508882"/>
                </a:lnTo>
                <a:lnTo>
                  <a:pt x="508882" y="555144"/>
                </a:lnTo>
                <a:lnTo>
                  <a:pt x="462620" y="555144"/>
                </a:lnTo>
                <a:close/>
                <a:moveTo>
                  <a:pt x="370096" y="508882"/>
                </a:moveTo>
                <a:lnTo>
                  <a:pt x="416358" y="508882"/>
                </a:lnTo>
                <a:lnTo>
                  <a:pt x="416358" y="555144"/>
                </a:lnTo>
                <a:lnTo>
                  <a:pt x="370096" y="555144"/>
                </a:lnTo>
                <a:close/>
                <a:moveTo>
                  <a:pt x="786455" y="416358"/>
                </a:moveTo>
                <a:lnTo>
                  <a:pt x="1110289" y="416358"/>
                </a:lnTo>
                <a:lnTo>
                  <a:pt x="1110289" y="462620"/>
                </a:lnTo>
                <a:lnTo>
                  <a:pt x="786455" y="462620"/>
                </a:lnTo>
                <a:close/>
                <a:moveTo>
                  <a:pt x="323834" y="416358"/>
                </a:moveTo>
                <a:lnTo>
                  <a:pt x="647668" y="416358"/>
                </a:lnTo>
                <a:lnTo>
                  <a:pt x="647668" y="462620"/>
                </a:lnTo>
                <a:lnTo>
                  <a:pt x="323834" y="462620"/>
                </a:lnTo>
                <a:close/>
                <a:moveTo>
                  <a:pt x="1017765" y="323834"/>
                </a:moveTo>
                <a:lnTo>
                  <a:pt x="1064027" y="323834"/>
                </a:lnTo>
                <a:lnTo>
                  <a:pt x="1064027" y="370096"/>
                </a:lnTo>
                <a:lnTo>
                  <a:pt x="1017765" y="370096"/>
                </a:lnTo>
                <a:close/>
                <a:moveTo>
                  <a:pt x="925241" y="323834"/>
                </a:moveTo>
                <a:lnTo>
                  <a:pt x="971503" y="323834"/>
                </a:lnTo>
                <a:lnTo>
                  <a:pt x="971503" y="370096"/>
                </a:lnTo>
                <a:lnTo>
                  <a:pt x="925241" y="370096"/>
                </a:lnTo>
                <a:close/>
                <a:moveTo>
                  <a:pt x="832717" y="323834"/>
                </a:moveTo>
                <a:lnTo>
                  <a:pt x="878979" y="323834"/>
                </a:lnTo>
                <a:lnTo>
                  <a:pt x="878979" y="370096"/>
                </a:lnTo>
                <a:lnTo>
                  <a:pt x="832717" y="370096"/>
                </a:lnTo>
                <a:close/>
                <a:moveTo>
                  <a:pt x="555144" y="323834"/>
                </a:moveTo>
                <a:lnTo>
                  <a:pt x="601406" y="323834"/>
                </a:lnTo>
                <a:lnTo>
                  <a:pt x="601406" y="370096"/>
                </a:lnTo>
                <a:lnTo>
                  <a:pt x="555144" y="370096"/>
                </a:lnTo>
                <a:close/>
                <a:moveTo>
                  <a:pt x="462620" y="323834"/>
                </a:moveTo>
                <a:lnTo>
                  <a:pt x="508882" y="323834"/>
                </a:lnTo>
                <a:lnTo>
                  <a:pt x="508882" y="370096"/>
                </a:lnTo>
                <a:lnTo>
                  <a:pt x="462620" y="370096"/>
                </a:lnTo>
                <a:close/>
                <a:moveTo>
                  <a:pt x="370096" y="323834"/>
                </a:moveTo>
                <a:lnTo>
                  <a:pt x="416358" y="323834"/>
                </a:lnTo>
                <a:lnTo>
                  <a:pt x="416358" y="370096"/>
                </a:lnTo>
                <a:lnTo>
                  <a:pt x="370096" y="370096"/>
                </a:lnTo>
                <a:close/>
                <a:moveTo>
                  <a:pt x="786455" y="231310"/>
                </a:moveTo>
                <a:lnTo>
                  <a:pt x="1110289" y="231310"/>
                </a:lnTo>
                <a:lnTo>
                  <a:pt x="1110289" y="277572"/>
                </a:lnTo>
                <a:lnTo>
                  <a:pt x="786455" y="277572"/>
                </a:lnTo>
                <a:close/>
                <a:moveTo>
                  <a:pt x="323834" y="231310"/>
                </a:moveTo>
                <a:lnTo>
                  <a:pt x="647668" y="231310"/>
                </a:lnTo>
                <a:lnTo>
                  <a:pt x="647668" y="277572"/>
                </a:lnTo>
                <a:lnTo>
                  <a:pt x="323834" y="277572"/>
                </a:lnTo>
                <a:close/>
                <a:moveTo>
                  <a:pt x="740193" y="185048"/>
                </a:moveTo>
                <a:lnTo>
                  <a:pt x="740193" y="902109"/>
                </a:lnTo>
                <a:lnTo>
                  <a:pt x="1156552" y="902109"/>
                </a:lnTo>
                <a:lnTo>
                  <a:pt x="1156552" y="809585"/>
                </a:lnTo>
                <a:lnTo>
                  <a:pt x="971503" y="809585"/>
                </a:lnTo>
                <a:cubicBezTo>
                  <a:pt x="920475" y="809585"/>
                  <a:pt x="878979" y="768089"/>
                  <a:pt x="878979" y="717061"/>
                </a:cubicBezTo>
                <a:cubicBezTo>
                  <a:pt x="878979" y="689424"/>
                  <a:pt x="891211" y="664644"/>
                  <a:pt x="910502" y="647668"/>
                </a:cubicBezTo>
                <a:lnTo>
                  <a:pt x="786455" y="647668"/>
                </a:lnTo>
                <a:lnTo>
                  <a:pt x="786455" y="601406"/>
                </a:lnTo>
                <a:lnTo>
                  <a:pt x="956448" y="601406"/>
                </a:lnTo>
                <a:cubicBezTo>
                  <a:pt x="975547" y="547599"/>
                  <a:pt x="1026880" y="508882"/>
                  <a:pt x="1087159" y="508882"/>
                </a:cubicBezTo>
                <a:cubicBezTo>
                  <a:pt x="1111634" y="508882"/>
                  <a:pt x="1135318" y="515410"/>
                  <a:pt x="1156552" y="527868"/>
                </a:cubicBezTo>
                <a:lnTo>
                  <a:pt x="1156552" y="185048"/>
                </a:lnTo>
                <a:close/>
                <a:moveTo>
                  <a:pt x="277572" y="185048"/>
                </a:moveTo>
                <a:lnTo>
                  <a:pt x="277572" y="786454"/>
                </a:lnTo>
                <a:lnTo>
                  <a:pt x="647669" y="786454"/>
                </a:lnTo>
                <a:lnTo>
                  <a:pt x="647669" y="902109"/>
                </a:lnTo>
                <a:lnTo>
                  <a:pt x="693931" y="902109"/>
                </a:lnTo>
                <a:lnTo>
                  <a:pt x="693931" y="185048"/>
                </a:lnTo>
                <a:close/>
                <a:moveTo>
                  <a:pt x="208179" y="92524"/>
                </a:moveTo>
                <a:cubicBezTo>
                  <a:pt x="157151" y="92524"/>
                  <a:pt x="115655" y="134020"/>
                  <a:pt x="115655" y="185048"/>
                </a:cubicBezTo>
                <a:lnTo>
                  <a:pt x="115655" y="208179"/>
                </a:lnTo>
                <a:lnTo>
                  <a:pt x="92524" y="208179"/>
                </a:lnTo>
                <a:cubicBezTo>
                  <a:pt x="67010" y="208179"/>
                  <a:pt x="46262" y="228927"/>
                  <a:pt x="46262" y="254441"/>
                </a:cubicBezTo>
                <a:cubicBezTo>
                  <a:pt x="46262" y="279955"/>
                  <a:pt x="67010" y="300703"/>
                  <a:pt x="92524" y="300703"/>
                </a:cubicBezTo>
                <a:lnTo>
                  <a:pt x="231310" y="300703"/>
                </a:lnTo>
                <a:lnTo>
                  <a:pt x="231310" y="138786"/>
                </a:lnTo>
                <a:lnTo>
                  <a:pt x="323834" y="138786"/>
                </a:lnTo>
                <a:lnTo>
                  <a:pt x="323834" y="95878"/>
                </a:lnTo>
                <a:cubicBezTo>
                  <a:pt x="312382" y="98951"/>
                  <a:pt x="301415" y="104022"/>
                  <a:pt x="291521" y="111487"/>
                </a:cubicBezTo>
                <a:lnTo>
                  <a:pt x="277572" y="122014"/>
                </a:lnTo>
                <a:lnTo>
                  <a:pt x="263624" y="111487"/>
                </a:lnTo>
                <a:cubicBezTo>
                  <a:pt x="247202" y="99097"/>
                  <a:pt x="228001" y="92524"/>
                  <a:pt x="208179" y="92524"/>
                </a:cubicBezTo>
                <a:close/>
                <a:moveTo>
                  <a:pt x="740193" y="46262"/>
                </a:moveTo>
                <a:lnTo>
                  <a:pt x="740193" y="138786"/>
                </a:lnTo>
                <a:lnTo>
                  <a:pt x="1064028" y="138786"/>
                </a:lnTo>
                <a:lnTo>
                  <a:pt x="1064028" y="46262"/>
                </a:lnTo>
                <a:close/>
                <a:moveTo>
                  <a:pt x="370097" y="46262"/>
                </a:moveTo>
                <a:lnTo>
                  <a:pt x="370097" y="138786"/>
                </a:lnTo>
                <a:lnTo>
                  <a:pt x="693931" y="138786"/>
                </a:lnTo>
                <a:lnTo>
                  <a:pt x="693931" y="46262"/>
                </a:lnTo>
                <a:close/>
                <a:moveTo>
                  <a:pt x="323834" y="0"/>
                </a:moveTo>
                <a:lnTo>
                  <a:pt x="1110290" y="0"/>
                </a:lnTo>
                <a:lnTo>
                  <a:pt x="1110290" y="138786"/>
                </a:lnTo>
                <a:lnTo>
                  <a:pt x="1202814" y="138786"/>
                </a:lnTo>
                <a:lnTo>
                  <a:pt x="1202814" y="511107"/>
                </a:lnTo>
                <a:cubicBezTo>
                  <a:pt x="1210426" y="509786"/>
                  <a:pt x="1218129" y="508882"/>
                  <a:pt x="1225945" y="508882"/>
                </a:cubicBezTo>
                <a:cubicBezTo>
                  <a:pt x="1295473" y="508882"/>
                  <a:pt x="1353233" y="560306"/>
                  <a:pt x="1363229" y="627078"/>
                </a:cubicBezTo>
                <a:cubicBezTo>
                  <a:pt x="1403821" y="636848"/>
                  <a:pt x="1434124" y="673487"/>
                  <a:pt x="1434124" y="717061"/>
                </a:cubicBezTo>
                <a:cubicBezTo>
                  <a:pt x="1434124" y="768089"/>
                  <a:pt x="1392628" y="809585"/>
                  <a:pt x="1341600" y="809585"/>
                </a:cubicBezTo>
                <a:lnTo>
                  <a:pt x="1202814" y="809585"/>
                </a:lnTo>
                <a:lnTo>
                  <a:pt x="1202814" y="902109"/>
                </a:lnTo>
                <a:lnTo>
                  <a:pt x="1387862" y="902109"/>
                </a:lnTo>
                <a:lnTo>
                  <a:pt x="1387862" y="1295336"/>
                </a:lnTo>
                <a:lnTo>
                  <a:pt x="1434124" y="1295336"/>
                </a:lnTo>
                <a:lnTo>
                  <a:pt x="1434124" y="1434122"/>
                </a:lnTo>
                <a:lnTo>
                  <a:pt x="0" y="1434122"/>
                </a:lnTo>
                <a:lnTo>
                  <a:pt x="0" y="1295336"/>
                </a:lnTo>
                <a:lnTo>
                  <a:pt x="46262" y="1295336"/>
                </a:lnTo>
                <a:lnTo>
                  <a:pt x="46262" y="786454"/>
                </a:lnTo>
                <a:lnTo>
                  <a:pt x="231310" y="786454"/>
                </a:lnTo>
                <a:lnTo>
                  <a:pt x="231310" y="346965"/>
                </a:lnTo>
                <a:lnTo>
                  <a:pt x="92524" y="346965"/>
                </a:lnTo>
                <a:cubicBezTo>
                  <a:pt x="41496" y="346965"/>
                  <a:pt x="0" y="305469"/>
                  <a:pt x="0" y="254441"/>
                </a:cubicBezTo>
                <a:cubicBezTo>
                  <a:pt x="0" y="210867"/>
                  <a:pt x="30303" y="174228"/>
                  <a:pt x="70895" y="164458"/>
                </a:cubicBezTo>
                <a:cubicBezTo>
                  <a:pt x="80891" y="97686"/>
                  <a:pt x="138651" y="46262"/>
                  <a:pt x="208179" y="46262"/>
                </a:cubicBezTo>
                <a:cubicBezTo>
                  <a:pt x="232654" y="46262"/>
                  <a:pt x="256339" y="52790"/>
                  <a:pt x="277572" y="65248"/>
                </a:cubicBezTo>
                <a:cubicBezTo>
                  <a:pt x="292007" y="56788"/>
                  <a:pt x="307638" y="51277"/>
                  <a:pt x="323834" y="4848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任意多边形: 形状 232">
            <a:extLst>
              <a:ext uri="{FF2B5EF4-FFF2-40B4-BE49-F238E27FC236}">
                <a16:creationId xmlns:a16="http://schemas.microsoft.com/office/drawing/2014/main" id="{EECF67F9-5C8B-45D8-A81A-908845ADA28B}"/>
              </a:ext>
            </a:extLst>
          </p:cNvPr>
          <p:cNvSpPr/>
          <p:nvPr/>
        </p:nvSpPr>
        <p:spPr>
          <a:xfrm>
            <a:off x="9501553" y="2381006"/>
            <a:ext cx="1389306" cy="1389306"/>
          </a:xfrm>
          <a:custGeom>
            <a:avLst/>
            <a:gdLst>
              <a:gd name="connsiteX0" fmla="*/ 1120408 w 1389306"/>
              <a:gd name="connsiteY0" fmla="*/ 1210041 h 1389306"/>
              <a:gd name="connsiteX1" fmla="*/ 1120408 w 1389306"/>
              <a:gd name="connsiteY1" fmla="*/ 1344489 h 1389306"/>
              <a:gd name="connsiteX2" fmla="*/ 1254857 w 1389306"/>
              <a:gd name="connsiteY2" fmla="*/ 1344489 h 1389306"/>
              <a:gd name="connsiteX3" fmla="*/ 1254857 w 1389306"/>
              <a:gd name="connsiteY3" fmla="*/ 1210041 h 1389306"/>
              <a:gd name="connsiteX4" fmla="*/ 896326 w 1389306"/>
              <a:gd name="connsiteY4" fmla="*/ 1210041 h 1389306"/>
              <a:gd name="connsiteX5" fmla="*/ 896326 w 1389306"/>
              <a:gd name="connsiteY5" fmla="*/ 1344489 h 1389306"/>
              <a:gd name="connsiteX6" fmla="*/ 1075592 w 1389306"/>
              <a:gd name="connsiteY6" fmla="*/ 1344489 h 1389306"/>
              <a:gd name="connsiteX7" fmla="*/ 1075592 w 1389306"/>
              <a:gd name="connsiteY7" fmla="*/ 1210041 h 1389306"/>
              <a:gd name="connsiteX8" fmla="*/ 717061 w 1389306"/>
              <a:gd name="connsiteY8" fmla="*/ 1210041 h 1389306"/>
              <a:gd name="connsiteX9" fmla="*/ 717061 w 1389306"/>
              <a:gd name="connsiteY9" fmla="*/ 1344489 h 1389306"/>
              <a:gd name="connsiteX10" fmla="*/ 851510 w 1389306"/>
              <a:gd name="connsiteY10" fmla="*/ 1344489 h 1389306"/>
              <a:gd name="connsiteX11" fmla="*/ 851510 w 1389306"/>
              <a:gd name="connsiteY11" fmla="*/ 1210041 h 1389306"/>
              <a:gd name="connsiteX12" fmla="*/ 436959 w 1389306"/>
              <a:gd name="connsiteY12" fmla="*/ 1210041 h 1389306"/>
              <a:gd name="connsiteX13" fmla="*/ 380939 w 1389306"/>
              <a:gd name="connsiteY13" fmla="*/ 1266061 h 1389306"/>
              <a:gd name="connsiteX14" fmla="*/ 380939 w 1389306"/>
              <a:gd name="connsiteY14" fmla="*/ 1344489 h 1389306"/>
              <a:gd name="connsiteX15" fmla="*/ 492979 w 1389306"/>
              <a:gd name="connsiteY15" fmla="*/ 1344489 h 1389306"/>
              <a:gd name="connsiteX16" fmla="*/ 492979 w 1389306"/>
              <a:gd name="connsiteY16" fmla="*/ 1266061 h 1389306"/>
              <a:gd name="connsiteX17" fmla="*/ 436959 w 1389306"/>
              <a:gd name="connsiteY17" fmla="*/ 1210041 h 1389306"/>
              <a:gd name="connsiteX18" fmla="*/ 190469 w 1389306"/>
              <a:gd name="connsiteY18" fmla="*/ 1210041 h 1389306"/>
              <a:gd name="connsiteX19" fmla="*/ 134449 w 1389306"/>
              <a:gd name="connsiteY19" fmla="*/ 1266061 h 1389306"/>
              <a:gd name="connsiteX20" fmla="*/ 134449 w 1389306"/>
              <a:gd name="connsiteY20" fmla="*/ 1344489 h 1389306"/>
              <a:gd name="connsiteX21" fmla="*/ 246490 w 1389306"/>
              <a:gd name="connsiteY21" fmla="*/ 1344489 h 1389306"/>
              <a:gd name="connsiteX22" fmla="*/ 246490 w 1389306"/>
              <a:gd name="connsiteY22" fmla="*/ 1266061 h 1389306"/>
              <a:gd name="connsiteX23" fmla="*/ 190469 w 1389306"/>
              <a:gd name="connsiteY23" fmla="*/ 1210041 h 1389306"/>
              <a:gd name="connsiteX24" fmla="*/ 44816 w 1389306"/>
              <a:gd name="connsiteY24" fmla="*/ 1075592 h 1389306"/>
              <a:gd name="connsiteX25" fmla="*/ 44816 w 1389306"/>
              <a:gd name="connsiteY25" fmla="*/ 1344489 h 1389306"/>
              <a:gd name="connsiteX26" fmla="*/ 89633 w 1389306"/>
              <a:gd name="connsiteY26" fmla="*/ 1344489 h 1389306"/>
              <a:gd name="connsiteX27" fmla="*/ 89633 w 1389306"/>
              <a:gd name="connsiteY27" fmla="*/ 1266061 h 1389306"/>
              <a:gd name="connsiteX28" fmla="*/ 190469 w 1389306"/>
              <a:gd name="connsiteY28" fmla="*/ 1165224 h 1389306"/>
              <a:gd name="connsiteX29" fmla="*/ 291306 w 1389306"/>
              <a:gd name="connsiteY29" fmla="*/ 1266061 h 1389306"/>
              <a:gd name="connsiteX30" fmla="*/ 291306 w 1389306"/>
              <a:gd name="connsiteY30" fmla="*/ 1344489 h 1389306"/>
              <a:gd name="connsiteX31" fmla="*/ 336122 w 1389306"/>
              <a:gd name="connsiteY31" fmla="*/ 1344489 h 1389306"/>
              <a:gd name="connsiteX32" fmla="*/ 336122 w 1389306"/>
              <a:gd name="connsiteY32" fmla="*/ 1266061 h 1389306"/>
              <a:gd name="connsiteX33" fmla="*/ 436959 w 1389306"/>
              <a:gd name="connsiteY33" fmla="*/ 1165224 h 1389306"/>
              <a:gd name="connsiteX34" fmla="*/ 537796 w 1389306"/>
              <a:gd name="connsiteY34" fmla="*/ 1266061 h 1389306"/>
              <a:gd name="connsiteX35" fmla="*/ 537796 w 1389306"/>
              <a:gd name="connsiteY35" fmla="*/ 1344489 h 1389306"/>
              <a:gd name="connsiteX36" fmla="*/ 582612 w 1389306"/>
              <a:gd name="connsiteY36" fmla="*/ 1344489 h 1389306"/>
              <a:gd name="connsiteX37" fmla="*/ 582612 w 1389306"/>
              <a:gd name="connsiteY37" fmla="*/ 1075592 h 1389306"/>
              <a:gd name="connsiteX38" fmla="*/ 1165223 w 1389306"/>
              <a:gd name="connsiteY38" fmla="*/ 985959 h 1389306"/>
              <a:gd name="connsiteX39" fmla="*/ 1165223 w 1389306"/>
              <a:gd name="connsiteY39" fmla="*/ 1075592 h 1389306"/>
              <a:gd name="connsiteX40" fmla="*/ 1254856 w 1389306"/>
              <a:gd name="connsiteY40" fmla="*/ 1075592 h 1389306"/>
              <a:gd name="connsiteX41" fmla="*/ 1254856 w 1389306"/>
              <a:gd name="connsiteY41" fmla="*/ 985959 h 1389306"/>
              <a:gd name="connsiteX42" fmla="*/ 941142 w 1389306"/>
              <a:gd name="connsiteY42" fmla="*/ 985959 h 1389306"/>
              <a:gd name="connsiteX43" fmla="*/ 941142 w 1389306"/>
              <a:gd name="connsiteY43" fmla="*/ 1075592 h 1389306"/>
              <a:gd name="connsiteX44" fmla="*/ 1030775 w 1389306"/>
              <a:gd name="connsiteY44" fmla="*/ 1075592 h 1389306"/>
              <a:gd name="connsiteX45" fmla="*/ 1030775 w 1389306"/>
              <a:gd name="connsiteY45" fmla="*/ 985959 h 1389306"/>
              <a:gd name="connsiteX46" fmla="*/ 717060 w 1389306"/>
              <a:gd name="connsiteY46" fmla="*/ 985959 h 1389306"/>
              <a:gd name="connsiteX47" fmla="*/ 717060 w 1389306"/>
              <a:gd name="connsiteY47" fmla="*/ 1075592 h 1389306"/>
              <a:gd name="connsiteX48" fmla="*/ 806693 w 1389306"/>
              <a:gd name="connsiteY48" fmla="*/ 1075592 h 1389306"/>
              <a:gd name="connsiteX49" fmla="*/ 806693 w 1389306"/>
              <a:gd name="connsiteY49" fmla="*/ 985959 h 1389306"/>
              <a:gd name="connsiteX50" fmla="*/ 448163 w 1389306"/>
              <a:gd name="connsiteY50" fmla="*/ 896326 h 1389306"/>
              <a:gd name="connsiteX51" fmla="*/ 448163 w 1389306"/>
              <a:gd name="connsiteY51" fmla="*/ 1030775 h 1389306"/>
              <a:gd name="connsiteX52" fmla="*/ 582612 w 1389306"/>
              <a:gd name="connsiteY52" fmla="*/ 1030775 h 1389306"/>
              <a:gd name="connsiteX53" fmla="*/ 582612 w 1389306"/>
              <a:gd name="connsiteY53" fmla="*/ 896326 h 1389306"/>
              <a:gd name="connsiteX54" fmla="*/ 268898 w 1389306"/>
              <a:gd name="connsiteY54" fmla="*/ 896326 h 1389306"/>
              <a:gd name="connsiteX55" fmla="*/ 268898 w 1389306"/>
              <a:gd name="connsiteY55" fmla="*/ 1030775 h 1389306"/>
              <a:gd name="connsiteX56" fmla="*/ 403347 w 1389306"/>
              <a:gd name="connsiteY56" fmla="*/ 1030775 h 1389306"/>
              <a:gd name="connsiteX57" fmla="*/ 403347 w 1389306"/>
              <a:gd name="connsiteY57" fmla="*/ 896326 h 1389306"/>
              <a:gd name="connsiteX58" fmla="*/ 89633 w 1389306"/>
              <a:gd name="connsiteY58" fmla="*/ 896326 h 1389306"/>
              <a:gd name="connsiteX59" fmla="*/ 89633 w 1389306"/>
              <a:gd name="connsiteY59" fmla="*/ 1030775 h 1389306"/>
              <a:gd name="connsiteX60" fmla="*/ 224082 w 1389306"/>
              <a:gd name="connsiteY60" fmla="*/ 1030775 h 1389306"/>
              <a:gd name="connsiteX61" fmla="*/ 224082 w 1389306"/>
              <a:gd name="connsiteY61" fmla="*/ 896326 h 1389306"/>
              <a:gd name="connsiteX62" fmla="*/ 1165223 w 1389306"/>
              <a:gd name="connsiteY62" fmla="*/ 851510 h 1389306"/>
              <a:gd name="connsiteX63" fmla="*/ 1165223 w 1389306"/>
              <a:gd name="connsiteY63" fmla="*/ 941143 h 1389306"/>
              <a:gd name="connsiteX64" fmla="*/ 1254856 w 1389306"/>
              <a:gd name="connsiteY64" fmla="*/ 941143 h 1389306"/>
              <a:gd name="connsiteX65" fmla="*/ 1254856 w 1389306"/>
              <a:gd name="connsiteY65" fmla="*/ 851510 h 1389306"/>
              <a:gd name="connsiteX66" fmla="*/ 941142 w 1389306"/>
              <a:gd name="connsiteY66" fmla="*/ 851510 h 1389306"/>
              <a:gd name="connsiteX67" fmla="*/ 941142 w 1389306"/>
              <a:gd name="connsiteY67" fmla="*/ 941143 h 1389306"/>
              <a:gd name="connsiteX68" fmla="*/ 1030775 w 1389306"/>
              <a:gd name="connsiteY68" fmla="*/ 941143 h 1389306"/>
              <a:gd name="connsiteX69" fmla="*/ 1030775 w 1389306"/>
              <a:gd name="connsiteY69" fmla="*/ 851510 h 1389306"/>
              <a:gd name="connsiteX70" fmla="*/ 717060 w 1389306"/>
              <a:gd name="connsiteY70" fmla="*/ 851510 h 1389306"/>
              <a:gd name="connsiteX71" fmla="*/ 717060 w 1389306"/>
              <a:gd name="connsiteY71" fmla="*/ 941143 h 1389306"/>
              <a:gd name="connsiteX72" fmla="*/ 806693 w 1389306"/>
              <a:gd name="connsiteY72" fmla="*/ 941143 h 1389306"/>
              <a:gd name="connsiteX73" fmla="*/ 806693 w 1389306"/>
              <a:gd name="connsiteY73" fmla="*/ 851510 h 1389306"/>
              <a:gd name="connsiteX74" fmla="*/ 1165223 w 1389306"/>
              <a:gd name="connsiteY74" fmla="*/ 717061 h 1389306"/>
              <a:gd name="connsiteX75" fmla="*/ 1165223 w 1389306"/>
              <a:gd name="connsiteY75" fmla="*/ 806694 h 1389306"/>
              <a:gd name="connsiteX76" fmla="*/ 1254856 w 1389306"/>
              <a:gd name="connsiteY76" fmla="*/ 806694 h 1389306"/>
              <a:gd name="connsiteX77" fmla="*/ 1254856 w 1389306"/>
              <a:gd name="connsiteY77" fmla="*/ 717061 h 1389306"/>
              <a:gd name="connsiteX78" fmla="*/ 941142 w 1389306"/>
              <a:gd name="connsiteY78" fmla="*/ 717061 h 1389306"/>
              <a:gd name="connsiteX79" fmla="*/ 941142 w 1389306"/>
              <a:gd name="connsiteY79" fmla="*/ 806694 h 1389306"/>
              <a:gd name="connsiteX80" fmla="*/ 1030775 w 1389306"/>
              <a:gd name="connsiteY80" fmla="*/ 806694 h 1389306"/>
              <a:gd name="connsiteX81" fmla="*/ 1030775 w 1389306"/>
              <a:gd name="connsiteY81" fmla="*/ 717061 h 1389306"/>
              <a:gd name="connsiteX82" fmla="*/ 717060 w 1389306"/>
              <a:gd name="connsiteY82" fmla="*/ 717061 h 1389306"/>
              <a:gd name="connsiteX83" fmla="*/ 717060 w 1389306"/>
              <a:gd name="connsiteY83" fmla="*/ 806694 h 1389306"/>
              <a:gd name="connsiteX84" fmla="*/ 806693 w 1389306"/>
              <a:gd name="connsiteY84" fmla="*/ 806694 h 1389306"/>
              <a:gd name="connsiteX85" fmla="*/ 806693 w 1389306"/>
              <a:gd name="connsiteY85" fmla="*/ 717061 h 1389306"/>
              <a:gd name="connsiteX86" fmla="*/ 448163 w 1389306"/>
              <a:gd name="connsiteY86" fmla="*/ 717061 h 1389306"/>
              <a:gd name="connsiteX87" fmla="*/ 448163 w 1389306"/>
              <a:gd name="connsiteY87" fmla="*/ 851510 h 1389306"/>
              <a:gd name="connsiteX88" fmla="*/ 582612 w 1389306"/>
              <a:gd name="connsiteY88" fmla="*/ 851510 h 1389306"/>
              <a:gd name="connsiteX89" fmla="*/ 582612 w 1389306"/>
              <a:gd name="connsiteY89" fmla="*/ 717061 h 1389306"/>
              <a:gd name="connsiteX90" fmla="*/ 268898 w 1389306"/>
              <a:gd name="connsiteY90" fmla="*/ 717061 h 1389306"/>
              <a:gd name="connsiteX91" fmla="*/ 268898 w 1389306"/>
              <a:gd name="connsiteY91" fmla="*/ 851510 h 1389306"/>
              <a:gd name="connsiteX92" fmla="*/ 403347 w 1389306"/>
              <a:gd name="connsiteY92" fmla="*/ 851510 h 1389306"/>
              <a:gd name="connsiteX93" fmla="*/ 403347 w 1389306"/>
              <a:gd name="connsiteY93" fmla="*/ 717061 h 1389306"/>
              <a:gd name="connsiteX94" fmla="*/ 89633 w 1389306"/>
              <a:gd name="connsiteY94" fmla="*/ 717061 h 1389306"/>
              <a:gd name="connsiteX95" fmla="*/ 89633 w 1389306"/>
              <a:gd name="connsiteY95" fmla="*/ 851510 h 1389306"/>
              <a:gd name="connsiteX96" fmla="*/ 224082 w 1389306"/>
              <a:gd name="connsiteY96" fmla="*/ 851510 h 1389306"/>
              <a:gd name="connsiteX97" fmla="*/ 224082 w 1389306"/>
              <a:gd name="connsiteY97" fmla="*/ 717061 h 1389306"/>
              <a:gd name="connsiteX98" fmla="*/ 1165223 w 1389306"/>
              <a:gd name="connsiteY98" fmla="*/ 582612 h 1389306"/>
              <a:gd name="connsiteX99" fmla="*/ 1165223 w 1389306"/>
              <a:gd name="connsiteY99" fmla="*/ 672245 h 1389306"/>
              <a:gd name="connsiteX100" fmla="*/ 1254856 w 1389306"/>
              <a:gd name="connsiteY100" fmla="*/ 672245 h 1389306"/>
              <a:gd name="connsiteX101" fmla="*/ 1254856 w 1389306"/>
              <a:gd name="connsiteY101" fmla="*/ 582612 h 1389306"/>
              <a:gd name="connsiteX102" fmla="*/ 941142 w 1389306"/>
              <a:gd name="connsiteY102" fmla="*/ 582612 h 1389306"/>
              <a:gd name="connsiteX103" fmla="*/ 941142 w 1389306"/>
              <a:gd name="connsiteY103" fmla="*/ 672245 h 1389306"/>
              <a:gd name="connsiteX104" fmla="*/ 1030775 w 1389306"/>
              <a:gd name="connsiteY104" fmla="*/ 672245 h 1389306"/>
              <a:gd name="connsiteX105" fmla="*/ 1030775 w 1389306"/>
              <a:gd name="connsiteY105" fmla="*/ 582612 h 1389306"/>
              <a:gd name="connsiteX106" fmla="*/ 717060 w 1389306"/>
              <a:gd name="connsiteY106" fmla="*/ 582612 h 1389306"/>
              <a:gd name="connsiteX107" fmla="*/ 717060 w 1389306"/>
              <a:gd name="connsiteY107" fmla="*/ 672245 h 1389306"/>
              <a:gd name="connsiteX108" fmla="*/ 806693 w 1389306"/>
              <a:gd name="connsiteY108" fmla="*/ 672245 h 1389306"/>
              <a:gd name="connsiteX109" fmla="*/ 806693 w 1389306"/>
              <a:gd name="connsiteY109" fmla="*/ 582612 h 1389306"/>
              <a:gd name="connsiteX110" fmla="*/ 448163 w 1389306"/>
              <a:gd name="connsiteY110" fmla="*/ 537796 h 1389306"/>
              <a:gd name="connsiteX111" fmla="*/ 448163 w 1389306"/>
              <a:gd name="connsiteY111" fmla="*/ 672245 h 1389306"/>
              <a:gd name="connsiteX112" fmla="*/ 582612 w 1389306"/>
              <a:gd name="connsiteY112" fmla="*/ 672245 h 1389306"/>
              <a:gd name="connsiteX113" fmla="*/ 582612 w 1389306"/>
              <a:gd name="connsiteY113" fmla="*/ 537796 h 1389306"/>
              <a:gd name="connsiteX114" fmla="*/ 268898 w 1389306"/>
              <a:gd name="connsiteY114" fmla="*/ 537796 h 1389306"/>
              <a:gd name="connsiteX115" fmla="*/ 268898 w 1389306"/>
              <a:gd name="connsiteY115" fmla="*/ 672245 h 1389306"/>
              <a:gd name="connsiteX116" fmla="*/ 403347 w 1389306"/>
              <a:gd name="connsiteY116" fmla="*/ 672245 h 1389306"/>
              <a:gd name="connsiteX117" fmla="*/ 403347 w 1389306"/>
              <a:gd name="connsiteY117" fmla="*/ 537796 h 1389306"/>
              <a:gd name="connsiteX118" fmla="*/ 89633 w 1389306"/>
              <a:gd name="connsiteY118" fmla="*/ 537796 h 1389306"/>
              <a:gd name="connsiteX119" fmla="*/ 89633 w 1389306"/>
              <a:gd name="connsiteY119" fmla="*/ 672245 h 1389306"/>
              <a:gd name="connsiteX120" fmla="*/ 224082 w 1389306"/>
              <a:gd name="connsiteY120" fmla="*/ 672245 h 1389306"/>
              <a:gd name="connsiteX121" fmla="*/ 224082 w 1389306"/>
              <a:gd name="connsiteY121" fmla="*/ 537796 h 1389306"/>
              <a:gd name="connsiteX122" fmla="*/ 1165223 w 1389306"/>
              <a:gd name="connsiteY122" fmla="*/ 448163 h 1389306"/>
              <a:gd name="connsiteX123" fmla="*/ 1165223 w 1389306"/>
              <a:gd name="connsiteY123" fmla="*/ 537796 h 1389306"/>
              <a:gd name="connsiteX124" fmla="*/ 1254856 w 1389306"/>
              <a:gd name="connsiteY124" fmla="*/ 537796 h 1389306"/>
              <a:gd name="connsiteX125" fmla="*/ 1254856 w 1389306"/>
              <a:gd name="connsiteY125" fmla="*/ 448163 h 1389306"/>
              <a:gd name="connsiteX126" fmla="*/ 941142 w 1389306"/>
              <a:gd name="connsiteY126" fmla="*/ 448163 h 1389306"/>
              <a:gd name="connsiteX127" fmla="*/ 941142 w 1389306"/>
              <a:gd name="connsiteY127" fmla="*/ 537796 h 1389306"/>
              <a:gd name="connsiteX128" fmla="*/ 1030775 w 1389306"/>
              <a:gd name="connsiteY128" fmla="*/ 537796 h 1389306"/>
              <a:gd name="connsiteX129" fmla="*/ 1030775 w 1389306"/>
              <a:gd name="connsiteY129" fmla="*/ 448163 h 1389306"/>
              <a:gd name="connsiteX130" fmla="*/ 717060 w 1389306"/>
              <a:gd name="connsiteY130" fmla="*/ 448163 h 1389306"/>
              <a:gd name="connsiteX131" fmla="*/ 717060 w 1389306"/>
              <a:gd name="connsiteY131" fmla="*/ 537796 h 1389306"/>
              <a:gd name="connsiteX132" fmla="*/ 806693 w 1389306"/>
              <a:gd name="connsiteY132" fmla="*/ 537796 h 1389306"/>
              <a:gd name="connsiteX133" fmla="*/ 806693 w 1389306"/>
              <a:gd name="connsiteY133" fmla="*/ 448163 h 1389306"/>
              <a:gd name="connsiteX134" fmla="*/ 74014 w 1389306"/>
              <a:gd name="connsiteY134" fmla="*/ 403347 h 1389306"/>
              <a:gd name="connsiteX135" fmla="*/ 44816 w 1389306"/>
              <a:gd name="connsiteY135" fmla="*/ 432545 h 1389306"/>
              <a:gd name="connsiteX136" fmla="*/ 49724 w 1389306"/>
              <a:gd name="connsiteY136" fmla="*/ 448746 h 1389306"/>
              <a:gd name="connsiteX137" fmla="*/ 79213 w 1389306"/>
              <a:gd name="connsiteY137" fmla="*/ 492979 h 1389306"/>
              <a:gd name="connsiteX138" fmla="*/ 582612 w 1389306"/>
              <a:gd name="connsiteY138" fmla="*/ 492979 h 1389306"/>
              <a:gd name="connsiteX139" fmla="*/ 582612 w 1389306"/>
              <a:gd name="connsiteY139" fmla="*/ 403347 h 1389306"/>
              <a:gd name="connsiteX140" fmla="*/ 1165223 w 1389306"/>
              <a:gd name="connsiteY140" fmla="*/ 313714 h 1389306"/>
              <a:gd name="connsiteX141" fmla="*/ 1165223 w 1389306"/>
              <a:gd name="connsiteY141" fmla="*/ 403347 h 1389306"/>
              <a:gd name="connsiteX142" fmla="*/ 1254856 w 1389306"/>
              <a:gd name="connsiteY142" fmla="*/ 403347 h 1389306"/>
              <a:gd name="connsiteX143" fmla="*/ 1254856 w 1389306"/>
              <a:gd name="connsiteY143" fmla="*/ 313714 h 1389306"/>
              <a:gd name="connsiteX144" fmla="*/ 941142 w 1389306"/>
              <a:gd name="connsiteY144" fmla="*/ 313714 h 1389306"/>
              <a:gd name="connsiteX145" fmla="*/ 941142 w 1389306"/>
              <a:gd name="connsiteY145" fmla="*/ 403347 h 1389306"/>
              <a:gd name="connsiteX146" fmla="*/ 1030775 w 1389306"/>
              <a:gd name="connsiteY146" fmla="*/ 403347 h 1389306"/>
              <a:gd name="connsiteX147" fmla="*/ 1030775 w 1389306"/>
              <a:gd name="connsiteY147" fmla="*/ 313714 h 1389306"/>
              <a:gd name="connsiteX148" fmla="*/ 717060 w 1389306"/>
              <a:gd name="connsiteY148" fmla="*/ 313714 h 1389306"/>
              <a:gd name="connsiteX149" fmla="*/ 717060 w 1389306"/>
              <a:gd name="connsiteY149" fmla="*/ 403347 h 1389306"/>
              <a:gd name="connsiteX150" fmla="*/ 806693 w 1389306"/>
              <a:gd name="connsiteY150" fmla="*/ 403347 h 1389306"/>
              <a:gd name="connsiteX151" fmla="*/ 806693 w 1389306"/>
              <a:gd name="connsiteY151" fmla="*/ 313714 h 1389306"/>
              <a:gd name="connsiteX152" fmla="*/ 148297 w 1389306"/>
              <a:gd name="connsiteY152" fmla="*/ 313714 h 1389306"/>
              <a:gd name="connsiteX153" fmla="*/ 125889 w 1389306"/>
              <a:gd name="connsiteY153" fmla="*/ 358531 h 1389306"/>
              <a:gd name="connsiteX154" fmla="*/ 582612 w 1389306"/>
              <a:gd name="connsiteY154" fmla="*/ 358531 h 1389306"/>
              <a:gd name="connsiteX155" fmla="*/ 582612 w 1389306"/>
              <a:gd name="connsiteY155" fmla="*/ 313714 h 1389306"/>
              <a:gd name="connsiteX156" fmla="*/ 1120407 w 1389306"/>
              <a:gd name="connsiteY156" fmla="*/ 268898 h 1389306"/>
              <a:gd name="connsiteX157" fmla="*/ 1299672 w 1389306"/>
              <a:gd name="connsiteY157" fmla="*/ 268898 h 1389306"/>
              <a:gd name="connsiteX158" fmla="*/ 1299672 w 1389306"/>
              <a:gd name="connsiteY158" fmla="*/ 1120408 h 1389306"/>
              <a:gd name="connsiteX159" fmla="*/ 1120407 w 1389306"/>
              <a:gd name="connsiteY159" fmla="*/ 1120408 h 1389306"/>
              <a:gd name="connsiteX160" fmla="*/ 896326 w 1389306"/>
              <a:gd name="connsiteY160" fmla="*/ 268898 h 1389306"/>
              <a:gd name="connsiteX161" fmla="*/ 1075591 w 1389306"/>
              <a:gd name="connsiteY161" fmla="*/ 268898 h 1389306"/>
              <a:gd name="connsiteX162" fmla="*/ 1075591 w 1389306"/>
              <a:gd name="connsiteY162" fmla="*/ 1120408 h 1389306"/>
              <a:gd name="connsiteX163" fmla="*/ 896326 w 1389306"/>
              <a:gd name="connsiteY163" fmla="*/ 1120408 h 1389306"/>
              <a:gd name="connsiteX164" fmla="*/ 672244 w 1389306"/>
              <a:gd name="connsiteY164" fmla="*/ 268898 h 1389306"/>
              <a:gd name="connsiteX165" fmla="*/ 851509 w 1389306"/>
              <a:gd name="connsiteY165" fmla="*/ 268898 h 1389306"/>
              <a:gd name="connsiteX166" fmla="*/ 851509 w 1389306"/>
              <a:gd name="connsiteY166" fmla="*/ 1120408 h 1389306"/>
              <a:gd name="connsiteX167" fmla="*/ 672244 w 1389306"/>
              <a:gd name="connsiteY167" fmla="*/ 1120408 h 1389306"/>
              <a:gd name="connsiteX168" fmla="*/ 694653 w 1389306"/>
              <a:gd name="connsiteY168" fmla="*/ 179265 h 1389306"/>
              <a:gd name="connsiteX169" fmla="*/ 627428 w 1389306"/>
              <a:gd name="connsiteY169" fmla="*/ 246490 h 1389306"/>
              <a:gd name="connsiteX170" fmla="*/ 627428 w 1389306"/>
              <a:gd name="connsiteY170" fmla="*/ 1344489 h 1389306"/>
              <a:gd name="connsiteX171" fmla="*/ 672245 w 1389306"/>
              <a:gd name="connsiteY171" fmla="*/ 1344489 h 1389306"/>
              <a:gd name="connsiteX172" fmla="*/ 672245 w 1389306"/>
              <a:gd name="connsiteY172" fmla="*/ 1165224 h 1389306"/>
              <a:gd name="connsiteX173" fmla="*/ 1299673 w 1389306"/>
              <a:gd name="connsiteY173" fmla="*/ 1165224 h 1389306"/>
              <a:gd name="connsiteX174" fmla="*/ 1299673 w 1389306"/>
              <a:gd name="connsiteY174" fmla="*/ 1344489 h 1389306"/>
              <a:gd name="connsiteX175" fmla="*/ 1344489 w 1389306"/>
              <a:gd name="connsiteY175" fmla="*/ 1344489 h 1389306"/>
              <a:gd name="connsiteX176" fmla="*/ 1344489 w 1389306"/>
              <a:gd name="connsiteY176" fmla="*/ 246490 h 1389306"/>
              <a:gd name="connsiteX177" fmla="*/ 1277265 w 1389306"/>
              <a:gd name="connsiteY177" fmla="*/ 179265 h 1389306"/>
              <a:gd name="connsiteX178" fmla="*/ 739469 w 1389306"/>
              <a:gd name="connsiteY178" fmla="*/ 44816 h 1389306"/>
              <a:gd name="connsiteX179" fmla="*/ 717061 w 1389306"/>
              <a:gd name="connsiteY179" fmla="*/ 67224 h 1389306"/>
              <a:gd name="connsiteX180" fmla="*/ 717061 w 1389306"/>
              <a:gd name="connsiteY180" fmla="*/ 134449 h 1389306"/>
              <a:gd name="connsiteX181" fmla="*/ 1254857 w 1389306"/>
              <a:gd name="connsiteY181" fmla="*/ 134449 h 1389306"/>
              <a:gd name="connsiteX182" fmla="*/ 1254857 w 1389306"/>
              <a:gd name="connsiteY182" fmla="*/ 67224 h 1389306"/>
              <a:gd name="connsiteX183" fmla="*/ 1232449 w 1389306"/>
              <a:gd name="connsiteY183" fmla="*/ 44816 h 1389306"/>
              <a:gd name="connsiteX184" fmla="*/ 739469 w 1389306"/>
              <a:gd name="connsiteY184" fmla="*/ 0 h 1389306"/>
              <a:gd name="connsiteX185" fmla="*/ 1232449 w 1389306"/>
              <a:gd name="connsiteY185" fmla="*/ 0 h 1389306"/>
              <a:gd name="connsiteX186" fmla="*/ 1299673 w 1389306"/>
              <a:gd name="connsiteY186" fmla="*/ 67224 h 1389306"/>
              <a:gd name="connsiteX187" fmla="*/ 1299673 w 1389306"/>
              <a:gd name="connsiteY187" fmla="*/ 136712 h 1389306"/>
              <a:gd name="connsiteX188" fmla="*/ 1389306 w 1389306"/>
              <a:gd name="connsiteY188" fmla="*/ 246490 h 1389306"/>
              <a:gd name="connsiteX189" fmla="*/ 1389306 w 1389306"/>
              <a:gd name="connsiteY189" fmla="*/ 1389306 h 1389306"/>
              <a:gd name="connsiteX190" fmla="*/ 0 w 1389306"/>
              <a:gd name="connsiteY190" fmla="*/ 1389306 h 1389306"/>
              <a:gd name="connsiteX191" fmla="*/ 0 w 1389306"/>
              <a:gd name="connsiteY191" fmla="*/ 1030775 h 1389306"/>
              <a:gd name="connsiteX192" fmla="*/ 44816 w 1389306"/>
              <a:gd name="connsiteY192" fmla="*/ 1030775 h 1389306"/>
              <a:gd name="connsiteX193" fmla="*/ 44816 w 1389306"/>
              <a:gd name="connsiteY193" fmla="*/ 522177 h 1389306"/>
              <a:gd name="connsiteX194" fmla="*/ 12437 w 1389306"/>
              <a:gd name="connsiteY194" fmla="*/ 473596 h 1389306"/>
              <a:gd name="connsiteX195" fmla="*/ 0 w 1389306"/>
              <a:gd name="connsiteY195" fmla="*/ 432545 h 1389306"/>
              <a:gd name="connsiteX196" fmla="*/ 74014 w 1389306"/>
              <a:gd name="connsiteY196" fmla="*/ 358531 h 1389306"/>
              <a:gd name="connsiteX197" fmla="*/ 75784 w 1389306"/>
              <a:gd name="connsiteY197" fmla="*/ 358531 h 1389306"/>
              <a:gd name="connsiteX198" fmla="*/ 120601 w 1389306"/>
              <a:gd name="connsiteY198" fmla="*/ 268898 h 1389306"/>
              <a:gd name="connsiteX199" fmla="*/ 582612 w 1389306"/>
              <a:gd name="connsiteY199" fmla="*/ 268898 h 1389306"/>
              <a:gd name="connsiteX200" fmla="*/ 582612 w 1389306"/>
              <a:gd name="connsiteY200" fmla="*/ 246490 h 1389306"/>
              <a:gd name="connsiteX201" fmla="*/ 672245 w 1389306"/>
              <a:gd name="connsiteY201" fmla="*/ 136712 h 1389306"/>
              <a:gd name="connsiteX202" fmla="*/ 672245 w 1389306"/>
              <a:gd name="connsiteY202" fmla="*/ 67224 h 1389306"/>
              <a:gd name="connsiteX203" fmla="*/ 739469 w 1389306"/>
              <a:gd name="connsiteY203" fmla="*/ 0 h 138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1389306" h="1389306">
                <a:moveTo>
                  <a:pt x="1120408" y="1210041"/>
                </a:moveTo>
                <a:lnTo>
                  <a:pt x="1120408" y="1344489"/>
                </a:lnTo>
                <a:lnTo>
                  <a:pt x="1254857" y="1344489"/>
                </a:lnTo>
                <a:lnTo>
                  <a:pt x="1254857" y="1210041"/>
                </a:lnTo>
                <a:close/>
                <a:moveTo>
                  <a:pt x="896326" y="1210041"/>
                </a:moveTo>
                <a:lnTo>
                  <a:pt x="896326" y="1344489"/>
                </a:lnTo>
                <a:lnTo>
                  <a:pt x="1075592" y="1344489"/>
                </a:lnTo>
                <a:lnTo>
                  <a:pt x="1075592" y="1210041"/>
                </a:lnTo>
                <a:close/>
                <a:moveTo>
                  <a:pt x="717061" y="1210041"/>
                </a:moveTo>
                <a:lnTo>
                  <a:pt x="717061" y="1344489"/>
                </a:lnTo>
                <a:lnTo>
                  <a:pt x="851510" y="1344489"/>
                </a:lnTo>
                <a:lnTo>
                  <a:pt x="851510" y="1210041"/>
                </a:lnTo>
                <a:close/>
                <a:moveTo>
                  <a:pt x="436959" y="1210041"/>
                </a:moveTo>
                <a:cubicBezTo>
                  <a:pt x="406081" y="1210041"/>
                  <a:pt x="380939" y="1235182"/>
                  <a:pt x="380939" y="1266061"/>
                </a:cubicBezTo>
                <a:lnTo>
                  <a:pt x="380939" y="1344489"/>
                </a:lnTo>
                <a:lnTo>
                  <a:pt x="492979" y="1344489"/>
                </a:lnTo>
                <a:lnTo>
                  <a:pt x="492979" y="1266061"/>
                </a:lnTo>
                <a:cubicBezTo>
                  <a:pt x="492979" y="1235182"/>
                  <a:pt x="467838" y="1210041"/>
                  <a:pt x="436959" y="1210041"/>
                </a:cubicBezTo>
                <a:close/>
                <a:moveTo>
                  <a:pt x="190469" y="1210041"/>
                </a:moveTo>
                <a:cubicBezTo>
                  <a:pt x="159591" y="1210041"/>
                  <a:pt x="134449" y="1235182"/>
                  <a:pt x="134449" y="1266061"/>
                </a:cubicBezTo>
                <a:lnTo>
                  <a:pt x="134449" y="1344489"/>
                </a:lnTo>
                <a:lnTo>
                  <a:pt x="246490" y="1344489"/>
                </a:lnTo>
                <a:lnTo>
                  <a:pt x="246490" y="1266061"/>
                </a:lnTo>
                <a:cubicBezTo>
                  <a:pt x="246490" y="1235182"/>
                  <a:pt x="221348" y="1210041"/>
                  <a:pt x="190469" y="1210041"/>
                </a:cubicBezTo>
                <a:close/>
                <a:moveTo>
                  <a:pt x="44816" y="1075592"/>
                </a:moveTo>
                <a:lnTo>
                  <a:pt x="44816" y="1344489"/>
                </a:lnTo>
                <a:lnTo>
                  <a:pt x="89633" y="1344489"/>
                </a:lnTo>
                <a:lnTo>
                  <a:pt x="89633" y="1266061"/>
                </a:lnTo>
                <a:cubicBezTo>
                  <a:pt x="89633" y="1210466"/>
                  <a:pt x="134875" y="1165224"/>
                  <a:pt x="190469" y="1165224"/>
                </a:cubicBezTo>
                <a:cubicBezTo>
                  <a:pt x="246064" y="1165224"/>
                  <a:pt x="291306" y="1210466"/>
                  <a:pt x="291306" y="1266061"/>
                </a:cubicBezTo>
                <a:lnTo>
                  <a:pt x="291306" y="1344489"/>
                </a:lnTo>
                <a:lnTo>
                  <a:pt x="336122" y="1344489"/>
                </a:lnTo>
                <a:lnTo>
                  <a:pt x="336122" y="1266061"/>
                </a:lnTo>
                <a:cubicBezTo>
                  <a:pt x="336122" y="1210466"/>
                  <a:pt x="381364" y="1165224"/>
                  <a:pt x="436959" y="1165224"/>
                </a:cubicBezTo>
                <a:cubicBezTo>
                  <a:pt x="492554" y="1165224"/>
                  <a:pt x="537796" y="1210466"/>
                  <a:pt x="537796" y="1266061"/>
                </a:cubicBezTo>
                <a:lnTo>
                  <a:pt x="537796" y="1344489"/>
                </a:lnTo>
                <a:lnTo>
                  <a:pt x="582612" y="1344489"/>
                </a:lnTo>
                <a:lnTo>
                  <a:pt x="582612" y="1075592"/>
                </a:lnTo>
                <a:close/>
                <a:moveTo>
                  <a:pt x="1165223" y="985959"/>
                </a:moveTo>
                <a:lnTo>
                  <a:pt x="1165223" y="1075592"/>
                </a:lnTo>
                <a:lnTo>
                  <a:pt x="1254856" y="1075592"/>
                </a:lnTo>
                <a:lnTo>
                  <a:pt x="1254856" y="985959"/>
                </a:lnTo>
                <a:close/>
                <a:moveTo>
                  <a:pt x="941142" y="985959"/>
                </a:moveTo>
                <a:lnTo>
                  <a:pt x="941142" y="1075592"/>
                </a:lnTo>
                <a:lnTo>
                  <a:pt x="1030775" y="1075592"/>
                </a:lnTo>
                <a:lnTo>
                  <a:pt x="1030775" y="985959"/>
                </a:lnTo>
                <a:close/>
                <a:moveTo>
                  <a:pt x="717060" y="985959"/>
                </a:moveTo>
                <a:lnTo>
                  <a:pt x="717060" y="1075592"/>
                </a:lnTo>
                <a:lnTo>
                  <a:pt x="806693" y="1075592"/>
                </a:lnTo>
                <a:lnTo>
                  <a:pt x="806693" y="985959"/>
                </a:lnTo>
                <a:close/>
                <a:moveTo>
                  <a:pt x="448163" y="896326"/>
                </a:moveTo>
                <a:lnTo>
                  <a:pt x="448163" y="1030775"/>
                </a:lnTo>
                <a:lnTo>
                  <a:pt x="582612" y="1030775"/>
                </a:lnTo>
                <a:lnTo>
                  <a:pt x="582612" y="896326"/>
                </a:lnTo>
                <a:close/>
                <a:moveTo>
                  <a:pt x="268898" y="896326"/>
                </a:moveTo>
                <a:lnTo>
                  <a:pt x="268898" y="1030775"/>
                </a:lnTo>
                <a:lnTo>
                  <a:pt x="403347" y="1030775"/>
                </a:lnTo>
                <a:lnTo>
                  <a:pt x="403347" y="896326"/>
                </a:lnTo>
                <a:close/>
                <a:moveTo>
                  <a:pt x="89633" y="896326"/>
                </a:moveTo>
                <a:lnTo>
                  <a:pt x="89633" y="1030775"/>
                </a:lnTo>
                <a:lnTo>
                  <a:pt x="224082" y="1030775"/>
                </a:lnTo>
                <a:lnTo>
                  <a:pt x="224082" y="896326"/>
                </a:lnTo>
                <a:close/>
                <a:moveTo>
                  <a:pt x="1165223" y="851510"/>
                </a:moveTo>
                <a:lnTo>
                  <a:pt x="1165223" y="941143"/>
                </a:lnTo>
                <a:lnTo>
                  <a:pt x="1254856" y="941143"/>
                </a:lnTo>
                <a:lnTo>
                  <a:pt x="1254856" y="851510"/>
                </a:lnTo>
                <a:close/>
                <a:moveTo>
                  <a:pt x="941142" y="851510"/>
                </a:moveTo>
                <a:lnTo>
                  <a:pt x="941142" y="941143"/>
                </a:lnTo>
                <a:lnTo>
                  <a:pt x="1030775" y="941143"/>
                </a:lnTo>
                <a:lnTo>
                  <a:pt x="1030775" y="851510"/>
                </a:lnTo>
                <a:close/>
                <a:moveTo>
                  <a:pt x="717060" y="851510"/>
                </a:moveTo>
                <a:lnTo>
                  <a:pt x="717060" y="941143"/>
                </a:lnTo>
                <a:lnTo>
                  <a:pt x="806693" y="941143"/>
                </a:lnTo>
                <a:lnTo>
                  <a:pt x="806693" y="851510"/>
                </a:lnTo>
                <a:close/>
                <a:moveTo>
                  <a:pt x="1165223" y="717061"/>
                </a:moveTo>
                <a:lnTo>
                  <a:pt x="1165223" y="806694"/>
                </a:lnTo>
                <a:lnTo>
                  <a:pt x="1254856" y="806694"/>
                </a:lnTo>
                <a:lnTo>
                  <a:pt x="1254856" y="717061"/>
                </a:lnTo>
                <a:close/>
                <a:moveTo>
                  <a:pt x="941142" y="717061"/>
                </a:moveTo>
                <a:lnTo>
                  <a:pt x="941142" y="806694"/>
                </a:lnTo>
                <a:lnTo>
                  <a:pt x="1030775" y="806694"/>
                </a:lnTo>
                <a:lnTo>
                  <a:pt x="1030775" y="717061"/>
                </a:lnTo>
                <a:close/>
                <a:moveTo>
                  <a:pt x="717060" y="717061"/>
                </a:moveTo>
                <a:lnTo>
                  <a:pt x="717060" y="806694"/>
                </a:lnTo>
                <a:lnTo>
                  <a:pt x="806693" y="806694"/>
                </a:lnTo>
                <a:lnTo>
                  <a:pt x="806693" y="717061"/>
                </a:lnTo>
                <a:close/>
                <a:moveTo>
                  <a:pt x="448163" y="717061"/>
                </a:moveTo>
                <a:lnTo>
                  <a:pt x="448163" y="851510"/>
                </a:lnTo>
                <a:lnTo>
                  <a:pt x="582612" y="851510"/>
                </a:lnTo>
                <a:lnTo>
                  <a:pt x="582612" y="717061"/>
                </a:lnTo>
                <a:close/>
                <a:moveTo>
                  <a:pt x="268898" y="717061"/>
                </a:moveTo>
                <a:lnTo>
                  <a:pt x="268898" y="851510"/>
                </a:lnTo>
                <a:lnTo>
                  <a:pt x="403347" y="851510"/>
                </a:lnTo>
                <a:lnTo>
                  <a:pt x="403347" y="717061"/>
                </a:lnTo>
                <a:close/>
                <a:moveTo>
                  <a:pt x="89633" y="717061"/>
                </a:moveTo>
                <a:lnTo>
                  <a:pt x="89633" y="851510"/>
                </a:lnTo>
                <a:lnTo>
                  <a:pt x="224082" y="851510"/>
                </a:lnTo>
                <a:lnTo>
                  <a:pt x="224082" y="717061"/>
                </a:lnTo>
                <a:close/>
                <a:moveTo>
                  <a:pt x="1165223" y="582612"/>
                </a:moveTo>
                <a:lnTo>
                  <a:pt x="1165223" y="672245"/>
                </a:lnTo>
                <a:lnTo>
                  <a:pt x="1254856" y="672245"/>
                </a:lnTo>
                <a:lnTo>
                  <a:pt x="1254856" y="582612"/>
                </a:lnTo>
                <a:close/>
                <a:moveTo>
                  <a:pt x="941142" y="582612"/>
                </a:moveTo>
                <a:lnTo>
                  <a:pt x="941142" y="672245"/>
                </a:lnTo>
                <a:lnTo>
                  <a:pt x="1030775" y="672245"/>
                </a:lnTo>
                <a:lnTo>
                  <a:pt x="1030775" y="582612"/>
                </a:lnTo>
                <a:close/>
                <a:moveTo>
                  <a:pt x="717060" y="582612"/>
                </a:moveTo>
                <a:lnTo>
                  <a:pt x="717060" y="672245"/>
                </a:lnTo>
                <a:lnTo>
                  <a:pt x="806693" y="672245"/>
                </a:lnTo>
                <a:lnTo>
                  <a:pt x="806693" y="582612"/>
                </a:lnTo>
                <a:close/>
                <a:moveTo>
                  <a:pt x="448163" y="537796"/>
                </a:moveTo>
                <a:lnTo>
                  <a:pt x="448163" y="672245"/>
                </a:lnTo>
                <a:lnTo>
                  <a:pt x="582612" y="672245"/>
                </a:lnTo>
                <a:lnTo>
                  <a:pt x="582612" y="537796"/>
                </a:lnTo>
                <a:close/>
                <a:moveTo>
                  <a:pt x="268898" y="537796"/>
                </a:moveTo>
                <a:lnTo>
                  <a:pt x="268898" y="672245"/>
                </a:lnTo>
                <a:lnTo>
                  <a:pt x="403347" y="672245"/>
                </a:lnTo>
                <a:lnTo>
                  <a:pt x="403347" y="537796"/>
                </a:lnTo>
                <a:close/>
                <a:moveTo>
                  <a:pt x="89633" y="537796"/>
                </a:moveTo>
                <a:lnTo>
                  <a:pt x="89633" y="672245"/>
                </a:lnTo>
                <a:lnTo>
                  <a:pt x="224082" y="672245"/>
                </a:lnTo>
                <a:lnTo>
                  <a:pt x="224082" y="537796"/>
                </a:lnTo>
                <a:close/>
                <a:moveTo>
                  <a:pt x="1165223" y="448163"/>
                </a:moveTo>
                <a:lnTo>
                  <a:pt x="1165223" y="537796"/>
                </a:lnTo>
                <a:lnTo>
                  <a:pt x="1254856" y="537796"/>
                </a:lnTo>
                <a:lnTo>
                  <a:pt x="1254856" y="448163"/>
                </a:lnTo>
                <a:close/>
                <a:moveTo>
                  <a:pt x="941142" y="448163"/>
                </a:moveTo>
                <a:lnTo>
                  <a:pt x="941142" y="537796"/>
                </a:lnTo>
                <a:lnTo>
                  <a:pt x="1030775" y="537796"/>
                </a:lnTo>
                <a:lnTo>
                  <a:pt x="1030775" y="448163"/>
                </a:lnTo>
                <a:close/>
                <a:moveTo>
                  <a:pt x="717060" y="448163"/>
                </a:moveTo>
                <a:lnTo>
                  <a:pt x="717060" y="537796"/>
                </a:lnTo>
                <a:lnTo>
                  <a:pt x="806693" y="537796"/>
                </a:lnTo>
                <a:lnTo>
                  <a:pt x="806693" y="448163"/>
                </a:lnTo>
                <a:close/>
                <a:moveTo>
                  <a:pt x="74014" y="403347"/>
                </a:moveTo>
                <a:cubicBezTo>
                  <a:pt x="57903" y="403347"/>
                  <a:pt x="44816" y="416433"/>
                  <a:pt x="44816" y="432545"/>
                </a:cubicBezTo>
                <a:cubicBezTo>
                  <a:pt x="44816" y="438326"/>
                  <a:pt x="46519" y="443928"/>
                  <a:pt x="49724" y="448746"/>
                </a:cubicBezTo>
                <a:lnTo>
                  <a:pt x="79213" y="492979"/>
                </a:lnTo>
                <a:lnTo>
                  <a:pt x="582612" y="492979"/>
                </a:lnTo>
                <a:lnTo>
                  <a:pt x="582612" y="403347"/>
                </a:lnTo>
                <a:close/>
                <a:moveTo>
                  <a:pt x="1165223" y="313714"/>
                </a:moveTo>
                <a:lnTo>
                  <a:pt x="1165223" y="403347"/>
                </a:lnTo>
                <a:lnTo>
                  <a:pt x="1254856" y="403347"/>
                </a:lnTo>
                <a:lnTo>
                  <a:pt x="1254856" y="313714"/>
                </a:lnTo>
                <a:close/>
                <a:moveTo>
                  <a:pt x="941142" y="313714"/>
                </a:moveTo>
                <a:lnTo>
                  <a:pt x="941142" y="403347"/>
                </a:lnTo>
                <a:lnTo>
                  <a:pt x="1030775" y="403347"/>
                </a:lnTo>
                <a:lnTo>
                  <a:pt x="1030775" y="313714"/>
                </a:lnTo>
                <a:close/>
                <a:moveTo>
                  <a:pt x="717060" y="313714"/>
                </a:moveTo>
                <a:lnTo>
                  <a:pt x="717060" y="403347"/>
                </a:lnTo>
                <a:lnTo>
                  <a:pt x="806693" y="403347"/>
                </a:lnTo>
                <a:lnTo>
                  <a:pt x="806693" y="313714"/>
                </a:lnTo>
                <a:close/>
                <a:moveTo>
                  <a:pt x="148297" y="313714"/>
                </a:moveTo>
                <a:lnTo>
                  <a:pt x="125889" y="358531"/>
                </a:lnTo>
                <a:lnTo>
                  <a:pt x="582612" y="358531"/>
                </a:lnTo>
                <a:lnTo>
                  <a:pt x="582612" y="313714"/>
                </a:lnTo>
                <a:close/>
                <a:moveTo>
                  <a:pt x="1120407" y="268898"/>
                </a:moveTo>
                <a:lnTo>
                  <a:pt x="1299672" y="268898"/>
                </a:lnTo>
                <a:lnTo>
                  <a:pt x="1299672" y="1120408"/>
                </a:lnTo>
                <a:lnTo>
                  <a:pt x="1120407" y="1120408"/>
                </a:lnTo>
                <a:close/>
                <a:moveTo>
                  <a:pt x="896326" y="268898"/>
                </a:moveTo>
                <a:lnTo>
                  <a:pt x="1075591" y="268898"/>
                </a:lnTo>
                <a:lnTo>
                  <a:pt x="1075591" y="1120408"/>
                </a:lnTo>
                <a:lnTo>
                  <a:pt x="896326" y="1120408"/>
                </a:lnTo>
                <a:close/>
                <a:moveTo>
                  <a:pt x="672244" y="268898"/>
                </a:moveTo>
                <a:lnTo>
                  <a:pt x="851509" y="268898"/>
                </a:lnTo>
                <a:lnTo>
                  <a:pt x="851509" y="1120408"/>
                </a:lnTo>
                <a:lnTo>
                  <a:pt x="672244" y="1120408"/>
                </a:lnTo>
                <a:close/>
                <a:moveTo>
                  <a:pt x="694653" y="179265"/>
                </a:moveTo>
                <a:cubicBezTo>
                  <a:pt x="657590" y="179265"/>
                  <a:pt x="627428" y="209427"/>
                  <a:pt x="627428" y="246490"/>
                </a:cubicBezTo>
                <a:lnTo>
                  <a:pt x="627428" y="1344489"/>
                </a:lnTo>
                <a:lnTo>
                  <a:pt x="672245" y="1344489"/>
                </a:lnTo>
                <a:lnTo>
                  <a:pt x="672245" y="1165224"/>
                </a:lnTo>
                <a:lnTo>
                  <a:pt x="1299673" y="1165224"/>
                </a:lnTo>
                <a:lnTo>
                  <a:pt x="1299673" y="1344489"/>
                </a:lnTo>
                <a:lnTo>
                  <a:pt x="1344489" y="1344489"/>
                </a:lnTo>
                <a:lnTo>
                  <a:pt x="1344489" y="246490"/>
                </a:lnTo>
                <a:cubicBezTo>
                  <a:pt x="1344489" y="209427"/>
                  <a:pt x="1314328" y="179265"/>
                  <a:pt x="1277265" y="179265"/>
                </a:cubicBezTo>
                <a:close/>
                <a:moveTo>
                  <a:pt x="739469" y="44816"/>
                </a:moveTo>
                <a:cubicBezTo>
                  <a:pt x="727122" y="44816"/>
                  <a:pt x="717061" y="54878"/>
                  <a:pt x="717061" y="67224"/>
                </a:cubicBezTo>
                <a:lnTo>
                  <a:pt x="717061" y="134449"/>
                </a:lnTo>
                <a:lnTo>
                  <a:pt x="1254857" y="134449"/>
                </a:lnTo>
                <a:lnTo>
                  <a:pt x="1254857" y="67224"/>
                </a:lnTo>
                <a:cubicBezTo>
                  <a:pt x="1254857" y="54878"/>
                  <a:pt x="1244796" y="44816"/>
                  <a:pt x="1232449" y="44816"/>
                </a:cubicBezTo>
                <a:close/>
                <a:moveTo>
                  <a:pt x="739469" y="0"/>
                </a:moveTo>
                <a:lnTo>
                  <a:pt x="1232449" y="0"/>
                </a:lnTo>
                <a:cubicBezTo>
                  <a:pt x="1269512" y="0"/>
                  <a:pt x="1299673" y="30161"/>
                  <a:pt x="1299673" y="67224"/>
                </a:cubicBezTo>
                <a:lnTo>
                  <a:pt x="1299673" y="136712"/>
                </a:lnTo>
                <a:cubicBezTo>
                  <a:pt x="1350741" y="147132"/>
                  <a:pt x="1389306" y="192396"/>
                  <a:pt x="1389306" y="246490"/>
                </a:cubicBezTo>
                <a:lnTo>
                  <a:pt x="1389306" y="1389306"/>
                </a:lnTo>
                <a:lnTo>
                  <a:pt x="0" y="1389306"/>
                </a:lnTo>
                <a:lnTo>
                  <a:pt x="0" y="1030775"/>
                </a:lnTo>
                <a:lnTo>
                  <a:pt x="44816" y="1030775"/>
                </a:lnTo>
                <a:lnTo>
                  <a:pt x="44816" y="522177"/>
                </a:lnTo>
                <a:lnTo>
                  <a:pt x="12437" y="473596"/>
                </a:lnTo>
                <a:cubicBezTo>
                  <a:pt x="4302" y="461384"/>
                  <a:pt x="0" y="447177"/>
                  <a:pt x="0" y="432545"/>
                </a:cubicBezTo>
                <a:cubicBezTo>
                  <a:pt x="0" y="391717"/>
                  <a:pt x="33186" y="358531"/>
                  <a:pt x="74014" y="358531"/>
                </a:cubicBezTo>
                <a:lnTo>
                  <a:pt x="75784" y="358531"/>
                </a:lnTo>
                <a:lnTo>
                  <a:pt x="120601" y="268898"/>
                </a:lnTo>
                <a:lnTo>
                  <a:pt x="582612" y="268898"/>
                </a:lnTo>
                <a:lnTo>
                  <a:pt x="582612" y="246490"/>
                </a:lnTo>
                <a:cubicBezTo>
                  <a:pt x="582612" y="192396"/>
                  <a:pt x="621177" y="147132"/>
                  <a:pt x="672245" y="136712"/>
                </a:cubicBezTo>
                <a:lnTo>
                  <a:pt x="672245" y="67224"/>
                </a:lnTo>
                <a:cubicBezTo>
                  <a:pt x="672245" y="30161"/>
                  <a:pt x="702406" y="0"/>
                  <a:pt x="73946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22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58057847-6088-4297-A49B-BD69039562EF}"/>
              </a:ext>
            </a:extLst>
          </p:cNvPr>
          <p:cNvGrpSpPr/>
          <p:nvPr/>
        </p:nvGrpSpPr>
        <p:grpSpPr>
          <a:xfrm>
            <a:off x="5161867" y="3086613"/>
            <a:ext cx="1030456" cy="43524"/>
            <a:chOff x="3071607" y="2663709"/>
            <a:chExt cx="1362102" cy="57532"/>
          </a:xfrm>
        </p:grpSpPr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0DDC6DF7-9329-4266-8601-DABAAFBF8FA1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07" y="2712503"/>
              <a:ext cx="128398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0" name="直角三角形 239">
              <a:extLst>
                <a:ext uri="{FF2B5EF4-FFF2-40B4-BE49-F238E27FC236}">
                  <a16:creationId xmlns:a16="http://schemas.microsoft.com/office/drawing/2014/main" id="{8C7DD10D-CF6A-4830-B423-6688458458C2}"/>
                </a:ext>
              </a:extLst>
            </p:cNvPr>
            <p:cNvSpPr/>
            <p:nvPr/>
          </p:nvSpPr>
          <p:spPr>
            <a:xfrm>
              <a:off x="4229129" y="2663709"/>
              <a:ext cx="204580" cy="57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8" name="矩形 237">
            <a:extLst>
              <a:ext uri="{FF2B5EF4-FFF2-40B4-BE49-F238E27FC236}">
                <a16:creationId xmlns:a16="http://schemas.microsoft.com/office/drawing/2014/main" id="{95D4ED66-24AC-41D5-9E03-B70E8656E8C8}"/>
              </a:ext>
            </a:extLst>
          </p:cNvPr>
          <p:cNvSpPr/>
          <p:nvPr/>
        </p:nvSpPr>
        <p:spPr>
          <a:xfrm>
            <a:off x="5013227" y="2801231"/>
            <a:ext cx="113359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核能</a:t>
            </a:r>
          </a:p>
        </p:txBody>
      </p:sp>
      <p:grpSp>
        <p:nvGrpSpPr>
          <p:cNvPr id="242" name="组合 241">
            <a:extLst>
              <a:ext uri="{FF2B5EF4-FFF2-40B4-BE49-F238E27FC236}">
                <a16:creationId xmlns:a16="http://schemas.microsoft.com/office/drawing/2014/main" id="{7B82A4FC-645B-4D29-9761-6469347AD82B}"/>
              </a:ext>
            </a:extLst>
          </p:cNvPr>
          <p:cNvGrpSpPr/>
          <p:nvPr/>
        </p:nvGrpSpPr>
        <p:grpSpPr>
          <a:xfrm>
            <a:off x="6709870" y="3086613"/>
            <a:ext cx="1030456" cy="43524"/>
            <a:chOff x="3071607" y="2663709"/>
            <a:chExt cx="1362102" cy="57532"/>
          </a:xfrm>
        </p:grpSpPr>
        <p:cxnSp>
          <p:nvCxnSpPr>
            <p:cNvPr id="244" name="直接连接符 243">
              <a:extLst>
                <a:ext uri="{FF2B5EF4-FFF2-40B4-BE49-F238E27FC236}">
                  <a16:creationId xmlns:a16="http://schemas.microsoft.com/office/drawing/2014/main" id="{0671D9E3-3542-49BE-BE31-259A344D90F5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07" y="2712503"/>
              <a:ext cx="128398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直角三角形 244">
              <a:extLst>
                <a:ext uri="{FF2B5EF4-FFF2-40B4-BE49-F238E27FC236}">
                  <a16:creationId xmlns:a16="http://schemas.microsoft.com/office/drawing/2014/main" id="{2D4486D3-7CE9-47FF-BA85-56B6D54BC34B}"/>
                </a:ext>
              </a:extLst>
            </p:cNvPr>
            <p:cNvSpPr/>
            <p:nvPr/>
          </p:nvSpPr>
          <p:spPr>
            <a:xfrm>
              <a:off x="4229129" y="2663709"/>
              <a:ext cx="204580" cy="57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3" name="矩形 242">
            <a:extLst>
              <a:ext uri="{FF2B5EF4-FFF2-40B4-BE49-F238E27FC236}">
                <a16:creationId xmlns:a16="http://schemas.microsoft.com/office/drawing/2014/main" id="{8A0F8E7C-8981-4DBC-94F2-DDCCA51F5829}"/>
              </a:ext>
            </a:extLst>
          </p:cNvPr>
          <p:cNvSpPr/>
          <p:nvPr/>
        </p:nvSpPr>
        <p:spPr>
          <a:xfrm>
            <a:off x="6561230" y="2801231"/>
            <a:ext cx="113359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地热能</a:t>
            </a:r>
          </a:p>
        </p:txBody>
      </p: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C735BD2A-829C-444D-8B57-70B6EB2EFAF3}"/>
              </a:ext>
            </a:extLst>
          </p:cNvPr>
          <p:cNvGrpSpPr/>
          <p:nvPr/>
        </p:nvGrpSpPr>
        <p:grpSpPr>
          <a:xfrm>
            <a:off x="4335094" y="3878670"/>
            <a:ext cx="1030456" cy="43524"/>
            <a:chOff x="3071607" y="2663709"/>
            <a:chExt cx="1362102" cy="57532"/>
          </a:xfrm>
        </p:grpSpPr>
        <p:cxnSp>
          <p:nvCxnSpPr>
            <p:cNvPr id="249" name="直接连接符 248">
              <a:extLst>
                <a:ext uri="{FF2B5EF4-FFF2-40B4-BE49-F238E27FC236}">
                  <a16:creationId xmlns:a16="http://schemas.microsoft.com/office/drawing/2014/main" id="{C0F6D685-8D80-461D-B9A4-58C4CDF1198E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07" y="2712503"/>
              <a:ext cx="128398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直角三角形 249">
              <a:extLst>
                <a:ext uri="{FF2B5EF4-FFF2-40B4-BE49-F238E27FC236}">
                  <a16:creationId xmlns:a16="http://schemas.microsoft.com/office/drawing/2014/main" id="{682A257F-3E0E-45D5-92CA-40A2F0395596}"/>
                </a:ext>
              </a:extLst>
            </p:cNvPr>
            <p:cNvSpPr/>
            <p:nvPr/>
          </p:nvSpPr>
          <p:spPr>
            <a:xfrm>
              <a:off x="4229129" y="2663709"/>
              <a:ext cx="204580" cy="57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8" name="矩形 247">
            <a:extLst>
              <a:ext uri="{FF2B5EF4-FFF2-40B4-BE49-F238E27FC236}">
                <a16:creationId xmlns:a16="http://schemas.microsoft.com/office/drawing/2014/main" id="{07263163-C653-4921-B7BF-EFE7120E3E7B}"/>
              </a:ext>
            </a:extLst>
          </p:cNvPr>
          <p:cNvSpPr/>
          <p:nvPr/>
        </p:nvSpPr>
        <p:spPr>
          <a:xfrm>
            <a:off x="4186454" y="3593288"/>
            <a:ext cx="113359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生物能</a:t>
            </a:r>
          </a:p>
        </p:txBody>
      </p:sp>
      <p:grpSp>
        <p:nvGrpSpPr>
          <p:cNvPr id="252" name="组合 251">
            <a:extLst>
              <a:ext uri="{FF2B5EF4-FFF2-40B4-BE49-F238E27FC236}">
                <a16:creationId xmlns:a16="http://schemas.microsoft.com/office/drawing/2014/main" id="{DDC7DB2B-016A-407E-971D-78521035E202}"/>
              </a:ext>
            </a:extLst>
          </p:cNvPr>
          <p:cNvGrpSpPr/>
          <p:nvPr/>
        </p:nvGrpSpPr>
        <p:grpSpPr>
          <a:xfrm>
            <a:off x="5883097" y="3878670"/>
            <a:ext cx="1030456" cy="43524"/>
            <a:chOff x="3071607" y="2663709"/>
            <a:chExt cx="1362102" cy="57532"/>
          </a:xfrm>
        </p:grpSpPr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DF400B92-25C0-46A3-89EC-44B0C90597DD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07" y="2712503"/>
              <a:ext cx="128398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直角三角形 254">
              <a:extLst>
                <a:ext uri="{FF2B5EF4-FFF2-40B4-BE49-F238E27FC236}">
                  <a16:creationId xmlns:a16="http://schemas.microsoft.com/office/drawing/2014/main" id="{AD7C7D66-5AFD-43C7-96E3-C08614EB630D}"/>
                </a:ext>
              </a:extLst>
            </p:cNvPr>
            <p:cNvSpPr/>
            <p:nvPr/>
          </p:nvSpPr>
          <p:spPr>
            <a:xfrm>
              <a:off x="4229129" y="2663709"/>
              <a:ext cx="204580" cy="57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3" name="矩形 252">
            <a:extLst>
              <a:ext uri="{FF2B5EF4-FFF2-40B4-BE49-F238E27FC236}">
                <a16:creationId xmlns:a16="http://schemas.microsoft.com/office/drawing/2014/main" id="{5E8249FB-10ED-42ED-9736-2947876F2311}"/>
              </a:ext>
            </a:extLst>
          </p:cNvPr>
          <p:cNvSpPr/>
          <p:nvPr/>
        </p:nvSpPr>
        <p:spPr>
          <a:xfrm>
            <a:off x="5734457" y="3593288"/>
            <a:ext cx="113359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</a:t>
            </a:r>
          </a:p>
        </p:txBody>
      </p:sp>
      <p:grpSp>
        <p:nvGrpSpPr>
          <p:cNvPr id="257" name="组合 256">
            <a:extLst>
              <a:ext uri="{FF2B5EF4-FFF2-40B4-BE49-F238E27FC236}">
                <a16:creationId xmlns:a16="http://schemas.microsoft.com/office/drawing/2014/main" id="{EAAFFC5F-5709-4772-A426-FF8CCB741B11}"/>
              </a:ext>
            </a:extLst>
          </p:cNvPr>
          <p:cNvGrpSpPr/>
          <p:nvPr/>
        </p:nvGrpSpPr>
        <p:grpSpPr>
          <a:xfrm>
            <a:off x="7431100" y="3878670"/>
            <a:ext cx="1030456" cy="43524"/>
            <a:chOff x="3071607" y="2663709"/>
            <a:chExt cx="1362102" cy="57532"/>
          </a:xfrm>
        </p:grpSpPr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F515F568-96A6-42F6-A45F-569DDFBF469E}"/>
                </a:ext>
              </a:extLst>
            </p:cNvPr>
            <p:cNvCxnSpPr>
              <a:cxnSpLocks/>
            </p:cNvCxnSpPr>
            <p:nvPr/>
          </p:nvCxnSpPr>
          <p:spPr>
            <a:xfrm>
              <a:off x="3071607" y="2712503"/>
              <a:ext cx="1283985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直角三角形 259">
              <a:extLst>
                <a:ext uri="{FF2B5EF4-FFF2-40B4-BE49-F238E27FC236}">
                  <a16:creationId xmlns:a16="http://schemas.microsoft.com/office/drawing/2014/main" id="{16ABE58B-4FB8-41E4-9E90-280808A2FF46}"/>
                </a:ext>
              </a:extLst>
            </p:cNvPr>
            <p:cNvSpPr/>
            <p:nvPr/>
          </p:nvSpPr>
          <p:spPr>
            <a:xfrm>
              <a:off x="4229129" y="2663709"/>
              <a:ext cx="204580" cy="57532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8" name="矩形 257">
            <a:extLst>
              <a:ext uri="{FF2B5EF4-FFF2-40B4-BE49-F238E27FC236}">
                <a16:creationId xmlns:a16="http://schemas.microsoft.com/office/drawing/2014/main" id="{9581480D-91FF-4D9F-BF75-61810BDDEFF6}"/>
              </a:ext>
            </a:extLst>
          </p:cNvPr>
          <p:cNvSpPr/>
          <p:nvPr/>
        </p:nvSpPr>
        <p:spPr>
          <a:xfrm>
            <a:off x="7282460" y="3593288"/>
            <a:ext cx="1133592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</a:t>
            </a:r>
          </a:p>
        </p:txBody>
      </p:sp>
      <p:sp>
        <p:nvSpPr>
          <p:cNvPr id="121" name="Freeform 269">
            <a:extLst>
              <a:ext uri="{FF2B5EF4-FFF2-40B4-BE49-F238E27FC236}">
                <a16:creationId xmlns:a16="http://schemas.microsoft.com/office/drawing/2014/main" id="{729FED77-1039-40BB-B022-5AFD2B039DC4}"/>
              </a:ext>
            </a:extLst>
          </p:cNvPr>
          <p:cNvSpPr/>
          <p:nvPr/>
        </p:nvSpPr>
        <p:spPr>
          <a:xfrm>
            <a:off x="9620259" y="5208838"/>
            <a:ext cx="845018" cy="845185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35D3611B-9A9D-48DF-93CE-00CD10121832}"/>
              </a:ext>
            </a:extLst>
          </p:cNvPr>
          <p:cNvSpPr txBox="1"/>
          <p:nvPr/>
        </p:nvSpPr>
        <p:spPr>
          <a:xfrm>
            <a:off x="7863342" y="5802433"/>
            <a:ext cx="1610399" cy="297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</a:t>
            </a:r>
          </a:p>
        </p:txBody>
      </p:sp>
      <p:sp>
        <p:nvSpPr>
          <p:cNvPr id="268" name="矩形 267">
            <a:extLst>
              <a:ext uri="{FF2B5EF4-FFF2-40B4-BE49-F238E27FC236}">
                <a16:creationId xmlns:a16="http://schemas.microsoft.com/office/drawing/2014/main" id="{FD8139C5-B009-466E-A987-030CBA51AA2F}"/>
              </a:ext>
            </a:extLst>
          </p:cNvPr>
          <p:cNvSpPr/>
          <p:nvPr/>
        </p:nvSpPr>
        <p:spPr>
          <a:xfrm>
            <a:off x="8983221" y="5146385"/>
            <a:ext cx="49052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36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0800000" scaled="1"/>
                </a:gradFill>
                <a:latin typeface="+mn-ea"/>
              </a:rPr>
              <a:t>5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</a:t>
            </a:r>
            <a:endParaRPr lang="zh-CN" altLang="en-US" sz="1600" b="1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10800000" scaled="1"/>
              </a:gradFill>
              <a:latin typeface="+mn-ea"/>
            </a:endParaRPr>
          </a:p>
        </p:txBody>
      </p:sp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id="{31E0F609-A752-4415-8807-9F5CF9F7C89A}"/>
              </a:ext>
            </a:extLst>
          </p:cNvPr>
          <p:cNvCxnSpPr/>
          <p:nvPr/>
        </p:nvCxnSpPr>
        <p:spPr>
          <a:xfrm flipH="1">
            <a:off x="8273589" y="5715948"/>
            <a:ext cx="118992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平行四边形 292">
            <a:extLst>
              <a:ext uri="{FF2B5EF4-FFF2-40B4-BE49-F238E27FC236}">
                <a16:creationId xmlns:a16="http://schemas.microsoft.com/office/drawing/2014/main" id="{07E289F8-976C-4349-802E-222D7A778411}"/>
              </a:ext>
            </a:extLst>
          </p:cNvPr>
          <p:cNvSpPr/>
          <p:nvPr/>
        </p:nvSpPr>
        <p:spPr bwMode="auto">
          <a:xfrm flipH="1" flipV="1">
            <a:off x="4459202" y="5028250"/>
            <a:ext cx="2894407" cy="1268430"/>
          </a:xfrm>
          <a:prstGeom prst="parallelogram">
            <a:avLst>
              <a:gd name="adj" fmla="val 16907"/>
            </a:avLst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1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1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4" name="平行四边形 293">
            <a:extLst>
              <a:ext uri="{FF2B5EF4-FFF2-40B4-BE49-F238E27FC236}">
                <a16:creationId xmlns:a16="http://schemas.microsoft.com/office/drawing/2014/main" id="{D24F003F-EAC6-4621-BF5F-630C3001E507}"/>
              </a:ext>
            </a:extLst>
          </p:cNvPr>
          <p:cNvSpPr/>
          <p:nvPr/>
        </p:nvSpPr>
        <p:spPr bwMode="auto">
          <a:xfrm flipH="1" flipV="1">
            <a:off x="4435893" y="4993854"/>
            <a:ext cx="2894407" cy="1268430"/>
          </a:xfrm>
          <a:prstGeom prst="parallelogram">
            <a:avLst>
              <a:gd name="adj" fmla="val 16880"/>
            </a:avLst>
          </a:prstGeom>
          <a:gradFill flip="none" rotWithShape="1">
            <a:gsLst>
              <a:gs pos="100000">
                <a:schemeClr val="accent1">
                  <a:lumMod val="95000"/>
                  <a:alpha val="0"/>
                </a:schemeClr>
              </a:gs>
              <a:gs pos="15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100000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B2EF5FD1-606F-4936-B350-2394178E5A4F}"/>
              </a:ext>
            </a:extLst>
          </p:cNvPr>
          <p:cNvSpPr txBox="1"/>
          <p:nvPr/>
        </p:nvSpPr>
        <p:spPr>
          <a:xfrm>
            <a:off x="4335003" y="5802433"/>
            <a:ext cx="1610399" cy="297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</a:t>
            </a:r>
          </a:p>
        </p:txBody>
      </p:sp>
      <p:sp>
        <p:nvSpPr>
          <p:cNvPr id="296" name="矩形 295">
            <a:extLst>
              <a:ext uri="{FF2B5EF4-FFF2-40B4-BE49-F238E27FC236}">
                <a16:creationId xmlns:a16="http://schemas.microsoft.com/office/drawing/2014/main" id="{87992462-243D-460B-8F1C-3646FFC1360F}"/>
              </a:ext>
            </a:extLst>
          </p:cNvPr>
          <p:cNvSpPr/>
          <p:nvPr/>
        </p:nvSpPr>
        <p:spPr>
          <a:xfrm>
            <a:off x="5454882" y="5146385"/>
            <a:ext cx="49052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36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0800000" scaled="1"/>
                </a:gradFill>
                <a:latin typeface="+mn-ea"/>
              </a:rPr>
              <a:t>3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</a:t>
            </a:r>
            <a:endParaRPr lang="zh-CN" altLang="en-US" sz="1600" b="1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10800000" scaled="1"/>
              </a:gradFill>
              <a:latin typeface="+mn-ea"/>
            </a:endParaRPr>
          </a:p>
        </p:txBody>
      </p:sp>
      <p:cxnSp>
        <p:nvCxnSpPr>
          <p:cNvPr id="297" name="直接连接符 296">
            <a:extLst>
              <a:ext uri="{FF2B5EF4-FFF2-40B4-BE49-F238E27FC236}">
                <a16:creationId xmlns:a16="http://schemas.microsoft.com/office/drawing/2014/main" id="{C7951B3C-998C-426C-B89F-87C5DA77C6BB}"/>
              </a:ext>
            </a:extLst>
          </p:cNvPr>
          <p:cNvCxnSpPr/>
          <p:nvPr/>
        </p:nvCxnSpPr>
        <p:spPr>
          <a:xfrm flipH="1">
            <a:off x="4745250" y="5715948"/>
            <a:ext cx="118992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8" name="平行四边形 317">
            <a:extLst>
              <a:ext uri="{FF2B5EF4-FFF2-40B4-BE49-F238E27FC236}">
                <a16:creationId xmlns:a16="http://schemas.microsoft.com/office/drawing/2014/main" id="{974E5D4A-E9A6-490A-B56D-C235485647C1}"/>
              </a:ext>
            </a:extLst>
          </p:cNvPr>
          <p:cNvSpPr/>
          <p:nvPr/>
        </p:nvSpPr>
        <p:spPr bwMode="auto">
          <a:xfrm flipH="1" flipV="1">
            <a:off x="930863" y="5028250"/>
            <a:ext cx="2894407" cy="1268430"/>
          </a:xfrm>
          <a:prstGeom prst="parallelogram">
            <a:avLst>
              <a:gd name="adj" fmla="val 16907"/>
            </a:avLst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1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1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9" name="平行四边形 318">
            <a:extLst>
              <a:ext uri="{FF2B5EF4-FFF2-40B4-BE49-F238E27FC236}">
                <a16:creationId xmlns:a16="http://schemas.microsoft.com/office/drawing/2014/main" id="{DF205120-DBC6-4CB3-B523-C20FB6DFF1B2}"/>
              </a:ext>
            </a:extLst>
          </p:cNvPr>
          <p:cNvSpPr/>
          <p:nvPr/>
        </p:nvSpPr>
        <p:spPr bwMode="auto">
          <a:xfrm flipH="1" flipV="1">
            <a:off x="907554" y="4993854"/>
            <a:ext cx="2894407" cy="1268430"/>
          </a:xfrm>
          <a:prstGeom prst="parallelogram">
            <a:avLst>
              <a:gd name="adj" fmla="val 16880"/>
            </a:avLst>
          </a:prstGeom>
          <a:gradFill flip="none" rotWithShape="1">
            <a:gsLst>
              <a:gs pos="100000">
                <a:schemeClr val="accent1">
                  <a:lumMod val="95000"/>
                  <a:alpha val="0"/>
                </a:schemeClr>
              </a:gs>
              <a:gs pos="15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100000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id="{E3A4E79D-FEF7-43DC-9307-344D3BC07BC8}"/>
              </a:ext>
            </a:extLst>
          </p:cNvPr>
          <p:cNvSpPr txBox="1"/>
          <p:nvPr/>
        </p:nvSpPr>
        <p:spPr>
          <a:xfrm>
            <a:off x="806664" y="5802433"/>
            <a:ext cx="1610399" cy="297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321" name="矩形 320">
            <a:extLst>
              <a:ext uri="{FF2B5EF4-FFF2-40B4-BE49-F238E27FC236}">
                <a16:creationId xmlns:a16="http://schemas.microsoft.com/office/drawing/2014/main" id="{1B1DE5A4-3798-4EBC-A3FE-2B9A45066324}"/>
              </a:ext>
            </a:extLst>
          </p:cNvPr>
          <p:cNvSpPr/>
          <p:nvPr/>
        </p:nvSpPr>
        <p:spPr>
          <a:xfrm>
            <a:off x="1926543" y="5146385"/>
            <a:ext cx="490520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36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0800000" scaled="1"/>
                </a:gradFill>
                <a:latin typeface="+mn-ea"/>
              </a:rPr>
              <a:t>2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项</a:t>
            </a:r>
            <a:endParaRPr lang="zh-CN" altLang="en-US" sz="1600" b="1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10800000" scaled="1"/>
              </a:gradFill>
              <a:latin typeface="+mn-ea"/>
            </a:endParaRPr>
          </a:p>
        </p:txBody>
      </p:sp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id="{055DCCC0-1890-4C58-926D-F2A53BB58EB0}"/>
              </a:ext>
            </a:extLst>
          </p:cNvPr>
          <p:cNvCxnSpPr/>
          <p:nvPr/>
        </p:nvCxnSpPr>
        <p:spPr>
          <a:xfrm flipH="1">
            <a:off x="1216911" y="5715948"/>
            <a:ext cx="118992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Freeform 269">
            <a:extLst>
              <a:ext uri="{FF2B5EF4-FFF2-40B4-BE49-F238E27FC236}">
                <a16:creationId xmlns:a16="http://schemas.microsoft.com/office/drawing/2014/main" id="{8B4934C0-FDE7-40C7-93AC-5AC6D9F34661}"/>
              </a:ext>
            </a:extLst>
          </p:cNvPr>
          <p:cNvSpPr/>
          <p:nvPr/>
        </p:nvSpPr>
        <p:spPr>
          <a:xfrm>
            <a:off x="6123210" y="5352492"/>
            <a:ext cx="845185" cy="557877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Freeform 269">
            <a:extLst>
              <a:ext uri="{FF2B5EF4-FFF2-40B4-BE49-F238E27FC236}">
                <a16:creationId xmlns:a16="http://schemas.microsoft.com/office/drawing/2014/main" id="{B6F14805-1B9E-476D-9CEA-0920140CF5D0}"/>
              </a:ext>
            </a:extLst>
          </p:cNvPr>
          <p:cNvSpPr/>
          <p:nvPr/>
        </p:nvSpPr>
        <p:spPr>
          <a:xfrm>
            <a:off x="2618179" y="5237130"/>
            <a:ext cx="845185" cy="788601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279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:a16="http://schemas.microsoft.com/office/drawing/2014/main" id="{C3E5F78E-5731-427A-AFA8-99727EAD16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86376" y="1464649"/>
            <a:ext cx="6073775" cy="1960537"/>
          </a:xfrm>
        </p:spPr>
        <p:txBody>
          <a:bodyPr/>
          <a:lstStyle/>
          <a:p>
            <a:r>
              <a:rPr lang="zh-CN" altLang="en-US" sz="6000" dirty="0"/>
              <a:t>汇报完毕</a:t>
            </a:r>
            <a:endParaRPr lang="en-US" altLang="zh-CN" sz="6000" dirty="0"/>
          </a:p>
          <a:p>
            <a:r>
              <a:rPr lang="zh-CN" altLang="en-US" sz="6000" dirty="0"/>
              <a:t>感谢建议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C5851229-9D2B-4384-AE8F-6A43156BFD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 年 </a:t>
            </a:r>
            <a:r>
              <a:rPr lang="en-US" altLang="zh-CN" dirty="0"/>
              <a:t>XX</a:t>
            </a:r>
            <a:r>
              <a:rPr lang="zh-CN" altLang="en-US" dirty="0"/>
              <a:t> 月 </a:t>
            </a:r>
            <a:r>
              <a:rPr lang="en-US" altLang="zh-CN" dirty="0"/>
              <a:t>X </a:t>
            </a:r>
            <a:r>
              <a:rPr lang="zh-CN" altLang="en-US" dirty="0"/>
              <a:t>日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1EEF3E3-DA22-4D62-A25C-73124957A0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汇报人：艾迪鹅</a:t>
            </a:r>
          </a:p>
          <a:p>
            <a:r>
              <a:rPr lang="zh-CN" altLang="en-US" dirty="0"/>
              <a:t>部门：综合管理部</a:t>
            </a:r>
          </a:p>
        </p:txBody>
      </p:sp>
      <p:pic>
        <p:nvPicPr>
          <p:cNvPr id="9" name="图片占位符 8">
            <a:extLst>
              <a:ext uri="{FF2B5EF4-FFF2-40B4-BE49-F238E27FC236}">
                <a16:creationId xmlns:a16="http://schemas.microsoft.com/office/drawing/2014/main" id="{56ADFE44-A260-40A5-AC56-07D9CE7EBAB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7" r="223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940027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182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9396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占位符 66">
            <a:extLst>
              <a:ext uri="{FF2B5EF4-FFF2-40B4-BE49-F238E27FC236}">
                <a16:creationId xmlns:a16="http://schemas.microsoft.com/office/drawing/2014/main" id="{714160CA-E394-41B3-8E2C-3A7C69AB4C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86496" y="4140777"/>
            <a:ext cx="3500179" cy="430887"/>
          </a:xfrm>
        </p:spPr>
        <p:txBody>
          <a:bodyPr/>
          <a:lstStyle/>
          <a:p>
            <a:r>
              <a:rPr lang="zh-CN" altLang="en-US" b="1" dirty="0">
                <a:latin typeface="+mj-ea"/>
                <a:ea typeface="+mj-ea"/>
              </a:rPr>
              <a:t>为什么要双重预防？</a:t>
            </a:r>
          </a:p>
        </p:txBody>
      </p:sp>
      <p:sp>
        <p:nvSpPr>
          <p:cNvPr id="68" name="文本占位符 67">
            <a:extLst>
              <a:ext uri="{FF2B5EF4-FFF2-40B4-BE49-F238E27FC236}">
                <a16:creationId xmlns:a16="http://schemas.microsoft.com/office/drawing/2014/main" id="{1487F0E9-1A0C-41EB-81D4-1759802722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86496" y="5268358"/>
            <a:ext cx="3185614" cy="430887"/>
          </a:xfrm>
        </p:spPr>
        <p:txBody>
          <a:bodyPr/>
          <a:lstStyle/>
          <a:p>
            <a:r>
              <a:rPr lang="zh-CN" altLang="en-US" b="1" dirty="0">
                <a:latin typeface="+mj-ea"/>
                <a:ea typeface="+mj-ea"/>
              </a:rPr>
              <a:t>如何做双重预防？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id="{D63B39A7-04B8-4FBE-88E8-BC5778E6C5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b="1" dirty="0">
                <a:latin typeface="+mj-ea"/>
                <a:ea typeface="+mj-ea"/>
              </a:rPr>
              <a:t>如何前期规避风险？</a:t>
            </a:r>
          </a:p>
        </p:txBody>
      </p:sp>
      <p:sp>
        <p:nvSpPr>
          <p:cNvPr id="70" name="文本占位符 69">
            <a:extLst>
              <a:ext uri="{FF2B5EF4-FFF2-40B4-BE49-F238E27FC236}">
                <a16:creationId xmlns:a16="http://schemas.microsoft.com/office/drawing/2014/main" id="{C4BF931E-21A1-4D66-887C-B58B82F34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89044" y="4140777"/>
            <a:ext cx="3917281" cy="430887"/>
          </a:xfrm>
        </p:spPr>
        <p:txBody>
          <a:bodyPr/>
          <a:lstStyle/>
          <a:p>
            <a:r>
              <a:rPr lang="zh-CN" altLang="en-US" b="1" dirty="0">
                <a:latin typeface="+mj-ea"/>
                <a:ea typeface="+mj-ea"/>
              </a:rPr>
              <a:t>什么是双重预防？</a:t>
            </a:r>
          </a:p>
        </p:txBody>
      </p:sp>
      <p:pic>
        <p:nvPicPr>
          <p:cNvPr id="5" name="图片占位符 4">
            <a:extLst>
              <a:ext uri="{FF2B5EF4-FFF2-40B4-BE49-F238E27FC236}">
                <a16:creationId xmlns:a16="http://schemas.microsoft.com/office/drawing/2014/main" id="{FD495E02-1F50-47FE-B955-61F181A6D45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2" b="39294"/>
          <a:stretch/>
        </p:blipFill>
        <p:spPr>
          <a:xfrm>
            <a:off x="0" y="0"/>
            <a:ext cx="12192000" cy="3270610"/>
          </a:xfrm>
        </p:spPr>
      </p:pic>
    </p:spTree>
    <p:extLst>
      <p:ext uri="{BB962C8B-B14F-4D97-AF65-F5344CB8AC3E}">
        <p14:creationId xmlns:p14="http://schemas.microsoft.com/office/powerpoint/2010/main" val="1468681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8F0F50-2A4A-BD2A-31C7-601754B87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6CD26AB-AB03-B47B-615F-09A3E8A41E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61DAEA-493B-C108-D7B3-1A056396FAB8}"/>
              </a:ext>
            </a:extLst>
          </p:cNvPr>
          <p:cNvSpPr txBox="1"/>
          <p:nvPr/>
        </p:nvSpPr>
        <p:spPr>
          <a:xfrm>
            <a:off x="645224" y="5185112"/>
            <a:ext cx="60979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 dirty="0">
                <a:hlinkClick r:id="rId2"/>
              </a:rPr>
              <a:t># </a:t>
            </a:r>
            <a:r>
              <a:rPr lang="zh-CN" altLang="en-US" sz="2400" b="1" dirty="0">
                <a:hlinkClick r:id="rId2"/>
              </a:rPr>
              <a:t>电力</a:t>
            </a:r>
            <a:r>
              <a:rPr lang="en-US" altLang="zh-CN" sz="2400" b="1" dirty="0">
                <a:hlinkClick r:id="rId2"/>
              </a:rPr>
              <a:t>PPT</a:t>
            </a:r>
            <a:r>
              <a:rPr lang="zh-CN" altLang="en-US" sz="2400" b="1" dirty="0">
                <a:hlinkClick r:id="rId2"/>
              </a:rPr>
              <a:t>模板合集 </a:t>
            </a:r>
            <a:r>
              <a:rPr lang="en-US" altLang="zh-CN" sz="2400" b="1" dirty="0">
                <a:hlinkClick r:id="rId2"/>
              </a:rPr>
              <a:t>#  </a:t>
            </a:r>
            <a:r>
              <a:rPr lang="en-US" altLang="zh-CN" sz="2400" b="1" dirty="0"/>
              <a:t> 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74880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3948FFB3-FDD1-4769-B537-3133F0094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+mj-ea"/>
                <a:ea typeface="+mj-ea"/>
              </a:rPr>
              <a:t>01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0E60FA07-FBE8-41D5-A65B-98833D984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latin typeface="+mj-ea"/>
                <a:ea typeface="+mj-ea"/>
              </a:rPr>
              <a:t>为什么要双重预防？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id="{F2B51698-904D-4869-ABA4-37DD94C964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07092" y="3955967"/>
            <a:ext cx="8165644" cy="369332"/>
          </a:xfrm>
        </p:spPr>
        <p:txBody>
          <a:bodyPr/>
          <a:lstStyle/>
          <a:p>
            <a:r>
              <a:rPr lang="zh-CN" altLang="en-US" sz="1800" dirty="0">
                <a:latin typeface="+mn-ea"/>
                <a:ea typeface="+mn-ea"/>
              </a:rPr>
              <a:t>建设世界一流电网  建设国际一流企业</a:t>
            </a:r>
          </a:p>
        </p:txBody>
      </p:sp>
    </p:spTree>
    <p:extLst>
      <p:ext uri="{BB962C8B-B14F-4D97-AF65-F5344CB8AC3E}">
        <p14:creationId xmlns:p14="http://schemas.microsoft.com/office/powerpoint/2010/main" val="2838731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E70D0E8-F173-446F-9763-8EC1127CD16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7325"/>
            <a:ext cx="10795000" cy="55245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为什么要双重预防？</a:t>
            </a:r>
          </a:p>
        </p:txBody>
      </p:sp>
      <p:sp>
        <p:nvSpPr>
          <p:cNvPr id="5" name="矩形 42">
            <a:extLst>
              <a:ext uri="{FF2B5EF4-FFF2-40B4-BE49-F238E27FC236}">
                <a16:creationId xmlns:a16="http://schemas.microsoft.com/office/drawing/2014/main" id="{B0076831-49B9-45AA-8D18-EE83BB1DF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1278" y="5764423"/>
            <a:ext cx="1853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n-ea"/>
                <a:ea typeface="+mn-ea"/>
                <a:sym typeface="思源黑体 CN Medium" panose="020B0600000000000000" pitchFamily="34" charset="-122"/>
              </a:rPr>
              <a:t>传统能源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5A91F5E-CEE2-47CB-AE1A-F7CB8E33DEB5}"/>
              </a:ext>
            </a:extLst>
          </p:cNvPr>
          <p:cNvGrpSpPr/>
          <p:nvPr/>
        </p:nvGrpSpPr>
        <p:grpSpPr>
          <a:xfrm>
            <a:off x="3352042" y="5112008"/>
            <a:ext cx="2532320" cy="512035"/>
            <a:chOff x="2751138" y="2092325"/>
            <a:chExt cx="1092200" cy="220843"/>
          </a:xfrm>
        </p:grpSpPr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4AF0CED4-119F-40E6-BC05-1CE9562B7E2A}"/>
                </a:ext>
              </a:extLst>
            </p:cNvPr>
            <p:cNvSpPr/>
            <p:nvPr/>
          </p:nvSpPr>
          <p:spPr>
            <a:xfrm>
              <a:off x="2790070" y="2092325"/>
              <a:ext cx="1014335" cy="162422"/>
            </a:xfrm>
            <a:prstGeom prst="trapezoid">
              <a:avLst>
                <a:gd name="adj" fmla="val 36422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2578B7C-7060-4E17-A5B8-D1DF436D0468}"/>
                </a:ext>
              </a:extLst>
            </p:cNvPr>
            <p:cNvSpPr/>
            <p:nvPr/>
          </p:nvSpPr>
          <p:spPr>
            <a:xfrm>
              <a:off x="2751138" y="2103511"/>
              <a:ext cx="1092200" cy="209657"/>
            </a:xfrm>
            <a:custGeom>
              <a:avLst/>
              <a:gdLst>
                <a:gd name="connsiteX0" fmla="*/ 63698 w 1092200"/>
                <a:gd name="connsiteY0" fmla="*/ 0 h 209657"/>
                <a:gd name="connsiteX1" fmla="*/ 1028502 w 1092200"/>
                <a:gd name="connsiteY1" fmla="*/ 0 h 209657"/>
                <a:gd name="connsiteX2" fmla="*/ 1092200 w 1092200"/>
                <a:gd name="connsiteY2" fmla="*/ 174890 h 209657"/>
                <a:gd name="connsiteX3" fmla="*/ 566265 w 1092200"/>
                <a:gd name="connsiteY3" fmla="*/ 174890 h 209657"/>
                <a:gd name="connsiteX4" fmla="*/ 546100 w 1092200"/>
                <a:gd name="connsiteY4" fmla="*/ 209657 h 209657"/>
                <a:gd name="connsiteX5" fmla="*/ 525935 w 1092200"/>
                <a:gd name="connsiteY5" fmla="*/ 174890 h 209657"/>
                <a:gd name="connsiteX6" fmla="*/ 0 w 1092200"/>
                <a:gd name="connsiteY6" fmla="*/ 174890 h 20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209657">
                  <a:moveTo>
                    <a:pt x="63698" y="0"/>
                  </a:moveTo>
                  <a:lnTo>
                    <a:pt x="1028502" y="0"/>
                  </a:lnTo>
                  <a:lnTo>
                    <a:pt x="1092200" y="174890"/>
                  </a:lnTo>
                  <a:lnTo>
                    <a:pt x="566265" y="174890"/>
                  </a:lnTo>
                  <a:lnTo>
                    <a:pt x="546100" y="209657"/>
                  </a:lnTo>
                  <a:lnTo>
                    <a:pt x="525935" y="174890"/>
                  </a:lnTo>
                  <a:lnTo>
                    <a:pt x="0" y="1748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A7B70372-D141-41D0-BF79-10A30BFCA4FE}"/>
              </a:ext>
            </a:extLst>
          </p:cNvPr>
          <p:cNvSpPr/>
          <p:nvPr/>
        </p:nvSpPr>
        <p:spPr>
          <a:xfrm rot="5400000">
            <a:off x="3102797" y="3044569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id="{A95E01A2-28F8-40D2-8057-F19649B79F30}"/>
              </a:ext>
            </a:extLst>
          </p:cNvPr>
          <p:cNvSpPr/>
          <p:nvPr/>
        </p:nvSpPr>
        <p:spPr>
          <a:xfrm rot="5400000">
            <a:off x="3863080" y="3519747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id="{E7DBBA8B-23AD-4343-817A-3A3CAB09591C}"/>
              </a:ext>
            </a:extLst>
          </p:cNvPr>
          <p:cNvSpPr/>
          <p:nvPr/>
        </p:nvSpPr>
        <p:spPr>
          <a:xfrm rot="5400000">
            <a:off x="4599604" y="3914144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42">
            <a:extLst>
              <a:ext uri="{FF2B5EF4-FFF2-40B4-BE49-F238E27FC236}">
                <a16:creationId xmlns:a16="http://schemas.microsoft.com/office/drawing/2014/main" id="{73B2D737-6CB6-44F1-A153-8DB57D3A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741" y="5764423"/>
            <a:ext cx="1853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n-ea"/>
                <a:ea typeface="+mn-ea"/>
                <a:sym typeface="思源黑体 CN Medium" panose="020B0600000000000000" pitchFamily="34" charset="-122"/>
              </a:rPr>
              <a:t>新能源</a:t>
            </a:r>
            <a:endParaRPr lang="zh-CN" altLang="en-US" sz="2400" b="1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2700000" scaled="0"/>
              </a:gradFill>
              <a:latin typeface="+mn-ea"/>
              <a:ea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CB67164-CFEC-47F5-AFD7-17AEF1A73E6E}"/>
              </a:ext>
            </a:extLst>
          </p:cNvPr>
          <p:cNvGrpSpPr/>
          <p:nvPr/>
        </p:nvGrpSpPr>
        <p:grpSpPr>
          <a:xfrm>
            <a:off x="515505" y="5112008"/>
            <a:ext cx="2532320" cy="512035"/>
            <a:chOff x="2751138" y="2092325"/>
            <a:chExt cx="1092200" cy="220843"/>
          </a:xfrm>
        </p:grpSpPr>
        <p:sp>
          <p:nvSpPr>
            <p:cNvPr id="32" name="梯形 31">
              <a:extLst>
                <a:ext uri="{FF2B5EF4-FFF2-40B4-BE49-F238E27FC236}">
                  <a16:creationId xmlns:a16="http://schemas.microsoft.com/office/drawing/2014/main" id="{3D6017FF-254F-4BCC-8279-053B26FB821E}"/>
                </a:ext>
              </a:extLst>
            </p:cNvPr>
            <p:cNvSpPr/>
            <p:nvPr/>
          </p:nvSpPr>
          <p:spPr>
            <a:xfrm>
              <a:off x="2790070" y="2092325"/>
              <a:ext cx="1014335" cy="162422"/>
            </a:xfrm>
            <a:prstGeom prst="trapezoid">
              <a:avLst>
                <a:gd name="adj" fmla="val 36422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1FCDDB8-894E-4DB9-A82D-C70A6B642930}"/>
                </a:ext>
              </a:extLst>
            </p:cNvPr>
            <p:cNvSpPr/>
            <p:nvPr/>
          </p:nvSpPr>
          <p:spPr>
            <a:xfrm>
              <a:off x="2751138" y="2103511"/>
              <a:ext cx="1092200" cy="209657"/>
            </a:xfrm>
            <a:custGeom>
              <a:avLst/>
              <a:gdLst>
                <a:gd name="connsiteX0" fmla="*/ 63698 w 1092200"/>
                <a:gd name="connsiteY0" fmla="*/ 0 h 209657"/>
                <a:gd name="connsiteX1" fmla="*/ 1028502 w 1092200"/>
                <a:gd name="connsiteY1" fmla="*/ 0 h 209657"/>
                <a:gd name="connsiteX2" fmla="*/ 1092200 w 1092200"/>
                <a:gd name="connsiteY2" fmla="*/ 174890 h 209657"/>
                <a:gd name="connsiteX3" fmla="*/ 566265 w 1092200"/>
                <a:gd name="connsiteY3" fmla="*/ 174890 h 209657"/>
                <a:gd name="connsiteX4" fmla="*/ 546100 w 1092200"/>
                <a:gd name="connsiteY4" fmla="*/ 209657 h 209657"/>
                <a:gd name="connsiteX5" fmla="*/ 525935 w 1092200"/>
                <a:gd name="connsiteY5" fmla="*/ 174890 h 209657"/>
                <a:gd name="connsiteX6" fmla="*/ 0 w 1092200"/>
                <a:gd name="connsiteY6" fmla="*/ 174890 h 20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209657">
                  <a:moveTo>
                    <a:pt x="63698" y="0"/>
                  </a:moveTo>
                  <a:lnTo>
                    <a:pt x="1028502" y="0"/>
                  </a:lnTo>
                  <a:lnTo>
                    <a:pt x="1092200" y="174890"/>
                  </a:lnTo>
                  <a:lnTo>
                    <a:pt x="566265" y="174890"/>
                  </a:lnTo>
                  <a:lnTo>
                    <a:pt x="546100" y="209657"/>
                  </a:lnTo>
                  <a:lnTo>
                    <a:pt x="525935" y="174890"/>
                  </a:lnTo>
                  <a:lnTo>
                    <a:pt x="0" y="1748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平行四边形 22">
            <a:extLst>
              <a:ext uri="{FF2B5EF4-FFF2-40B4-BE49-F238E27FC236}">
                <a16:creationId xmlns:a16="http://schemas.microsoft.com/office/drawing/2014/main" id="{D1822EC3-8092-4F83-BC1C-08655143A983}"/>
              </a:ext>
            </a:extLst>
          </p:cNvPr>
          <p:cNvSpPr/>
          <p:nvPr/>
        </p:nvSpPr>
        <p:spPr>
          <a:xfrm rot="5400000">
            <a:off x="266260" y="3044569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DC3D9993-B27E-41B8-AB39-34970F3F3D65}"/>
              </a:ext>
            </a:extLst>
          </p:cNvPr>
          <p:cNvSpPr/>
          <p:nvPr/>
        </p:nvSpPr>
        <p:spPr>
          <a:xfrm rot="5400000">
            <a:off x="1026543" y="3519747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4D0DFE68-EAE8-43E3-95CE-55DA7DA914D2}"/>
              </a:ext>
            </a:extLst>
          </p:cNvPr>
          <p:cNvSpPr/>
          <p:nvPr/>
        </p:nvSpPr>
        <p:spPr>
          <a:xfrm rot="5400000">
            <a:off x="1763067" y="3914144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26">
            <a:extLst>
              <a:ext uri="{FF2B5EF4-FFF2-40B4-BE49-F238E27FC236}">
                <a16:creationId xmlns:a16="http://schemas.microsoft.com/office/drawing/2014/main" id="{74AEF9CA-ADBB-4937-B6A2-81D71F3CEBAD}"/>
              </a:ext>
            </a:extLst>
          </p:cNvPr>
          <p:cNvSpPr/>
          <p:nvPr/>
        </p:nvSpPr>
        <p:spPr>
          <a:xfrm>
            <a:off x="1374401" y="4098399"/>
            <a:ext cx="841886" cy="1264353"/>
          </a:xfrm>
          <a:custGeom>
            <a:avLst/>
            <a:gdLst>
              <a:gd name="T0" fmla="*/ 2823 w 7483"/>
              <a:gd name="T1" fmla="*/ 11240 h 11240"/>
              <a:gd name="T2" fmla="*/ 2753 w 7483"/>
              <a:gd name="T3" fmla="*/ 11216 h 11240"/>
              <a:gd name="T4" fmla="*/ 2637 w 7483"/>
              <a:gd name="T5" fmla="*/ 11030 h 11240"/>
              <a:gd name="T6" fmla="*/ 3360 w 7483"/>
              <a:gd name="T7" fmla="*/ 6759 h 11240"/>
              <a:gd name="T8" fmla="*/ 210 w 7483"/>
              <a:gd name="T9" fmla="*/ 6759 h 11240"/>
              <a:gd name="T10" fmla="*/ 46 w 7483"/>
              <a:gd name="T11" fmla="*/ 6666 h 11240"/>
              <a:gd name="T12" fmla="*/ 70 w 7483"/>
              <a:gd name="T13" fmla="*/ 6456 h 11240"/>
              <a:gd name="T14" fmla="*/ 4924 w 7483"/>
              <a:gd name="T15" fmla="*/ 108 h 11240"/>
              <a:gd name="T16" fmla="*/ 5134 w 7483"/>
              <a:gd name="T17" fmla="*/ 62 h 11240"/>
              <a:gd name="T18" fmla="*/ 5250 w 7483"/>
              <a:gd name="T19" fmla="*/ 248 h 11240"/>
              <a:gd name="T20" fmla="*/ 4527 w 7483"/>
              <a:gd name="T21" fmla="*/ 4519 h 11240"/>
              <a:gd name="T22" fmla="*/ 7304 w 7483"/>
              <a:gd name="T23" fmla="*/ 4519 h 11240"/>
              <a:gd name="T24" fmla="*/ 7467 w 7483"/>
              <a:gd name="T25" fmla="*/ 4612 h 11240"/>
              <a:gd name="T26" fmla="*/ 7467 w 7483"/>
              <a:gd name="T27" fmla="*/ 4822 h 11240"/>
              <a:gd name="T28" fmla="*/ 2987 w 7483"/>
              <a:gd name="T29" fmla="*/ 11170 h 11240"/>
              <a:gd name="T30" fmla="*/ 2823 w 7483"/>
              <a:gd name="T31" fmla="*/ 11240 h 11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83" h="11240">
                <a:moveTo>
                  <a:pt x="2823" y="11240"/>
                </a:moveTo>
                <a:cubicBezTo>
                  <a:pt x="2792" y="11240"/>
                  <a:pt x="2769" y="11231"/>
                  <a:pt x="2753" y="11216"/>
                </a:cubicBezTo>
                <a:cubicBezTo>
                  <a:pt x="2644" y="11185"/>
                  <a:pt x="2605" y="11123"/>
                  <a:pt x="2637" y="11030"/>
                </a:cubicBezTo>
                <a:lnTo>
                  <a:pt x="3360" y="6759"/>
                </a:lnTo>
                <a:lnTo>
                  <a:pt x="210" y="6759"/>
                </a:lnTo>
                <a:cubicBezTo>
                  <a:pt x="132" y="6759"/>
                  <a:pt x="77" y="6728"/>
                  <a:pt x="46" y="6666"/>
                </a:cubicBezTo>
                <a:cubicBezTo>
                  <a:pt x="0" y="6604"/>
                  <a:pt x="7" y="6534"/>
                  <a:pt x="70" y="6456"/>
                </a:cubicBezTo>
                <a:lnTo>
                  <a:pt x="4924" y="108"/>
                </a:lnTo>
                <a:cubicBezTo>
                  <a:pt x="4986" y="15"/>
                  <a:pt x="5056" y="0"/>
                  <a:pt x="5134" y="62"/>
                </a:cubicBezTo>
                <a:cubicBezTo>
                  <a:pt x="5211" y="77"/>
                  <a:pt x="5250" y="140"/>
                  <a:pt x="5250" y="248"/>
                </a:cubicBezTo>
                <a:lnTo>
                  <a:pt x="4527" y="4519"/>
                </a:lnTo>
                <a:lnTo>
                  <a:pt x="7304" y="4519"/>
                </a:lnTo>
                <a:cubicBezTo>
                  <a:pt x="7382" y="4519"/>
                  <a:pt x="7436" y="4550"/>
                  <a:pt x="7467" y="4612"/>
                </a:cubicBezTo>
                <a:cubicBezTo>
                  <a:pt x="7483" y="4674"/>
                  <a:pt x="7483" y="4744"/>
                  <a:pt x="7467" y="4822"/>
                </a:cubicBezTo>
                <a:lnTo>
                  <a:pt x="2987" y="11170"/>
                </a:lnTo>
                <a:cubicBezTo>
                  <a:pt x="2940" y="11216"/>
                  <a:pt x="2885" y="11240"/>
                  <a:pt x="2823" y="1124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梯形 33">
            <a:extLst>
              <a:ext uri="{FF2B5EF4-FFF2-40B4-BE49-F238E27FC236}">
                <a16:creationId xmlns:a16="http://schemas.microsoft.com/office/drawing/2014/main" id="{EF9B3709-A10D-43A7-9834-07A1D5D423CE}"/>
              </a:ext>
            </a:extLst>
          </p:cNvPr>
          <p:cNvSpPr/>
          <p:nvPr/>
        </p:nvSpPr>
        <p:spPr>
          <a:xfrm>
            <a:off x="1434204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60063B83-AEB2-426A-8BA4-90F913428465}"/>
              </a:ext>
            </a:extLst>
          </p:cNvPr>
          <p:cNvSpPr/>
          <p:nvPr/>
        </p:nvSpPr>
        <p:spPr>
          <a:xfrm>
            <a:off x="1969205" y="1155700"/>
            <a:ext cx="2492990" cy="458908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b="1" kern="100" dirty="0">
                <a:solidFill>
                  <a:schemeClr val="bg1"/>
                </a:solidFill>
                <a:latin typeface="+mn-ea"/>
                <a:cs typeface="仿宋_GB2312" panose="02010609030101010101" charset="-122"/>
              </a:rPr>
              <a:t>在此输入你的文本内容</a:t>
            </a:r>
            <a:endParaRPr lang="zh-CN" altLang="zh-CN" b="1" kern="1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05C37B3-793F-4D62-9F8E-D69A61CC24A3}"/>
              </a:ext>
            </a:extLst>
          </p:cNvPr>
          <p:cNvGrpSpPr/>
          <p:nvPr/>
        </p:nvGrpSpPr>
        <p:grpSpPr>
          <a:xfrm>
            <a:off x="515505" y="1200790"/>
            <a:ext cx="918986" cy="431239"/>
            <a:chOff x="2957290" y="793750"/>
            <a:chExt cx="463915" cy="21769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379AC3EF-F5E6-4010-96B4-41355C2D0D18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D21F6CE-90C7-4CC7-AABC-090EF242CF3C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4A9C5C9C-62CE-4485-9162-79B7EFC61DFB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FDD018E-9006-44BD-93BD-429F2871038C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035E4A0-60A4-4FEE-A19D-395544932582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310D44C-A079-4803-9163-7B220E3DE400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3B7084B-AEAB-4727-A2CD-3A88C3BA1DE9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9070D1F-1110-42D3-AB7A-C0547974F536}"/>
              </a:ext>
            </a:extLst>
          </p:cNvPr>
          <p:cNvGrpSpPr/>
          <p:nvPr/>
        </p:nvGrpSpPr>
        <p:grpSpPr>
          <a:xfrm flipH="1">
            <a:off x="4997194" y="1200790"/>
            <a:ext cx="918986" cy="431239"/>
            <a:chOff x="2957290" y="793750"/>
            <a:chExt cx="463915" cy="217694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272E4324-11E9-4B2C-AF1D-B1D333CE26B2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F4771E7-C3DE-47D5-9EE8-63C9F65DEC39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0681AC-6D99-4714-AF17-EED6E8344FE6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FE7257CB-0458-45FC-96D2-2724477988BA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605176F-D123-4FB3-B99C-9F9044292412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06F24706-A3E4-488C-92A2-9F0F3EED0E24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chemeClr val="lt1">
                    <a:lumMod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98B5CCE-841F-4DF0-AFCC-2E82B0269075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EE1EA789-87D2-4C24-8145-63E74BBECECA}"/>
              </a:ext>
            </a:extLst>
          </p:cNvPr>
          <p:cNvGrpSpPr/>
          <p:nvPr/>
        </p:nvGrpSpPr>
        <p:grpSpPr>
          <a:xfrm>
            <a:off x="6302232" y="1455446"/>
            <a:ext cx="7471825" cy="1973553"/>
            <a:chOff x="3751702" y="1162309"/>
            <a:chExt cx="4401698" cy="832012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912CDD9A-D389-4B73-A890-A14969CFF67B}"/>
                </a:ext>
              </a:extLst>
            </p:cNvPr>
            <p:cNvSpPr/>
            <p:nvPr/>
          </p:nvSpPr>
          <p:spPr bwMode="auto">
            <a:xfrm flipV="1">
              <a:off x="3751702" y="1184275"/>
              <a:ext cx="4366535" cy="810046"/>
            </a:xfrm>
            <a:prstGeom prst="parallelogram">
              <a:avLst>
                <a:gd name="adj" fmla="val 16907"/>
              </a:avLst>
            </a:prstGeom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12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>
                      <a:alpha val="30000"/>
                    </a:schemeClr>
                  </a:gs>
                  <a:gs pos="1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BB7599BB-BF95-4BB7-AF2A-9A679B151122}"/>
                </a:ext>
              </a:extLst>
            </p:cNvPr>
            <p:cNvSpPr/>
            <p:nvPr/>
          </p:nvSpPr>
          <p:spPr bwMode="auto">
            <a:xfrm flipV="1">
              <a:off x="3786865" y="1162309"/>
              <a:ext cx="4366535" cy="810046"/>
            </a:xfrm>
            <a:prstGeom prst="parallelogram">
              <a:avLst>
                <a:gd name="adj" fmla="val 16880"/>
              </a:avLst>
            </a:prstGeom>
            <a:gradFill flip="none" rotWithShape="1">
              <a:gsLst>
                <a:gs pos="100000">
                  <a:schemeClr val="accent1">
                    <a:lumMod val="95000"/>
                    <a:alpha val="0"/>
                  </a:schemeClr>
                </a:gs>
                <a:gs pos="15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/>
                  </a:gs>
                  <a:gs pos="2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D9698754-C91D-43BE-A41A-2E393C2F751A}"/>
              </a:ext>
            </a:extLst>
          </p:cNvPr>
          <p:cNvGrpSpPr/>
          <p:nvPr/>
        </p:nvGrpSpPr>
        <p:grpSpPr>
          <a:xfrm>
            <a:off x="6302232" y="4073915"/>
            <a:ext cx="7471825" cy="1973553"/>
            <a:chOff x="3751702" y="1162309"/>
            <a:chExt cx="4401698" cy="832012"/>
          </a:xfrm>
        </p:grpSpPr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id="{EFA0E01B-0974-4837-A512-9997386F0FA1}"/>
                </a:ext>
              </a:extLst>
            </p:cNvPr>
            <p:cNvSpPr/>
            <p:nvPr/>
          </p:nvSpPr>
          <p:spPr bwMode="auto">
            <a:xfrm flipV="1">
              <a:off x="3751702" y="1184275"/>
              <a:ext cx="4366535" cy="810046"/>
            </a:xfrm>
            <a:prstGeom prst="parallelogram">
              <a:avLst>
                <a:gd name="adj" fmla="val 16907"/>
              </a:avLst>
            </a:prstGeom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12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>
                      <a:alpha val="30000"/>
                    </a:schemeClr>
                  </a:gs>
                  <a:gs pos="1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id="{A2AF090E-0FD3-4A2C-B09D-2990648CBD6C}"/>
                </a:ext>
              </a:extLst>
            </p:cNvPr>
            <p:cNvSpPr/>
            <p:nvPr/>
          </p:nvSpPr>
          <p:spPr bwMode="auto">
            <a:xfrm flipV="1">
              <a:off x="3786865" y="1162309"/>
              <a:ext cx="4366535" cy="810046"/>
            </a:xfrm>
            <a:prstGeom prst="parallelogram">
              <a:avLst>
                <a:gd name="adj" fmla="val 16880"/>
              </a:avLst>
            </a:prstGeom>
            <a:gradFill flip="none" rotWithShape="1">
              <a:gsLst>
                <a:gs pos="100000">
                  <a:schemeClr val="accent1">
                    <a:lumMod val="95000"/>
                    <a:alpha val="0"/>
                  </a:schemeClr>
                </a:gs>
                <a:gs pos="15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/>
                  </a:gs>
                  <a:gs pos="2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5D820D2E-14E2-490B-BCBB-E3A5D5939009}"/>
              </a:ext>
            </a:extLst>
          </p:cNvPr>
          <p:cNvSpPr/>
          <p:nvPr/>
        </p:nvSpPr>
        <p:spPr>
          <a:xfrm>
            <a:off x="7196852" y="2828260"/>
            <a:ext cx="51296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风能</a:t>
            </a:r>
          </a:p>
        </p:txBody>
      </p:sp>
      <p:sp>
        <p:nvSpPr>
          <p:cNvPr id="80" name="Freeform 62">
            <a:extLst>
              <a:ext uri="{FF2B5EF4-FFF2-40B4-BE49-F238E27FC236}">
                <a16:creationId xmlns:a16="http://schemas.microsoft.com/office/drawing/2014/main" id="{0C4F8F00-E4F4-4BED-9395-4063FF30752D}"/>
              </a:ext>
            </a:extLst>
          </p:cNvPr>
          <p:cNvSpPr/>
          <p:nvPr/>
        </p:nvSpPr>
        <p:spPr>
          <a:xfrm>
            <a:off x="7000530" y="1899899"/>
            <a:ext cx="839279" cy="783091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A90FC87-E7E4-456B-B6B4-4DD3C15D705B}"/>
              </a:ext>
            </a:extLst>
          </p:cNvPr>
          <p:cNvSpPr/>
          <p:nvPr/>
        </p:nvSpPr>
        <p:spPr>
          <a:xfrm>
            <a:off x="7068612" y="5380709"/>
            <a:ext cx="769441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仿宋_GB2312" panose="02010609030101010101" charset="-122"/>
              </a:rPr>
              <a:t>太阳能</a:t>
            </a:r>
          </a:p>
        </p:txBody>
      </p:sp>
      <p:sp>
        <p:nvSpPr>
          <p:cNvPr id="84" name="Freeform 80">
            <a:extLst>
              <a:ext uri="{FF2B5EF4-FFF2-40B4-BE49-F238E27FC236}">
                <a16:creationId xmlns:a16="http://schemas.microsoft.com/office/drawing/2014/main" id="{0BE12A63-F66F-440D-BD03-DB0C3E3C39D4}"/>
              </a:ext>
            </a:extLst>
          </p:cNvPr>
          <p:cNvSpPr/>
          <p:nvPr/>
        </p:nvSpPr>
        <p:spPr>
          <a:xfrm>
            <a:off x="6979380" y="4348939"/>
            <a:ext cx="947909" cy="948096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id="{0A4CB445-AE39-4DDB-B4D5-BE14E87F80A5}"/>
              </a:ext>
            </a:extLst>
          </p:cNvPr>
          <p:cNvSpPr/>
          <p:nvPr/>
        </p:nvSpPr>
        <p:spPr>
          <a:xfrm>
            <a:off x="8363139" y="4406122"/>
            <a:ext cx="3290322" cy="115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F4C3C6C6-290E-4D0A-AFC5-DE4A0AB2F12B}"/>
              </a:ext>
            </a:extLst>
          </p:cNvPr>
          <p:cNvSpPr/>
          <p:nvPr/>
        </p:nvSpPr>
        <p:spPr>
          <a:xfrm>
            <a:off x="8386173" y="1674672"/>
            <a:ext cx="3103838" cy="1535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我国目前的风能资源非常的丰富，在资源储备方面，我国的风能资源总量在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亿千瓦左右，这种能源的功率高</a:t>
            </a:r>
          </a:p>
        </p:txBody>
      </p:sp>
      <p:sp>
        <p:nvSpPr>
          <p:cNvPr id="74" name="Freeform 26">
            <a:extLst>
              <a:ext uri="{FF2B5EF4-FFF2-40B4-BE49-F238E27FC236}">
                <a16:creationId xmlns:a16="http://schemas.microsoft.com/office/drawing/2014/main" id="{37A9EC78-3496-42D3-8D16-DBDDB770E1A2}"/>
              </a:ext>
            </a:extLst>
          </p:cNvPr>
          <p:cNvSpPr/>
          <p:nvPr/>
        </p:nvSpPr>
        <p:spPr>
          <a:xfrm>
            <a:off x="4232752" y="4098399"/>
            <a:ext cx="888167" cy="126435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092" h="11538">
                <a:moveTo>
                  <a:pt x="1904" y="11466"/>
                </a:moveTo>
                <a:cubicBezTo>
                  <a:pt x="2021" y="11538"/>
                  <a:pt x="2158" y="11408"/>
                  <a:pt x="2090" y="11288"/>
                </a:cubicBezTo>
                <a:cubicBezTo>
                  <a:pt x="1912" y="10971"/>
                  <a:pt x="1810" y="10606"/>
                  <a:pt x="1810" y="10215"/>
                </a:cubicBezTo>
                <a:cubicBezTo>
                  <a:pt x="1810" y="9388"/>
                  <a:pt x="2268" y="8727"/>
                  <a:pt x="2941" y="8287"/>
                </a:cubicBezTo>
                <a:cubicBezTo>
                  <a:pt x="3537" y="7898"/>
                  <a:pt x="3374" y="7395"/>
                  <a:pt x="3473" y="6796"/>
                </a:cubicBezTo>
                <a:cubicBezTo>
                  <a:pt x="3532" y="6442"/>
                  <a:pt x="3753" y="6119"/>
                  <a:pt x="3938" y="5904"/>
                </a:cubicBezTo>
                <a:cubicBezTo>
                  <a:pt x="4013" y="5818"/>
                  <a:pt x="4153" y="5859"/>
                  <a:pt x="4172" y="5971"/>
                </a:cubicBezTo>
                <a:cubicBezTo>
                  <a:pt x="4281" y="6643"/>
                  <a:pt x="5153" y="7787"/>
                  <a:pt x="5656" y="8534"/>
                </a:cubicBezTo>
                <a:cubicBezTo>
                  <a:pt x="6234" y="9395"/>
                  <a:pt x="6197" y="10154"/>
                  <a:pt x="6193" y="10211"/>
                </a:cubicBezTo>
                <a:lnTo>
                  <a:pt x="6193" y="10219"/>
                </a:lnTo>
                <a:cubicBezTo>
                  <a:pt x="6192" y="10607"/>
                  <a:pt x="6090" y="10971"/>
                  <a:pt x="5913" y="11286"/>
                </a:cubicBezTo>
                <a:cubicBezTo>
                  <a:pt x="5845" y="11406"/>
                  <a:pt x="5982" y="11537"/>
                  <a:pt x="6100" y="11463"/>
                </a:cubicBezTo>
                <a:cubicBezTo>
                  <a:pt x="7025" y="10891"/>
                  <a:pt x="7692" y="9947"/>
                  <a:pt x="7914" y="8882"/>
                </a:cubicBezTo>
                <a:cubicBezTo>
                  <a:pt x="8092" y="8034"/>
                  <a:pt x="7992" y="7158"/>
                  <a:pt x="7705" y="6347"/>
                </a:cubicBezTo>
                <a:cubicBezTo>
                  <a:pt x="7536" y="5868"/>
                  <a:pt x="7302" y="5414"/>
                  <a:pt x="7018" y="4992"/>
                </a:cubicBezTo>
                <a:cubicBezTo>
                  <a:pt x="6100" y="3626"/>
                  <a:pt x="4501" y="1531"/>
                  <a:pt x="4309" y="306"/>
                </a:cubicBezTo>
                <a:cubicBezTo>
                  <a:pt x="4273" y="80"/>
                  <a:pt x="3988" y="0"/>
                  <a:pt x="3840" y="174"/>
                </a:cubicBezTo>
                <a:cubicBezTo>
                  <a:pt x="3837" y="176"/>
                  <a:pt x="3565" y="476"/>
                  <a:pt x="3395" y="808"/>
                </a:cubicBezTo>
                <a:cubicBezTo>
                  <a:pt x="3249" y="1092"/>
                  <a:pt x="3130" y="1390"/>
                  <a:pt x="3063" y="1700"/>
                </a:cubicBezTo>
                <a:cubicBezTo>
                  <a:pt x="2935" y="2286"/>
                  <a:pt x="2957" y="2912"/>
                  <a:pt x="3104" y="3492"/>
                </a:cubicBezTo>
                <a:cubicBezTo>
                  <a:pt x="3152" y="3682"/>
                  <a:pt x="3213" y="3867"/>
                  <a:pt x="3288" y="4047"/>
                </a:cubicBezTo>
                <a:cubicBezTo>
                  <a:pt x="3360" y="4220"/>
                  <a:pt x="3437" y="4395"/>
                  <a:pt x="3451" y="4584"/>
                </a:cubicBezTo>
                <a:cubicBezTo>
                  <a:pt x="3472" y="4938"/>
                  <a:pt x="3152" y="5243"/>
                  <a:pt x="2805" y="5243"/>
                </a:cubicBezTo>
                <a:cubicBezTo>
                  <a:pt x="2495" y="5243"/>
                  <a:pt x="2237" y="5056"/>
                  <a:pt x="2171" y="4704"/>
                </a:cubicBezTo>
                <a:cubicBezTo>
                  <a:pt x="2153" y="4614"/>
                  <a:pt x="2052" y="4566"/>
                  <a:pt x="1972" y="4613"/>
                </a:cubicBezTo>
                <a:cubicBezTo>
                  <a:pt x="792" y="5307"/>
                  <a:pt x="0" y="6591"/>
                  <a:pt x="0" y="8059"/>
                </a:cubicBezTo>
                <a:cubicBezTo>
                  <a:pt x="2" y="9499"/>
                  <a:pt x="762" y="10762"/>
                  <a:pt x="1904" y="1146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91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梯形 83">
            <a:extLst>
              <a:ext uri="{FF2B5EF4-FFF2-40B4-BE49-F238E27FC236}">
                <a16:creationId xmlns:a16="http://schemas.microsoft.com/office/drawing/2014/main" id="{C5188818-572B-4C18-A683-BC2C3A76E13E}"/>
              </a:ext>
            </a:extLst>
          </p:cNvPr>
          <p:cNvSpPr/>
          <p:nvPr/>
        </p:nvSpPr>
        <p:spPr>
          <a:xfrm>
            <a:off x="3666944" y="1160463"/>
            <a:ext cx="4858114" cy="5148246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5400000" scaled="0"/>
          </a:gradFill>
          <a:ln w="25400">
            <a:gradFill>
              <a:gsLst>
                <a:gs pos="100000">
                  <a:schemeClr val="accent1">
                    <a:alpha val="92000"/>
                  </a:schemeClr>
                </a:gs>
                <a:gs pos="69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梯形 84">
            <a:extLst>
              <a:ext uri="{FF2B5EF4-FFF2-40B4-BE49-F238E27FC236}">
                <a16:creationId xmlns:a16="http://schemas.microsoft.com/office/drawing/2014/main" id="{C64DD4AF-C28D-4E7E-B3D7-16E1E2A68A16}"/>
              </a:ext>
            </a:extLst>
          </p:cNvPr>
          <p:cNvSpPr/>
          <p:nvPr/>
        </p:nvSpPr>
        <p:spPr>
          <a:xfrm flipV="1">
            <a:off x="-1276509" y="1160463"/>
            <a:ext cx="6094573" cy="5148262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5400000" scaled="0"/>
          </a:gradFill>
          <a:ln w="25400">
            <a:gradFill>
              <a:gsLst>
                <a:gs pos="100000">
                  <a:schemeClr val="accent1">
                    <a:alpha val="92000"/>
                  </a:schemeClr>
                </a:gs>
                <a:gs pos="69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梯形 85">
            <a:extLst>
              <a:ext uri="{FF2B5EF4-FFF2-40B4-BE49-F238E27FC236}">
                <a16:creationId xmlns:a16="http://schemas.microsoft.com/office/drawing/2014/main" id="{486D8EFE-6662-4A47-9764-12A914354126}"/>
              </a:ext>
            </a:extLst>
          </p:cNvPr>
          <p:cNvSpPr/>
          <p:nvPr/>
        </p:nvSpPr>
        <p:spPr>
          <a:xfrm flipV="1">
            <a:off x="7373938" y="1160463"/>
            <a:ext cx="6094573" cy="5148262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5000"/>
                </a:schemeClr>
              </a:gs>
            </a:gsLst>
            <a:lin ang="5400000" scaled="0"/>
          </a:gradFill>
          <a:ln w="25400">
            <a:gradFill>
              <a:gsLst>
                <a:gs pos="100000">
                  <a:schemeClr val="accent1">
                    <a:alpha val="92000"/>
                  </a:schemeClr>
                </a:gs>
                <a:gs pos="69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29B08D7-7679-47B9-8F6F-341E8AD9B48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为什么要双重预防？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5D6C14A-1F07-4A7C-8AFB-14BDC1DA64A3}"/>
              </a:ext>
            </a:extLst>
          </p:cNvPr>
          <p:cNvSpPr/>
          <p:nvPr/>
        </p:nvSpPr>
        <p:spPr>
          <a:xfrm>
            <a:off x="5057641" y="1499143"/>
            <a:ext cx="2076718" cy="207671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reeform 82">
            <a:extLst>
              <a:ext uri="{FF2B5EF4-FFF2-40B4-BE49-F238E27FC236}">
                <a16:creationId xmlns:a16="http://schemas.microsoft.com/office/drawing/2014/main" id="{00B30EA3-A31B-46CD-B5E4-4EA0F269BB5F}"/>
              </a:ext>
            </a:extLst>
          </p:cNvPr>
          <p:cNvSpPr/>
          <p:nvPr/>
        </p:nvSpPr>
        <p:spPr>
          <a:xfrm>
            <a:off x="5652033" y="2018259"/>
            <a:ext cx="901753" cy="901931"/>
          </a:xfrm>
          <a:custGeom>
            <a:avLst/>
            <a:gdLst>
              <a:gd name="T0" fmla="*/ 5333 w 10666"/>
              <a:gd name="T1" fmla="*/ 0 h 10666"/>
              <a:gd name="T2" fmla="*/ 5866 w 10666"/>
              <a:gd name="T3" fmla="*/ 1600 h 10666"/>
              <a:gd name="T4" fmla="*/ 4800 w 10666"/>
              <a:gd name="T5" fmla="*/ 1600 h 10666"/>
              <a:gd name="T6" fmla="*/ 4800 w 10666"/>
              <a:gd name="T7" fmla="*/ 9066 h 10666"/>
              <a:gd name="T8" fmla="*/ 5866 w 10666"/>
              <a:gd name="T9" fmla="*/ 9066 h 10666"/>
              <a:gd name="T10" fmla="*/ 5333 w 10666"/>
              <a:gd name="T11" fmla="*/ 10666 h 10666"/>
              <a:gd name="T12" fmla="*/ 4800 w 10666"/>
              <a:gd name="T13" fmla="*/ 9066 h 10666"/>
              <a:gd name="T14" fmla="*/ 2666 w 10666"/>
              <a:gd name="T15" fmla="*/ 5333 h 10666"/>
              <a:gd name="T16" fmla="*/ 8000 w 10666"/>
              <a:gd name="T17" fmla="*/ 5333 h 10666"/>
              <a:gd name="T18" fmla="*/ 5333 w 10666"/>
              <a:gd name="T19" fmla="*/ 6933 h 10666"/>
              <a:gd name="T20" fmla="*/ 5333 w 10666"/>
              <a:gd name="T21" fmla="*/ 3733 h 10666"/>
              <a:gd name="T22" fmla="*/ 5333 w 10666"/>
              <a:gd name="T23" fmla="*/ 6933 h 10666"/>
              <a:gd name="T24" fmla="*/ 0 w 10666"/>
              <a:gd name="T25" fmla="*/ 5333 h 10666"/>
              <a:gd name="T26" fmla="*/ 1600 w 10666"/>
              <a:gd name="T27" fmla="*/ 4800 h 10666"/>
              <a:gd name="T28" fmla="*/ 1600 w 10666"/>
              <a:gd name="T29" fmla="*/ 5866 h 10666"/>
              <a:gd name="T30" fmla="*/ 9066 w 10666"/>
              <a:gd name="T31" fmla="*/ 5866 h 10666"/>
              <a:gd name="T32" fmla="*/ 9066 w 10666"/>
              <a:gd name="T33" fmla="*/ 4800 h 10666"/>
              <a:gd name="T34" fmla="*/ 10666 w 10666"/>
              <a:gd name="T35" fmla="*/ 5333 h 10666"/>
              <a:gd name="T36" fmla="*/ 9066 w 10666"/>
              <a:gd name="T37" fmla="*/ 5866 h 10666"/>
              <a:gd name="T38" fmla="*/ 9437 w 10666"/>
              <a:gd name="T39" fmla="*/ 1229 h 10666"/>
              <a:gd name="T40" fmla="*/ 8600 w 10666"/>
              <a:gd name="T41" fmla="*/ 2820 h 10666"/>
              <a:gd name="T42" fmla="*/ 7846 w 10666"/>
              <a:gd name="T43" fmla="*/ 2066 h 10666"/>
              <a:gd name="T44" fmla="*/ 1977 w 10666"/>
              <a:gd name="T45" fmla="*/ 9443 h 10666"/>
              <a:gd name="T46" fmla="*/ 1223 w 10666"/>
              <a:gd name="T47" fmla="*/ 8689 h 10666"/>
              <a:gd name="T48" fmla="*/ 2827 w 10666"/>
              <a:gd name="T49" fmla="*/ 7839 h 10666"/>
              <a:gd name="T50" fmla="*/ 1977 w 10666"/>
              <a:gd name="T51" fmla="*/ 9443 h 10666"/>
              <a:gd name="T52" fmla="*/ 1229 w 10666"/>
              <a:gd name="T53" fmla="*/ 1229 h 10666"/>
              <a:gd name="T54" fmla="*/ 2820 w 10666"/>
              <a:gd name="T55" fmla="*/ 2066 h 10666"/>
              <a:gd name="T56" fmla="*/ 2066 w 10666"/>
              <a:gd name="T57" fmla="*/ 2820 h 10666"/>
              <a:gd name="T58" fmla="*/ 9443 w 10666"/>
              <a:gd name="T59" fmla="*/ 8689 h 10666"/>
              <a:gd name="T60" fmla="*/ 8689 w 10666"/>
              <a:gd name="T61" fmla="*/ 9443 h 10666"/>
              <a:gd name="T62" fmla="*/ 7853 w 10666"/>
              <a:gd name="T63" fmla="*/ 7853 h 10666"/>
              <a:gd name="T64" fmla="*/ 9443 w 10666"/>
              <a:gd name="T65" fmla="*/ 8689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666" h="10666">
                <a:moveTo>
                  <a:pt x="4800" y="533"/>
                </a:moveTo>
                <a:cubicBezTo>
                  <a:pt x="4800" y="238"/>
                  <a:pt x="5038" y="0"/>
                  <a:pt x="5333" y="0"/>
                </a:cubicBezTo>
                <a:cubicBezTo>
                  <a:pt x="5628" y="0"/>
                  <a:pt x="5866" y="238"/>
                  <a:pt x="5866" y="533"/>
                </a:cubicBezTo>
                <a:lnTo>
                  <a:pt x="5866" y="1600"/>
                </a:lnTo>
                <a:cubicBezTo>
                  <a:pt x="5866" y="1894"/>
                  <a:pt x="5628" y="2133"/>
                  <a:pt x="5333" y="2133"/>
                </a:cubicBezTo>
                <a:cubicBezTo>
                  <a:pt x="5038" y="2133"/>
                  <a:pt x="4800" y="1894"/>
                  <a:pt x="4800" y="1600"/>
                </a:cubicBezTo>
                <a:lnTo>
                  <a:pt x="4800" y="533"/>
                </a:lnTo>
                <a:close/>
                <a:moveTo>
                  <a:pt x="4800" y="9066"/>
                </a:moveTo>
                <a:cubicBezTo>
                  <a:pt x="4800" y="8772"/>
                  <a:pt x="5038" y="8533"/>
                  <a:pt x="5333" y="8533"/>
                </a:cubicBezTo>
                <a:cubicBezTo>
                  <a:pt x="5628" y="8533"/>
                  <a:pt x="5866" y="8772"/>
                  <a:pt x="5866" y="9066"/>
                </a:cubicBezTo>
                <a:lnTo>
                  <a:pt x="5866" y="10133"/>
                </a:lnTo>
                <a:cubicBezTo>
                  <a:pt x="5866" y="10428"/>
                  <a:pt x="5628" y="10666"/>
                  <a:pt x="5333" y="10666"/>
                </a:cubicBezTo>
                <a:cubicBezTo>
                  <a:pt x="5038" y="10666"/>
                  <a:pt x="4800" y="10428"/>
                  <a:pt x="4800" y="10133"/>
                </a:cubicBezTo>
                <a:lnTo>
                  <a:pt x="4800" y="9066"/>
                </a:lnTo>
                <a:close/>
                <a:moveTo>
                  <a:pt x="5333" y="8000"/>
                </a:moveTo>
                <a:cubicBezTo>
                  <a:pt x="3860" y="8000"/>
                  <a:pt x="2666" y="6806"/>
                  <a:pt x="2666" y="5333"/>
                </a:cubicBezTo>
                <a:cubicBezTo>
                  <a:pt x="2666" y="3860"/>
                  <a:pt x="3860" y="2666"/>
                  <a:pt x="5333" y="2666"/>
                </a:cubicBezTo>
                <a:cubicBezTo>
                  <a:pt x="6806" y="2666"/>
                  <a:pt x="8000" y="3860"/>
                  <a:pt x="8000" y="5333"/>
                </a:cubicBezTo>
                <a:cubicBezTo>
                  <a:pt x="8000" y="6806"/>
                  <a:pt x="6806" y="8000"/>
                  <a:pt x="5333" y="8000"/>
                </a:cubicBezTo>
                <a:close/>
                <a:moveTo>
                  <a:pt x="5333" y="6933"/>
                </a:moveTo>
                <a:cubicBezTo>
                  <a:pt x="6217" y="6933"/>
                  <a:pt x="6933" y="6217"/>
                  <a:pt x="6933" y="5333"/>
                </a:cubicBezTo>
                <a:cubicBezTo>
                  <a:pt x="6933" y="4449"/>
                  <a:pt x="6217" y="3733"/>
                  <a:pt x="5333" y="3733"/>
                </a:cubicBezTo>
                <a:cubicBezTo>
                  <a:pt x="4449" y="3733"/>
                  <a:pt x="3733" y="4449"/>
                  <a:pt x="3733" y="5333"/>
                </a:cubicBezTo>
                <a:cubicBezTo>
                  <a:pt x="3733" y="6217"/>
                  <a:pt x="4449" y="6933"/>
                  <a:pt x="5333" y="6933"/>
                </a:cubicBezTo>
                <a:close/>
                <a:moveTo>
                  <a:pt x="533" y="5866"/>
                </a:moveTo>
                <a:cubicBezTo>
                  <a:pt x="238" y="5866"/>
                  <a:pt x="0" y="5628"/>
                  <a:pt x="0" y="5333"/>
                </a:cubicBezTo>
                <a:cubicBezTo>
                  <a:pt x="0" y="5038"/>
                  <a:pt x="238" y="4800"/>
                  <a:pt x="533" y="4800"/>
                </a:cubicBezTo>
                <a:lnTo>
                  <a:pt x="1600" y="4800"/>
                </a:lnTo>
                <a:cubicBezTo>
                  <a:pt x="1894" y="4800"/>
                  <a:pt x="2133" y="5038"/>
                  <a:pt x="2133" y="5333"/>
                </a:cubicBezTo>
                <a:cubicBezTo>
                  <a:pt x="2133" y="5628"/>
                  <a:pt x="1894" y="5866"/>
                  <a:pt x="1600" y="5866"/>
                </a:cubicBezTo>
                <a:lnTo>
                  <a:pt x="533" y="5866"/>
                </a:lnTo>
                <a:close/>
                <a:moveTo>
                  <a:pt x="9066" y="5866"/>
                </a:moveTo>
                <a:cubicBezTo>
                  <a:pt x="8772" y="5866"/>
                  <a:pt x="8533" y="5628"/>
                  <a:pt x="8533" y="5333"/>
                </a:cubicBezTo>
                <a:cubicBezTo>
                  <a:pt x="8533" y="5038"/>
                  <a:pt x="8772" y="4800"/>
                  <a:pt x="9066" y="4800"/>
                </a:cubicBezTo>
                <a:lnTo>
                  <a:pt x="10133" y="4800"/>
                </a:lnTo>
                <a:cubicBezTo>
                  <a:pt x="10428" y="4800"/>
                  <a:pt x="10666" y="5038"/>
                  <a:pt x="10666" y="5333"/>
                </a:cubicBezTo>
                <a:cubicBezTo>
                  <a:pt x="10666" y="5628"/>
                  <a:pt x="10428" y="5866"/>
                  <a:pt x="10133" y="5866"/>
                </a:cubicBezTo>
                <a:lnTo>
                  <a:pt x="9066" y="5866"/>
                </a:lnTo>
                <a:close/>
                <a:moveTo>
                  <a:pt x="8689" y="1223"/>
                </a:moveTo>
                <a:cubicBezTo>
                  <a:pt x="8899" y="1020"/>
                  <a:pt x="9231" y="1023"/>
                  <a:pt x="9437" y="1229"/>
                </a:cubicBezTo>
                <a:cubicBezTo>
                  <a:pt x="9643" y="1435"/>
                  <a:pt x="9646" y="1767"/>
                  <a:pt x="9443" y="1977"/>
                </a:cubicBezTo>
                <a:lnTo>
                  <a:pt x="8600" y="2820"/>
                </a:lnTo>
                <a:cubicBezTo>
                  <a:pt x="8391" y="3022"/>
                  <a:pt x="8058" y="3019"/>
                  <a:pt x="7853" y="2813"/>
                </a:cubicBezTo>
                <a:cubicBezTo>
                  <a:pt x="7647" y="2608"/>
                  <a:pt x="7644" y="2275"/>
                  <a:pt x="7846" y="2066"/>
                </a:cubicBezTo>
                <a:lnTo>
                  <a:pt x="8689" y="1223"/>
                </a:lnTo>
                <a:close/>
                <a:moveTo>
                  <a:pt x="1977" y="9443"/>
                </a:moveTo>
                <a:cubicBezTo>
                  <a:pt x="1770" y="9658"/>
                  <a:pt x="1427" y="9661"/>
                  <a:pt x="1216" y="9450"/>
                </a:cubicBezTo>
                <a:cubicBezTo>
                  <a:pt x="1005" y="9239"/>
                  <a:pt x="1008" y="8896"/>
                  <a:pt x="1223" y="8689"/>
                </a:cubicBezTo>
                <a:lnTo>
                  <a:pt x="2066" y="7846"/>
                </a:lnTo>
                <a:cubicBezTo>
                  <a:pt x="2273" y="7632"/>
                  <a:pt x="2616" y="7629"/>
                  <a:pt x="2827" y="7839"/>
                </a:cubicBezTo>
                <a:cubicBezTo>
                  <a:pt x="3037" y="8050"/>
                  <a:pt x="3034" y="8393"/>
                  <a:pt x="2820" y="8600"/>
                </a:cubicBezTo>
                <a:lnTo>
                  <a:pt x="1977" y="9443"/>
                </a:lnTo>
                <a:close/>
                <a:moveTo>
                  <a:pt x="1223" y="1977"/>
                </a:moveTo>
                <a:cubicBezTo>
                  <a:pt x="1020" y="1767"/>
                  <a:pt x="1023" y="1435"/>
                  <a:pt x="1229" y="1229"/>
                </a:cubicBezTo>
                <a:cubicBezTo>
                  <a:pt x="1435" y="1023"/>
                  <a:pt x="1767" y="1020"/>
                  <a:pt x="1977" y="1223"/>
                </a:cubicBezTo>
                <a:lnTo>
                  <a:pt x="2820" y="2066"/>
                </a:lnTo>
                <a:cubicBezTo>
                  <a:pt x="3022" y="2275"/>
                  <a:pt x="3019" y="2608"/>
                  <a:pt x="2813" y="2813"/>
                </a:cubicBezTo>
                <a:cubicBezTo>
                  <a:pt x="2608" y="3019"/>
                  <a:pt x="2275" y="3022"/>
                  <a:pt x="2066" y="2820"/>
                </a:cubicBezTo>
                <a:lnTo>
                  <a:pt x="1223" y="1977"/>
                </a:lnTo>
                <a:close/>
                <a:moveTo>
                  <a:pt x="9443" y="8689"/>
                </a:moveTo>
                <a:cubicBezTo>
                  <a:pt x="9646" y="8899"/>
                  <a:pt x="9643" y="9231"/>
                  <a:pt x="9437" y="9437"/>
                </a:cubicBezTo>
                <a:cubicBezTo>
                  <a:pt x="9231" y="9643"/>
                  <a:pt x="8899" y="9646"/>
                  <a:pt x="8689" y="9443"/>
                </a:cubicBezTo>
                <a:lnTo>
                  <a:pt x="7846" y="8600"/>
                </a:lnTo>
                <a:cubicBezTo>
                  <a:pt x="7644" y="8391"/>
                  <a:pt x="7647" y="8058"/>
                  <a:pt x="7853" y="7853"/>
                </a:cubicBezTo>
                <a:cubicBezTo>
                  <a:pt x="8058" y="7647"/>
                  <a:pt x="8391" y="7644"/>
                  <a:pt x="8600" y="7846"/>
                </a:cubicBezTo>
                <a:lnTo>
                  <a:pt x="9443" y="8689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3EFBF7B-C1B6-42A7-9BD1-534847C38E7B}"/>
              </a:ext>
            </a:extLst>
          </p:cNvPr>
          <p:cNvSpPr txBox="1"/>
          <p:nvPr/>
        </p:nvSpPr>
        <p:spPr>
          <a:xfrm>
            <a:off x="4894013" y="3886183"/>
            <a:ext cx="24039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太阳能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F701623-41A0-40CE-A984-571EC6B97C36}"/>
              </a:ext>
            </a:extLst>
          </p:cNvPr>
          <p:cNvSpPr txBox="1"/>
          <p:nvPr/>
        </p:nvSpPr>
        <p:spPr>
          <a:xfrm>
            <a:off x="4523282" y="4603038"/>
            <a:ext cx="3159253" cy="10047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太阳能可以算是人类能够利用的最广泛的一种能量，并且我们都在间接的利用这种能量来生存和生活。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DD78B8B2-2D7C-4DB7-AC78-B6EE063F350F}"/>
              </a:ext>
            </a:extLst>
          </p:cNvPr>
          <p:cNvCxnSpPr/>
          <p:nvPr/>
        </p:nvCxnSpPr>
        <p:spPr>
          <a:xfrm>
            <a:off x="6010484" y="4413439"/>
            <a:ext cx="171028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id="{AD0D96F9-754B-4AA9-AD4E-3C6361A9077D}"/>
              </a:ext>
            </a:extLst>
          </p:cNvPr>
          <p:cNvSpPr/>
          <p:nvPr/>
        </p:nvSpPr>
        <p:spPr>
          <a:xfrm>
            <a:off x="1223254" y="1499143"/>
            <a:ext cx="2076718" cy="207671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779C741-C892-423A-AD71-897707844781}"/>
              </a:ext>
            </a:extLst>
          </p:cNvPr>
          <p:cNvSpPr txBox="1"/>
          <p:nvPr/>
        </p:nvSpPr>
        <p:spPr>
          <a:xfrm>
            <a:off x="1059626" y="3886183"/>
            <a:ext cx="24039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风能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D391C8F-764B-4CDC-B304-298729C058F4}"/>
              </a:ext>
            </a:extLst>
          </p:cNvPr>
          <p:cNvSpPr txBox="1"/>
          <p:nvPr/>
        </p:nvSpPr>
        <p:spPr>
          <a:xfrm>
            <a:off x="685675" y="4603038"/>
            <a:ext cx="3031858" cy="100474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我国目前的风能资源非常的丰富，在资源储备方面，我国的风能资源总量在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33.26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亿千瓦左右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6647A7DD-E201-4D49-9CE4-7BAAE143E24B}"/>
              </a:ext>
            </a:extLst>
          </p:cNvPr>
          <p:cNvCxnSpPr/>
          <p:nvPr/>
        </p:nvCxnSpPr>
        <p:spPr>
          <a:xfrm>
            <a:off x="2176097" y="4413439"/>
            <a:ext cx="171028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AEF23D7F-41B8-4CF9-A0FE-C06EE49982A7}"/>
              </a:ext>
            </a:extLst>
          </p:cNvPr>
          <p:cNvSpPr/>
          <p:nvPr/>
        </p:nvSpPr>
        <p:spPr>
          <a:xfrm>
            <a:off x="8928261" y="1499143"/>
            <a:ext cx="2076718" cy="207671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17B8A579-1276-4F2F-9710-901775B18BA8}"/>
              </a:ext>
            </a:extLst>
          </p:cNvPr>
          <p:cNvSpPr txBox="1"/>
          <p:nvPr/>
        </p:nvSpPr>
        <p:spPr>
          <a:xfrm>
            <a:off x="8764633" y="3886183"/>
            <a:ext cx="24039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b="1" dirty="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</a:rPr>
              <a:t>海洋能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930E1B7-37E4-43D4-AD14-32EB35AA9779}"/>
              </a:ext>
            </a:extLst>
          </p:cNvPr>
          <p:cNvSpPr txBox="1"/>
          <p:nvPr/>
        </p:nvSpPr>
        <p:spPr>
          <a:xfrm>
            <a:off x="8450691" y="4609458"/>
            <a:ext cx="3031858" cy="991909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spcAft>
                <a:spcPts val="6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海洋能指依附在海水中的可再生能源，海洋通过各种物理过程储存和散发能量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BAA6D0EC-E5D7-46E9-A522-E5E8109283B8}"/>
              </a:ext>
            </a:extLst>
          </p:cNvPr>
          <p:cNvCxnSpPr/>
          <p:nvPr/>
        </p:nvCxnSpPr>
        <p:spPr>
          <a:xfrm>
            <a:off x="9881104" y="4413439"/>
            <a:ext cx="171028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3574EF4-5730-4A08-804D-D4DF3F568974}"/>
              </a:ext>
            </a:extLst>
          </p:cNvPr>
          <p:cNvGrpSpPr/>
          <p:nvPr/>
        </p:nvGrpSpPr>
        <p:grpSpPr>
          <a:xfrm>
            <a:off x="5386553" y="1658044"/>
            <a:ext cx="1418895" cy="1226208"/>
            <a:chOff x="1287481" y="1163942"/>
            <a:chExt cx="462530" cy="399718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3FD6903-6723-4193-A1C0-A0C3B8871FC9}"/>
                </a:ext>
              </a:extLst>
            </p:cNvPr>
            <p:cNvSpPr/>
            <p:nvPr/>
          </p:nvSpPr>
          <p:spPr>
            <a:xfrm>
              <a:off x="1704292" y="139231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C5A8387E-4B42-41E1-8F9C-9467DC78CD7B}"/>
                </a:ext>
              </a:extLst>
            </p:cNvPr>
            <p:cNvSpPr/>
            <p:nvPr/>
          </p:nvSpPr>
          <p:spPr>
            <a:xfrm>
              <a:off x="1287481" y="1289473"/>
              <a:ext cx="45719" cy="45719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EC537E58-207F-4BB9-80F0-2223E92DD21F}"/>
                </a:ext>
              </a:extLst>
            </p:cNvPr>
            <p:cNvSpPr/>
            <p:nvPr/>
          </p:nvSpPr>
          <p:spPr>
            <a:xfrm>
              <a:off x="1578666" y="1545660"/>
              <a:ext cx="18000" cy="18000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7F19E50-A111-4F7E-8AA1-E046BD19FBA2}"/>
                </a:ext>
              </a:extLst>
            </p:cNvPr>
            <p:cNvSpPr/>
            <p:nvPr/>
          </p:nvSpPr>
          <p:spPr>
            <a:xfrm>
              <a:off x="1587666" y="1163942"/>
              <a:ext cx="18000" cy="1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3C69D4D2-7C1E-4853-8269-B5F2D53C135E}"/>
              </a:ext>
            </a:extLst>
          </p:cNvPr>
          <p:cNvGrpSpPr/>
          <p:nvPr/>
        </p:nvGrpSpPr>
        <p:grpSpPr>
          <a:xfrm>
            <a:off x="1552166" y="1658044"/>
            <a:ext cx="1418895" cy="1226208"/>
            <a:chOff x="1287481" y="1163942"/>
            <a:chExt cx="462530" cy="399718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E3D56188-41F0-48C1-9829-5820B0CC982F}"/>
                </a:ext>
              </a:extLst>
            </p:cNvPr>
            <p:cNvSpPr/>
            <p:nvPr/>
          </p:nvSpPr>
          <p:spPr>
            <a:xfrm>
              <a:off x="1704292" y="139231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61C3783E-EBEC-44CA-BFAA-E1C08F70DEFE}"/>
                </a:ext>
              </a:extLst>
            </p:cNvPr>
            <p:cNvSpPr/>
            <p:nvPr/>
          </p:nvSpPr>
          <p:spPr>
            <a:xfrm>
              <a:off x="1287481" y="1289473"/>
              <a:ext cx="45719" cy="45719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D0B659F4-796C-49EE-9AAA-1F728C863D3C}"/>
                </a:ext>
              </a:extLst>
            </p:cNvPr>
            <p:cNvSpPr/>
            <p:nvPr/>
          </p:nvSpPr>
          <p:spPr>
            <a:xfrm>
              <a:off x="1578666" y="1545660"/>
              <a:ext cx="18000" cy="18000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90E865BD-44F9-4C31-AB2B-2515A0819A53}"/>
                </a:ext>
              </a:extLst>
            </p:cNvPr>
            <p:cNvSpPr/>
            <p:nvPr/>
          </p:nvSpPr>
          <p:spPr>
            <a:xfrm>
              <a:off x="1587666" y="1163942"/>
              <a:ext cx="18000" cy="1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173A573-3B2A-4D80-A3BF-D941612BB244}"/>
              </a:ext>
            </a:extLst>
          </p:cNvPr>
          <p:cNvGrpSpPr/>
          <p:nvPr/>
        </p:nvGrpSpPr>
        <p:grpSpPr>
          <a:xfrm>
            <a:off x="9257173" y="1658044"/>
            <a:ext cx="1418895" cy="1226208"/>
            <a:chOff x="1287481" y="1163942"/>
            <a:chExt cx="462530" cy="399718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B3DEAAFA-48FA-4038-B3C0-045FB1B66C6E}"/>
                </a:ext>
              </a:extLst>
            </p:cNvPr>
            <p:cNvSpPr/>
            <p:nvPr/>
          </p:nvSpPr>
          <p:spPr>
            <a:xfrm>
              <a:off x="1704292" y="139231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2CE9E4AA-FC60-431E-934B-FADE19E87EBD}"/>
                </a:ext>
              </a:extLst>
            </p:cNvPr>
            <p:cNvSpPr/>
            <p:nvPr/>
          </p:nvSpPr>
          <p:spPr>
            <a:xfrm>
              <a:off x="1287481" y="1289473"/>
              <a:ext cx="45719" cy="45719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683C9650-9F98-4CA0-8E7A-BA2E65CC5188}"/>
                </a:ext>
              </a:extLst>
            </p:cNvPr>
            <p:cNvSpPr/>
            <p:nvPr/>
          </p:nvSpPr>
          <p:spPr>
            <a:xfrm>
              <a:off x="1578666" y="1545660"/>
              <a:ext cx="18000" cy="18000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327153AA-8060-4C0B-82DD-41163A086F79}"/>
                </a:ext>
              </a:extLst>
            </p:cNvPr>
            <p:cNvSpPr/>
            <p:nvPr/>
          </p:nvSpPr>
          <p:spPr>
            <a:xfrm>
              <a:off x="1587666" y="1163942"/>
              <a:ext cx="18000" cy="1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Freeform 81">
            <a:extLst>
              <a:ext uri="{FF2B5EF4-FFF2-40B4-BE49-F238E27FC236}">
                <a16:creationId xmlns:a16="http://schemas.microsoft.com/office/drawing/2014/main" id="{16048E49-2C21-4E71-A6DE-51DBA3414F10}"/>
              </a:ext>
            </a:extLst>
          </p:cNvPr>
          <p:cNvSpPr>
            <a:spLocks/>
          </p:cNvSpPr>
          <p:nvPr/>
        </p:nvSpPr>
        <p:spPr>
          <a:xfrm>
            <a:off x="1803400" y="2034829"/>
            <a:ext cx="916024" cy="854698"/>
          </a:xfrm>
          <a:custGeom>
            <a:avLst/>
            <a:gdLst>
              <a:gd name="connsiteX0" fmla="*/ 205700 w 609048"/>
              <a:gd name="connsiteY0" fmla="*/ 330166 h 568274"/>
              <a:gd name="connsiteX1" fmla="*/ 576264 w 609048"/>
              <a:gd name="connsiteY1" fmla="*/ 331158 h 568274"/>
              <a:gd name="connsiteX2" fmla="*/ 609048 w 609048"/>
              <a:gd name="connsiteY2" fmla="*/ 363898 h 568274"/>
              <a:gd name="connsiteX3" fmla="*/ 576264 w 609048"/>
              <a:gd name="connsiteY3" fmla="*/ 396638 h 568274"/>
              <a:gd name="connsiteX4" fmla="*/ 205700 w 609048"/>
              <a:gd name="connsiteY4" fmla="*/ 396638 h 568274"/>
              <a:gd name="connsiteX5" fmla="*/ 167949 w 609048"/>
              <a:gd name="connsiteY5" fmla="*/ 412512 h 568274"/>
              <a:gd name="connsiteX6" fmla="*/ 152053 w 609048"/>
              <a:gd name="connsiteY6" fmla="*/ 449220 h 568274"/>
              <a:gd name="connsiteX7" fmla="*/ 205700 w 609048"/>
              <a:gd name="connsiteY7" fmla="*/ 502794 h 568274"/>
              <a:gd name="connsiteX8" fmla="*/ 265308 w 609048"/>
              <a:gd name="connsiteY8" fmla="*/ 502794 h 568274"/>
              <a:gd name="connsiteX9" fmla="*/ 298093 w 609048"/>
              <a:gd name="connsiteY9" fmla="*/ 535534 h 568274"/>
              <a:gd name="connsiteX10" fmla="*/ 265308 w 609048"/>
              <a:gd name="connsiteY10" fmla="*/ 568274 h 568274"/>
              <a:gd name="connsiteX11" fmla="*/ 205700 w 609048"/>
              <a:gd name="connsiteY11" fmla="*/ 568274 h 568274"/>
              <a:gd name="connsiteX12" fmla="*/ 86484 w 609048"/>
              <a:gd name="connsiteY12" fmla="*/ 449220 h 568274"/>
              <a:gd name="connsiteX13" fmla="*/ 121255 w 609048"/>
              <a:gd name="connsiteY13" fmla="*/ 364890 h 568274"/>
              <a:gd name="connsiteX14" fmla="*/ 205700 w 609048"/>
              <a:gd name="connsiteY14" fmla="*/ 330166 h 568274"/>
              <a:gd name="connsiteX15" fmla="*/ 106310 w 609048"/>
              <a:gd name="connsiteY15" fmla="*/ 237949 h 568274"/>
              <a:gd name="connsiteX16" fmla="*/ 576261 w 609048"/>
              <a:gd name="connsiteY16" fmla="*/ 237949 h 568274"/>
              <a:gd name="connsiteX17" fmla="*/ 609048 w 609048"/>
              <a:gd name="connsiteY17" fmla="*/ 270686 h 568274"/>
              <a:gd name="connsiteX18" fmla="*/ 576261 w 609048"/>
              <a:gd name="connsiteY18" fmla="*/ 304414 h 568274"/>
              <a:gd name="connsiteX19" fmla="*/ 106310 w 609048"/>
              <a:gd name="connsiteY19" fmla="*/ 304414 h 568274"/>
              <a:gd name="connsiteX20" fmla="*/ 66568 w 609048"/>
              <a:gd name="connsiteY20" fmla="*/ 344095 h 568274"/>
              <a:gd name="connsiteX21" fmla="*/ 32787 w 609048"/>
              <a:gd name="connsiteY21" fmla="*/ 376832 h 568274"/>
              <a:gd name="connsiteX22" fmla="*/ 0 w 609048"/>
              <a:gd name="connsiteY22" fmla="*/ 344095 h 568274"/>
              <a:gd name="connsiteX23" fmla="*/ 106310 w 609048"/>
              <a:gd name="connsiteY23" fmla="*/ 237949 h 568274"/>
              <a:gd name="connsiteX24" fmla="*/ 251367 w 609048"/>
              <a:gd name="connsiteY24" fmla="*/ 0 h 568274"/>
              <a:gd name="connsiteX25" fmla="*/ 291110 w 609048"/>
              <a:gd name="connsiteY25" fmla="*/ 0 h 568274"/>
              <a:gd name="connsiteX26" fmla="*/ 324891 w 609048"/>
              <a:gd name="connsiteY26" fmla="*/ 32720 h 568274"/>
              <a:gd name="connsiteX27" fmla="*/ 291110 w 609048"/>
              <a:gd name="connsiteY27" fmla="*/ 66431 h 568274"/>
              <a:gd name="connsiteX28" fmla="*/ 251367 w 609048"/>
              <a:gd name="connsiteY28" fmla="*/ 66431 h 568274"/>
              <a:gd name="connsiteX29" fmla="*/ 211625 w 609048"/>
              <a:gd name="connsiteY29" fmla="*/ 106092 h 568274"/>
              <a:gd name="connsiteX30" fmla="*/ 251367 w 609048"/>
              <a:gd name="connsiteY30" fmla="*/ 145752 h 568274"/>
              <a:gd name="connsiteX31" fmla="*/ 576261 w 609048"/>
              <a:gd name="connsiteY31" fmla="*/ 145752 h 568274"/>
              <a:gd name="connsiteX32" fmla="*/ 609048 w 609048"/>
              <a:gd name="connsiteY32" fmla="*/ 178472 h 568274"/>
              <a:gd name="connsiteX33" fmla="*/ 576261 w 609048"/>
              <a:gd name="connsiteY33" fmla="*/ 211192 h 568274"/>
              <a:gd name="connsiteX34" fmla="*/ 251367 w 609048"/>
              <a:gd name="connsiteY34" fmla="*/ 211192 h 568274"/>
              <a:gd name="connsiteX35" fmla="*/ 146050 w 609048"/>
              <a:gd name="connsiteY35" fmla="*/ 106092 h 568274"/>
              <a:gd name="connsiteX36" fmla="*/ 251367 w 609048"/>
              <a:gd name="connsiteY36" fmla="*/ 0 h 56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9048" h="568274">
                <a:moveTo>
                  <a:pt x="205700" y="330166"/>
                </a:moveTo>
                <a:lnTo>
                  <a:pt x="576264" y="331158"/>
                </a:lnTo>
                <a:cubicBezTo>
                  <a:pt x="594146" y="331158"/>
                  <a:pt x="609048" y="346040"/>
                  <a:pt x="609048" y="363898"/>
                </a:cubicBezTo>
                <a:cubicBezTo>
                  <a:pt x="609048" y="381756"/>
                  <a:pt x="594146" y="396638"/>
                  <a:pt x="576264" y="396638"/>
                </a:cubicBezTo>
                <a:lnTo>
                  <a:pt x="205700" y="396638"/>
                </a:lnTo>
                <a:cubicBezTo>
                  <a:pt x="190798" y="396638"/>
                  <a:pt x="177883" y="402591"/>
                  <a:pt x="167949" y="412512"/>
                </a:cubicBezTo>
                <a:cubicBezTo>
                  <a:pt x="158014" y="422433"/>
                  <a:pt x="152053" y="435330"/>
                  <a:pt x="152053" y="449220"/>
                </a:cubicBezTo>
                <a:cubicBezTo>
                  <a:pt x="152053" y="478984"/>
                  <a:pt x="175896" y="502794"/>
                  <a:pt x="205700" y="502794"/>
                </a:cubicBezTo>
                <a:lnTo>
                  <a:pt x="265308" y="502794"/>
                </a:lnTo>
                <a:cubicBezTo>
                  <a:pt x="283191" y="502794"/>
                  <a:pt x="298093" y="517676"/>
                  <a:pt x="298093" y="535534"/>
                </a:cubicBezTo>
                <a:cubicBezTo>
                  <a:pt x="298093" y="553392"/>
                  <a:pt x="283191" y="568274"/>
                  <a:pt x="265308" y="568274"/>
                </a:cubicBezTo>
                <a:lnTo>
                  <a:pt x="205700" y="568274"/>
                </a:lnTo>
                <a:cubicBezTo>
                  <a:pt x="139138" y="568274"/>
                  <a:pt x="86484" y="515692"/>
                  <a:pt x="86484" y="449220"/>
                </a:cubicBezTo>
                <a:cubicBezTo>
                  <a:pt x="86484" y="417472"/>
                  <a:pt x="98405" y="387709"/>
                  <a:pt x="121255" y="364890"/>
                </a:cubicBezTo>
                <a:cubicBezTo>
                  <a:pt x="144105" y="343064"/>
                  <a:pt x="173909" y="330166"/>
                  <a:pt x="205700" y="330166"/>
                </a:cubicBezTo>
                <a:close/>
                <a:moveTo>
                  <a:pt x="106310" y="237949"/>
                </a:moveTo>
                <a:lnTo>
                  <a:pt x="576261" y="237949"/>
                </a:lnTo>
                <a:cubicBezTo>
                  <a:pt x="594145" y="237949"/>
                  <a:pt x="609048" y="252829"/>
                  <a:pt x="609048" y="270686"/>
                </a:cubicBezTo>
                <a:cubicBezTo>
                  <a:pt x="609048" y="289534"/>
                  <a:pt x="594145" y="304414"/>
                  <a:pt x="576261" y="304414"/>
                </a:cubicBezTo>
                <a:lnTo>
                  <a:pt x="106310" y="304414"/>
                </a:lnTo>
                <a:cubicBezTo>
                  <a:pt x="84452" y="304414"/>
                  <a:pt x="66568" y="322271"/>
                  <a:pt x="66568" y="344095"/>
                </a:cubicBezTo>
                <a:cubicBezTo>
                  <a:pt x="66568" y="361952"/>
                  <a:pt x="51665" y="376832"/>
                  <a:pt x="32787" y="376832"/>
                </a:cubicBezTo>
                <a:cubicBezTo>
                  <a:pt x="14903" y="376832"/>
                  <a:pt x="0" y="361952"/>
                  <a:pt x="0" y="344095"/>
                </a:cubicBezTo>
                <a:cubicBezTo>
                  <a:pt x="0" y="285566"/>
                  <a:pt x="47690" y="237949"/>
                  <a:pt x="106310" y="237949"/>
                </a:cubicBezTo>
                <a:close/>
                <a:moveTo>
                  <a:pt x="251367" y="0"/>
                </a:moveTo>
                <a:lnTo>
                  <a:pt x="291110" y="0"/>
                </a:lnTo>
                <a:cubicBezTo>
                  <a:pt x="309987" y="0"/>
                  <a:pt x="324891" y="14873"/>
                  <a:pt x="324891" y="32720"/>
                </a:cubicBezTo>
                <a:cubicBezTo>
                  <a:pt x="324891" y="51559"/>
                  <a:pt x="309987" y="66431"/>
                  <a:pt x="291110" y="66431"/>
                </a:cubicBezTo>
                <a:lnTo>
                  <a:pt x="251367" y="66431"/>
                </a:lnTo>
                <a:cubicBezTo>
                  <a:pt x="229509" y="66431"/>
                  <a:pt x="211625" y="84278"/>
                  <a:pt x="211625" y="106092"/>
                </a:cubicBezTo>
                <a:cubicBezTo>
                  <a:pt x="211625" y="127905"/>
                  <a:pt x="229509" y="145752"/>
                  <a:pt x="251367" y="145752"/>
                </a:cubicBezTo>
                <a:lnTo>
                  <a:pt x="576261" y="145752"/>
                </a:lnTo>
                <a:cubicBezTo>
                  <a:pt x="594145" y="145752"/>
                  <a:pt x="609048" y="160625"/>
                  <a:pt x="609048" y="178472"/>
                </a:cubicBezTo>
                <a:cubicBezTo>
                  <a:pt x="609048" y="196319"/>
                  <a:pt x="594145" y="211192"/>
                  <a:pt x="576261" y="211192"/>
                </a:cubicBezTo>
                <a:lnTo>
                  <a:pt x="251367" y="211192"/>
                </a:lnTo>
                <a:cubicBezTo>
                  <a:pt x="193741" y="211192"/>
                  <a:pt x="146050" y="163599"/>
                  <a:pt x="146050" y="106092"/>
                </a:cubicBezTo>
                <a:cubicBezTo>
                  <a:pt x="146050" y="47593"/>
                  <a:pt x="193741" y="0"/>
                  <a:pt x="251367" y="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Freeform 82">
            <a:extLst>
              <a:ext uri="{FF2B5EF4-FFF2-40B4-BE49-F238E27FC236}">
                <a16:creationId xmlns:a16="http://schemas.microsoft.com/office/drawing/2014/main" id="{F3D92B07-E316-4AAB-B04B-5EBA8256DFE0}"/>
              </a:ext>
            </a:extLst>
          </p:cNvPr>
          <p:cNvSpPr/>
          <p:nvPr/>
        </p:nvSpPr>
        <p:spPr>
          <a:xfrm>
            <a:off x="9515655" y="2171558"/>
            <a:ext cx="901931" cy="595333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  <a:gd name="T64" fmla="*/ 372171 w 604011"/>
              <a:gd name="T65" fmla="*/ 372171 w 604011"/>
              <a:gd name="T66" fmla="*/ 372171 w 604011"/>
              <a:gd name="T67" fmla="*/ 372171 w 604011"/>
              <a:gd name="T68" fmla="*/ 372171 w 604011"/>
              <a:gd name="T69" fmla="*/ 372171 w 604011"/>
              <a:gd name="T70" fmla="*/ 372171 w 604011"/>
              <a:gd name="T71" fmla="*/ 372171 w 604011"/>
              <a:gd name="T72" fmla="*/ 372171 w 604011"/>
              <a:gd name="T73" fmla="*/ 372171 w 604011"/>
              <a:gd name="T74" fmla="*/ 372171 w 604011"/>
              <a:gd name="T75" fmla="*/ 372171 w 604011"/>
              <a:gd name="T76" fmla="*/ 372171 w 604011"/>
              <a:gd name="T77" fmla="*/ 372171 w 604011"/>
              <a:gd name="T78" fmla="*/ 372171 w 604011"/>
              <a:gd name="T79" fmla="*/ 372171 w 604011"/>
              <a:gd name="T80" fmla="*/ 372171 w 604011"/>
              <a:gd name="T81" fmla="*/ 372171 w 604011"/>
              <a:gd name="T82" fmla="*/ 372171 w 604011"/>
              <a:gd name="T83" fmla="*/ 372171 w 604011"/>
              <a:gd name="T84" fmla="*/ 372171 w 604011"/>
              <a:gd name="T85" fmla="*/ 372171 w 604011"/>
              <a:gd name="T86" fmla="*/ 372171 w 604011"/>
              <a:gd name="T87" fmla="*/ 372171 w 604011"/>
              <a:gd name="T88" fmla="*/ 372171 w 604011"/>
              <a:gd name="T89" fmla="*/ 372171 w 604011"/>
              <a:gd name="T90" fmla="*/ 372171 w 604011"/>
              <a:gd name="T91" fmla="*/ 372171 w 604011"/>
              <a:gd name="T92" fmla="*/ 372171 w 604011"/>
              <a:gd name="T93" fmla="*/ 372171 w 604011"/>
              <a:gd name="T94" fmla="*/ 372171 w 604011"/>
              <a:gd name="T95" fmla="*/ 372171 w 604011"/>
              <a:gd name="T96" fmla="*/ 372171 w 604011"/>
              <a:gd name="T97" fmla="*/ 372171 w 604011"/>
              <a:gd name="T98" fmla="*/ 372171 w 604011"/>
              <a:gd name="T99" fmla="*/ 372171 w 604011"/>
              <a:gd name="T100" fmla="*/ 372171 w 604011"/>
              <a:gd name="T101" fmla="*/ 372171 w 604011"/>
              <a:gd name="T102" fmla="*/ 372171 w 604011"/>
              <a:gd name="T103" fmla="*/ 372171 w 604011"/>
              <a:gd name="T104" fmla="*/ 372171 w 604011"/>
              <a:gd name="T105" fmla="*/ 372171 w 604011"/>
              <a:gd name="T106" fmla="*/ 372171 w 604011"/>
              <a:gd name="T107" fmla="*/ 372171 w 604011"/>
              <a:gd name="T108" fmla="*/ 372171 w 604011"/>
              <a:gd name="T109" fmla="*/ 372171 w 604011"/>
              <a:gd name="T110" fmla="*/ 372171 w 604011"/>
              <a:gd name="T111" fmla="*/ 372171 w 604011"/>
              <a:gd name="T112" fmla="*/ 372171 w 604011"/>
              <a:gd name="T113" fmla="*/ 372171 w 604011"/>
              <a:gd name="T114" fmla="*/ 372171 w 604011"/>
              <a:gd name="T115" fmla="*/ 372171 w 604011"/>
              <a:gd name="T116" fmla="*/ 372171 w 604011"/>
              <a:gd name="T117" fmla="*/ 372171 w 604011"/>
              <a:gd name="T118" fmla="*/ 372171 w 604011"/>
              <a:gd name="T119" fmla="*/ 372171 w 604011"/>
              <a:gd name="T120" fmla="*/ 372171 w 604011"/>
              <a:gd name="T121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37" h="2669">
                <a:moveTo>
                  <a:pt x="3939" y="2501"/>
                </a:moveTo>
                <a:cubicBezTo>
                  <a:pt x="3854" y="2571"/>
                  <a:pt x="3728" y="2559"/>
                  <a:pt x="3658" y="2473"/>
                </a:cubicBezTo>
                <a:lnTo>
                  <a:pt x="3657" y="2472"/>
                </a:lnTo>
                <a:cubicBezTo>
                  <a:pt x="3627" y="2436"/>
                  <a:pt x="3591" y="2416"/>
                  <a:pt x="3556" y="2416"/>
                </a:cubicBezTo>
                <a:lnTo>
                  <a:pt x="3555" y="2416"/>
                </a:lnTo>
                <a:cubicBezTo>
                  <a:pt x="3520" y="2416"/>
                  <a:pt x="3484" y="2433"/>
                  <a:pt x="3454" y="2469"/>
                </a:cubicBezTo>
                <a:cubicBezTo>
                  <a:pt x="3348" y="2598"/>
                  <a:pt x="3199" y="2669"/>
                  <a:pt x="3043" y="2669"/>
                </a:cubicBezTo>
                <a:lnTo>
                  <a:pt x="3043" y="2669"/>
                </a:lnTo>
                <a:cubicBezTo>
                  <a:pt x="2887" y="2669"/>
                  <a:pt x="2738" y="2599"/>
                  <a:pt x="2632" y="2470"/>
                </a:cubicBezTo>
                <a:lnTo>
                  <a:pt x="2631" y="2472"/>
                </a:lnTo>
                <a:cubicBezTo>
                  <a:pt x="2605" y="2440"/>
                  <a:pt x="2574" y="2421"/>
                  <a:pt x="2543" y="2417"/>
                </a:cubicBezTo>
                <a:cubicBezTo>
                  <a:pt x="2540" y="2416"/>
                  <a:pt x="2536" y="2416"/>
                  <a:pt x="2533" y="2416"/>
                </a:cubicBezTo>
                <a:lnTo>
                  <a:pt x="2533" y="2416"/>
                </a:lnTo>
                <a:cubicBezTo>
                  <a:pt x="2497" y="2416"/>
                  <a:pt x="2461" y="2433"/>
                  <a:pt x="2431" y="2469"/>
                </a:cubicBezTo>
                <a:cubicBezTo>
                  <a:pt x="2326" y="2598"/>
                  <a:pt x="2176" y="2669"/>
                  <a:pt x="2021" y="2669"/>
                </a:cubicBezTo>
                <a:lnTo>
                  <a:pt x="2020" y="2669"/>
                </a:lnTo>
                <a:cubicBezTo>
                  <a:pt x="1865" y="2669"/>
                  <a:pt x="1715" y="2599"/>
                  <a:pt x="1610" y="2470"/>
                </a:cubicBezTo>
                <a:lnTo>
                  <a:pt x="1609" y="2473"/>
                </a:lnTo>
                <a:cubicBezTo>
                  <a:pt x="1579" y="2436"/>
                  <a:pt x="1543" y="2416"/>
                  <a:pt x="1507" y="2416"/>
                </a:cubicBezTo>
                <a:lnTo>
                  <a:pt x="1507" y="2416"/>
                </a:lnTo>
                <a:cubicBezTo>
                  <a:pt x="1472" y="2416"/>
                  <a:pt x="1436" y="2434"/>
                  <a:pt x="1406" y="2470"/>
                </a:cubicBezTo>
                <a:cubicBezTo>
                  <a:pt x="1406" y="2470"/>
                  <a:pt x="1406" y="2469"/>
                  <a:pt x="1405" y="2470"/>
                </a:cubicBezTo>
                <a:cubicBezTo>
                  <a:pt x="1300" y="2598"/>
                  <a:pt x="1150" y="2669"/>
                  <a:pt x="995" y="2669"/>
                </a:cubicBezTo>
                <a:lnTo>
                  <a:pt x="994" y="2669"/>
                </a:lnTo>
                <a:cubicBezTo>
                  <a:pt x="839" y="2669"/>
                  <a:pt x="689" y="2599"/>
                  <a:pt x="584" y="2470"/>
                </a:cubicBezTo>
                <a:lnTo>
                  <a:pt x="582" y="2472"/>
                </a:lnTo>
                <a:cubicBezTo>
                  <a:pt x="553" y="2436"/>
                  <a:pt x="517" y="2416"/>
                  <a:pt x="481" y="2416"/>
                </a:cubicBezTo>
                <a:lnTo>
                  <a:pt x="481" y="2416"/>
                </a:lnTo>
                <a:cubicBezTo>
                  <a:pt x="445" y="2416"/>
                  <a:pt x="409" y="2436"/>
                  <a:pt x="380" y="2472"/>
                </a:cubicBezTo>
                <a:cubicBezTo>
                  <a:pt x="310" y="2558"/>
                  <a:pt x="184" y="2570"/>
                  <a:pt x="98" y="2500"/>
                </a:cubicBezTo>
                <a:cubicBezTo>
                  <a:pt x="13" y="2430"/>
                  <a:pt x="0" y="2304"/>
                  <a:pt x="70" y="2219"/>
                </a:cubicBezTo>
                <a:cubicBezTo>
                  <a:pt x="176" y="2090"/>
                  <a:pt x="326" y="2016"/>
                  <a:pt x="481" y="2016"/>
                </a:cubicBezTo>
                <a:lnTo>
                  <a:pt x="481" y="2016"/>
                </a:lnTo>
                <a:cubicBezTo>
                  <a:pt x="636" y="2016"/>
                  <a:pt x="786" y="2088"/>
                  <a:pt x="892" y="2216"/>
                </a:cubicBezTo>
                <a:lnTo>
                  <a:pt x="893" y="2217"/>
                </a:lnTo>
                <a:cubicBezTo>
                  <a:pt x="923" y="2253"/>
                  <a:pt x="959" y="2269"/>
                  <a:pt x="994" y="2269"/>
                </a:cubicBezTo>
                <a:lnTo>
                  <a:pt x="994" y="2269"/>
                </a:lnTo>
                <a:cubicBezTo>
                  <a:pt x="1030" y="2269"/>
                  <a:pt x="1066" y="2253"/>
                  <a:pt x="1095" y="2217"/>
                </a:cubicBezTo>
                <a:cubicBezTo>
                  <a:pt x="1096" y="2217"/>
                  <a:pt x="1096" y="2219"/>
                  <a:pt x="1096" y="2219"/>
                </a:cubicBezTo>
                <a:cubicBezTo>
                  <a:pt x="1202" y="2090"/>
                  <a:pt x="1351" y="2016"/>
                  <a:pt x="1507" y="2016"/>
                </a:cubicBezTo>
                <a:lnTo>
                  <a:pt x="1507" y="2016"/>
                </a:lnTo>
                <a:cubicBezTo>
                  <a:pt x="1663" y="2016"/>
                  <a:pt x="1812" y="2088"/>
                  <a:pt x="1918" y="2217"/>
                </a:cubicBezTo>
                <a:lnTo>
                  <a:pt x="1918" y="2216"/>
                </a:lnTo>
                <a:cubicBezTo>
                  <a:pt x="1949" y="2253"/>
                  <a:pt x="1985" y="2269"/>
                  <a:pt x="2020" y="2269"/>
                </a:cubicBezTo>
                <a:lnTo>
                  <a:pt x="2020" y="2269"/>
                </a:lnTo>
                <a:cubicBezTo>
                  <a:pt x="2050" y="2269"/>
                  <a:pt x="2079" y="2259"/>
                  <a:pt x="2105" y="2234"/>
                </a:cubicBezTo>
                <a:cubicBezTo>
                  <a:pt x="2109" y="2227"/>
                  <a:pt x="2114" y="2224"/>
                  <a:pt x="2119" y="2219"/>
                </a:cubicBezTo>
                <a:cubicBezTo>
                  <a:pt x="2224" y="2090"/>
                  <a:pt x="2374" y="2016"/>
                  <a:pt x="2529" y="2016"/>
                </a:cubicBezTo>
                <a:lnTo>
                  <a:pt x="2530" y="2016"/>
                </a:lnTo>
                <a:cubicBezTo>
                  <a:pt x="2540" y="2016"/>
                  <a:pt x="2551" y="2016"/>
                  <a:pt x="2562" y="2017"/>
                </a:cubicBezTo>
                <a:cubicBezTo>
                  <a:pt x="2707" y="2025"/>
                  <a:pt x="2844" y="2097"/>
                  <a:pt x="2944" y="2218"/>
                </a:cubicBezTo>
                <a:lnTo>
                  <a:pt x="2945" y="2218"/>
                </a:lnTo>
                <a:cubicBezTo>
                  <a:pt x="2949" y="2224"/>
                  <a:pt x="2953" y="2228"/>
                  <a:pt x="2957" y="2233"/>
                </a:cubicBezTo>
                <a:cubicBezTo>
                  <a:pt x="2983" y="2259"/>
                  <a:pt x="3013" y="2269"/>
                  <a:pt x="3043" y="2269"/>
                </a:cubicBezTo>
                <a:lnTo>
                  <a:pt x="3043" y="2269"/>
                </a:lnTo>
                <a:cubicBezTo>
                  <a:pt x="3079" y="2269"/>
                  <a:pt x="3115" y="2252"/>
                  <a:pt x="3144" y="2216"/>
                </a:cubicBezTo>
                <a:cubicBezTo>
                  <a:pt x="3250" y="2087"/>
                  <a:pt x="3400" y="2016"/>
                  <a:pt x="3555" y="2016"/>
                </a:cubicBezTo>
                <a:lnTo>
                  <a:pt x="3556" y="2016"/>
                </a:lnTo>
                <a:cubicBezTo>
                  <a:pt x="3711" y="2016"/>
                  <a:pt x="3860" y="2090"/>
                  <a:pt x="3966" y="2218"/>
                </a:cubicBezTo>
                <a:lnTo>
                  <a:pt x="3967" y="2220"/>
                </a:lnTo>
                <a:cubicBezTo>
                  <a:pt x="4037" y="2305"/>
                  <a:pt x="4025" y="2431"/>
                  <a:pt x="3939" y="2501"/>
                </a:cubicBezTo>
                <a:close/>
                <a:moveTo>
                  <a:pt x="3556" y="1003"/>
                </a:moveTo>
                <a:lnTo>
                  <a:pt x="3555" y="1003"/>
                </a:lnTo>
                <a:cubicBezTo>
                  <a:pt x="3400" y="1003"/>
                  <a:pt x="3251" y="1078"/>
                  <a:pt x="3145" y="1206"/>
                </a:cubicBezTo>
                <a:cubicBezTo>
                  <a:pt x="3145" y="1207"/>
                  <a:pt x="3145" y="1210"/>
                  <a:pt x="3144" y="1210"/>
                </a:cubicBezTo>
                <a:cubicBezTo>
                  <a:pt x="3114" y="1247"/>
                  <a:pt x="3078" y="1269"/>
                  <a:pt x="3043" y="1269"/>
                </a:cubicBezTo>
                <a:lnTo>
                  <a:pt x="3043" y="1269"/>
                </a:lnTo>
                <a:cubicBezTo>
                  <a:pt x="3013" y="1269"/>
                  <a:pt x="2983" y="1254"/>
                  <a:pt x="2957" y="1228"/>
                </a:cubicBezTo>
                <a:cubicBezTo>
                  <a:pt x="2953" y="1223"/>
                  <a:pt x="2950" y="1217"/>
                  <a:pt x="2945" y="1211"/>
                </a:cubicBezTo>
                <a:lnTo>
                  <a:pt x="2943" y="1209"/>
                </a:lnTo>
                <a:cubicBezTo>
                  <a:pt x="2844" y="1088"/>
                  <a:pt x="2706" y="1014"/>
                  <a:pt x="2561" y="1006"/>
                </a:cubicBezTo>
                <a:cubicBezTo>
                  <a:pt x="2551" y="1005"/>
                  <a:pt x="2540" y="1003"/>
                  <a:pt x="2529" y="1003"/>
                </a:cubicBezTo>
                <a:lnTo>
                  <a:pt x="2529" y="1003"/>
                </a:lnTo>
                <a:cubicBezTo>
                  <a:pt x="2374" y="1003"/>
                  <a:pt x="2224" y="1078"/>
                  <a:pt x="2119" y="1207"/>
                </a:cubicBezTo>
                <a:cubicBezTo>
                  <a:pt x="2114" y="1213"/>
                  <a:pt x="2109" y="1222"/>
                  <a:pt x="2105" y="1228"/>
                </a:cubicBezTo>
                <a:cubicBezTo>
                  <a:pt x="2079" y="1253"/>
                  <a:pt x="2050" y="1269"/>
                  <a:pt x="2020" y="1269"/>
                </a:cubicBezTo>
                <a:lnTo>
                  <a:pt x="2020" y="1269"/>
                </a:lnTo>
                <a:cubicBezTo>
                  <a:pt x="1984" y="1269"/>
                  <a:pt x="1948" y="1248"/>
                  <a:pt x="1919" y="1211"/>
                </a:cubicBezTo>
                <a:lnTo>
                  <a:pt x="1918" y="1207"/>
                </a:lnTo>
                <a:cubicBezTo>
                  <a:pt x="1812" y="1079"/>
                  <a:pt x="1662" y="1003"/>
                  <a:pt x="1507" y="1003"/>
                </a:cubicBezTo>
                <a:lnTo>
                  <a:pt x="1507" y="1003"/>
                </a:lnTo>
                <a:cubicBezTo>
                  <a:pt x="1351" y="1003"/>
                  <a:pt x="1202" y="1080"/>
                  <a:pt x="1096" y="1209"/>
                </a:cubicBezTo>
                <a:cubicBezTo>
                  <a:pt x="1066" y="1246"/>
                  <a:pt x="1030" y="1269"/>
                  <a:pt x="994" y="1269"/>
                </a:cubicBezTo>
                <a:lnTo>
                  <a:pt x="994" y="1269"/>
                </a:lnTo>
                <a:cubicBezTo>
                  <a:pt x="959" y="1269"/>
                  <a:pt x="923" y="1248"/>
                  <a:pt x="893" y="1212"/>
                </a:cubicBezTo>
                <a:lnTo>
                  <a:pt x="892" y="1207"/>
                </a:lnTo>
                <a:cubicBezTo>
                  <a:pt x="786" y="1079"/>
                  <a:pt x="636" y="1003"/>
                  <a:pt x="481" y="1003"/>
                </a:cubicBezTo>
                <a:lnTo>
                  <a:pt x="481" y="1003"/>
                </a:lnTo>
                <a:cubicBezTo>
                  <a:pt x="326" y="1003"/>
                  <a:pt x="176" y="1078"/>
                  <a:pt x="70" y="1207"/>
                </a:cubicBezTo>
                <a:cubicBezTo>
                  <a:pt x="0" y="1292"/>
                  <a:pt x="13" y="1419"/>
                  <a:pt x="98" y="1489"/>
                </a:cubicBezTo>
                <a:cubicBezTo>
                  <a:pt x="184" y="1559"/>
                  <a:pt x="310" y="1545"/>
                  <a:pt x="380" y="1460"/>
                </a:cubicBezTo>
                <a:cubicBezTo>
                  <a:pt x="409" y="1424"/>
                  <a:pt x="445" y="1403"/>
                  <a:pt x="481" y="1403"/>
                </a:cubicBezTo>
                <a:lnTo>
                  <a:pt x="481" y="1403"/>
                </a:lnTo>
                <a:cubicBezTo>
                  <a:pt x="517" y="1403"/>
                  <a:pt x="553" y="1424"/>
                  <a:pt x="582" y="1460"/>
                </a:cubicBezTo>
                <a:lnTo>
                  <a:pt x="584" y="1465"/>
                </a:lnTo>
                <a:cubicBezTo>
                  <a:pt x="689" y="1593"/>
                  <a:pt x="839" y="1669"/>
                  <a:pt x="994" y="1669"/>
                </a:cubicBezTo>
                <a:lnTo>
                  <a:pt x="995" y="1669"/>
                </a:lnTo>
                <a:cubicBezTo>
                  <a:pt x="1150" y="1669"/>
                  <a:pt x="1300" y="1592"/>
                  <a:pt x="1406" y="1462"/>
                </a:cubicBezTo>
                <a:cubicBezTo>
                  <a:pt x="1435" y="1426"/>
                  <a:pt x="1471" y="1403"/>
                  <a:pt x="1507" y="1403"/>
                </a:cubicBezTo>
                <a:lnTo>
                  <a:pt x="1507" y="1403"/>
                </a:lnTo>
                <a:cubicBezTo>
                  <a:pt x="1543" y="1403"/>
                  <a:pt x="1579" y="1424"/>
                  <a:pt x="1609" y="1461"/>
                </a:cubicBezTo>
                <a:lnTo>
                  <a:pt x="1610" y="1464"/>
                </a:lnTo>
                <a:cubicBezTo>
                  <a:pt x="1715" y="1593"/>
                  <a:pt x="1865" y="1669"/>
                  <a:pt x="2020" y="1669"/>
                </a:cubicBezTo>
                <a:lnTo>
                  <a:pt x="2021" y="1669"/>
                </a:lnTo>
                <a:cubicBezTo>
                  <a:pt x="2176" y="1669"/>
                  <a:pt x="2325" y="1594"/>
                  <a:pt x="2430" y="1466"/>
                </a:cubicBezTo>
                <a:cubicBezTo>
                  <a:pt x="2431" y="1465"/>
                  <a:pt x="2431" y="1462"/>
                  <a:pt x="2431" y="1462"/>
                </a:cubicBezTo>
                <a:cubicBezTo>
                  <a:pt x="2461" y="1425"/>
                  <a:pt x="2497" y="1403"/>
                  <a:pt x="2533" y="1403"/>
                </a:cubicBezTo>
                <a:lnTo>
                  <a:pt x="2533" y="1403"/>
                </a:lnTo>
                <a:cubicBezTo>
                  <a:pt x="2536" y="1403"/>
                  <a:pt x="2540" y="1405"/>
                  <a:pt x="2543" y="1405"/>
                </a:cubicBezTo>
                <a:cubicBezTo>
                  <a:pt x="2574" y="1409"/>
                  <a:pt x="2605" y="1430"/>
                  <a:pt x="2631" y="1461"/>
                </a:cubicBezTo>
                <a:lnTo>
                  <a:pt x="2632" y="1465"/>
                </a:lnTo>
                <a:cubicBezTo>
                  <a:pt x="2738" y="1593"/>
                  <a:pt x="2887" y="1669"/>
                  <a:pt x="3043" y="1669"/>
                </a:cubicBezTo>
                <a:lnTo>
                  <a:pt x="3043" y="1669"/>
                </a:lnTo>
                <a:cubicBezTo>
                  <a:pt x="3198" y="1669"/>
                  <a:pt x="3347" y="1594"/>
                  <a:pt x="3453" y="1466"/>
                </a:cubicBezTo>
                <a:cubicBezTo>
                  <a:pt x="3453" y="1465"/>
                  <a:pt x="3453" y="1462"/>
                  <a:pt x="3454" y="1462"/>
                </a:cubicBezTo>
                <a:cubicBezTo>
                  <a:pt x="3484" y="1425"/>
                  <a:pt x="3520" y="1403"/>
                  <a:pt x="3555" y="1403"/>
                </a:cubicBezTo>
                <a:lnTo>
                  <a:pt x="3555" y="1403"/>
                </a:lnTo>
                <a:cubicBezTo>
                  <a:pt x="3591" y="1403"/>
                  <a:pt x="3627" y="1424"/>
                  <a:pt x="3656" y="1460"/>
                </a:cubicBezTo>
                <a:lnTo>
                  <a:pt x="3657" y="1462"/>
                </a:lnTo>
                <a:cubicBezTo>
                  <a:pt x="3727" y="1548"/>
                  <a:pt x="3853" y="1561"/>
                  <a:pt x="3939" y="1491"/>
                </a:cubicBezTo>
                <a:cubicBezTo>
                  <a:pt x="4024" y="1422"/>
                  <a:pt x="4037" y="1296"/>
                  <a:pt x="3968" y="1210"/>
                </a:cubicBezTo>
                <a:lnTo>
                  <a:pt x="3966" y="1206"/>
                </a:lnTo>
                <a:cubicBezTo>
                  <a:pt x="3860" y="1078"/>
                  <a:pt x="3711" y="1003"/>
                  <a:pt x="3556" y="1003"/>
                </a:cubicBezTo>
                <a:close/>
                <a:moveTo>
                  <a:pt x="98" y="480"/>
                </a:moveTo>
                <a:cubicBezTo>
                  <a:pt x="184" y="550"/>
                  <a:pt x="310" y="541"/>
                  <a:pt x="380" y="456"/>
                </a:cubicBezTo>
                <a:cubicBezTo>
                  <a:pt x="409" y="419"/>
                  <a:pt x="445" y="403"/>
                  <a:pt x="481" y="403"/>
                </a:cubicBezTo>
                <a:lnTo>
                  <a:pt x="481" y="403"/>
                </a:lnTo>
                <a:cubicBezTo>
                  <a:pt x="517" y="403"/>
                  <a:pt x="553" y="419"/>
                  <a:pt x="582" y="455"/>
                </a:cubicBezTo>
                <a:lnTo>
                  <a:pt x="584" y="455"/>
                </a:lnTo>
                <a:cubicBezTo>
                  <a:pt x="689" y="584"/>
                  <a:pt x="839" y="656"/>
                  <a:pt x="994" y="656"/>
                </a:cubicBezTo>
                <a:lnTo>
                  <a:pt x="995" y="656"/>
                </a:lnTo>
                <a:cubicBezTo>
                  <a:pt x="1150" y="656"/>
                  <a:pt x="1300" y="585"/>
                  <a:pt x="1406" y="456"/>
                </a:cubicBezTo>
                <a:cubicBezTo>
                  <a:pt x="1435" y="419"/>
                  <a:pt x="1471" y="403"/>
                  <a:pt x="1507" y="403"/>
                </a:cubicBezTo>
                <a:lnTo>
                  <a:pt x="1507" y="403"/>
                </a:lnTo>
                <a:cubicBezTo>
                  <a:pt x="1543" y="403"/>
                  <a:pt x="1579" y="419"/>
                  <a:pt x="1609" y="456"/>
                </a:cubicBezTo>
                <a:lnTo>
                  <a:pt x="1610" y="455"/>
                </a:lnTo>
                <a:cubicBezTo>
                  <a:pt x="1715" y="584"/>
                  <a:pt x="1865" y="656"/>
                  <a:pt x="2020" y="656"/>
                </a:cubicBezTo>
                <a:lnTo>
                  <a:pt x="2021" y="656"/>
                </a:lnTo>
                <a:cubicBezTo>
                  <a:pt x="2176" y="656"/>
                  <a:pt x="2325" y="582"/>
                  <a:pt x="2430" y="454"/>
                </a:cubicBezTo>
                <a:cubicBezTo>
                  <a:pt x="2431" y="454"/>
                  <a:pt x="2431" y="456"/>
                  <a:pt x="2431" y="456"/>
                </a:cubicBezTo>
                <a:cubicBezTo>
                  <a:pt x="2461" y="419"/>
                  <a:pt x="2497" y="403"/>
                  <a:pt x="2533" y="403"/>
                </a:cubicBezTo>
                <a:lnTo>
                  <a:pt x="2533" y="403"/>
                </a:lnTo>
                <a:cubicBezTo>
                  <a:pt x="2536" y="403"/>
                  <a:pt x="2540" y="400"/>
                  <a:pt x="2543" y="400"/>
                </a:cubicBezTo>
                <a:cubicBezTo>
                  <a:pt x="2574" y="405"/>
                  <a:pt x="2605" y="422"/>
                  <a:pt x="2631" y="454"/>
                </a:cubicBezTo>
                <a:lnTo>
                  <a:pt x="2632" y="455"/>
                </a:lnTo>
                <a:cubicBezTo>
                  <a:pt x="2738" y="583"/>
                  <a:pt x="2887" y="656"/>
                  <a:pt x="3043" y="656"/>
                </a:cubicBezTo>
                <a:lnTo>
                  <a:pt x="3043" y="656"/>
                </a:lnTo>
                <a:cubicBezTo>
                  <a:pt x="3198" y="656"/>
                  <a:pt x="3347" y="582"/>
                  <a:pt x="3453" y="454"/>
                </a:cubicBezTo>
                <a:cubicBezTo>
                  <a:pt x="3453" y="454"/>
                  <a:pt x="3453" y="456"/>
                  <a:pt x="3454" y="456"/>
                </a:cubicBezTo>
                <a:cubicBezTo>
                  <a:pt x="3484" y="419"/>
                  <a:pt x="3520" y="403"/>
                  <a:pt x="3555" y="403"/>
                </a:cubicBezTo>
                <a:lnTo>
                  <a:pt x="3556" y="403"/>
                </a:lnTo>
                <a:cubicBezTo>
                  <a:pt x="3591" y="403"/>
                  <a:pt x="3627" y="419"/>
                  <a:pt x="3656" y="455"/>
                </a:cubicBezTo>
                <a:lnTo>
                  <a:pt x="3657" y="455"/>
                </a:lnTo>
                <a:cubicBezTo>
                  <a:pt x="3727" y="540"/>
                  <a:pt x="3853" y="552"/>
                  <a:pt x="3939" y="483"/>
                </a:cubicBezTo>
                <a:cubicBezTo>
                  <a:pt x="4024" y="413"/>
                  <a:pt x="4037" y="287"/>
                  <a:pt x="3968" y="201"/>
                </a:cubicBezTo>
                <a:lnTo>
                  <a:pt x="3966" y="202"/>
                </a:lnTo>
                <a:cubicBezTo>
                  <a:pt x="3860" y="73"/>
                  <a:pt x="3711" y="3"/>
                  <a:pt x="3556" y="3"/>
                </a:cubicBezTo>
                <a:lnTo>
                  <a:pt x="3555" y="3"/>
                </a:lnTo>
                <a:cubicBezTo>
                  <a:pt x="3400" y="3"/>
                  <a:pt x="3251" y="73"/>
                  <a:pt x="3145" y="201"/>
                </a:cubicBezTo>
                <a:cubicBezTo>
                  <a:pt x="3145" y="202"/>
                  <a:pt x="3145" y="201"/>
                  <a:pt x="3144" y="201"/>
                </a:cubicBezTo>
                <a:cubicBezTo>
                  <a:pt x="3114" y="237"/>
                  <a:pt x="3078" y="256"/>
                  <a:pt x="3043" y="256"/>
                </a:cubicBezTo>
                <a:lnTo>
                  <a:pt x="3043" y="256"/>
                </a:lnTo>
                <a:cubicBezTo>
                  <a:pt x="3013" y="256"/>
                  <a:pt x="2983" y="242"/>
                  <a:pt x="2957" y="217"/>
                </a:cubicBezTo>
                <a:cubicBezTo>
                  <a:pt x="2953" y="211"/>
                  <a:pt x="2949" y="206"/>
                  <a:pt x="2945" y="201"/>
                </a:cubicBezTo>
                <a:lnTo>
                  <a:pt x="2943" y="198"/>
                </a:lnTo>
                <a:cubicBezTo>
                  <a:pt x="2844" y="78"/>
                  <a:pt x="2707" y="9"/>
                  <a:pt x="2562" y="0"/>
                </a:cubicBezTo>
                <a:cubicBezTo>
                  <a:pt x="2551" y="0"/>
                  <a:pt x="2540" y="3"/>
                  <a:pt x="2529" y="3"/>
                </a:cubicBezTo>
                <a:lnTo>
                  <a:pt x="2529" y="3"/>
                </a:lnTo>
                <a:cubicBezTo>
                  <a:pt x="2374" y="3"/>
                  <a:pt x="2224" y="73"/>
                  <a:pt x="2119" y="202"/>
                </a:cubicBezTo>
                <a:cubicBezTo>
                  <a:pt x="2114" y="208"/>
                  <a:pt x="2109" y="212"/>
                  <a:pt x="2105" y="219"/>
                </a:cubicBezTo>
                <a:cubicBezTo>
                  <a:pt x="2079" y="244"/>
                  <a:pt x="2050" y="256"/>
                  <a:pt x="2020" y="256"/>
                </a:cubicBezTo>
                <a:lnTo>
                  <a:pt x="2020" y="256"/>
                </a:lnTo>
                <a:cubicBezTo>
                  <a:pt x="1984" y="256"/>
                  <a:pt x="1948" y="236"/>
                  <a:pt x="1919" y="200"/>
                </a:cubicBezTo>
                <a:lnTo>
                  <a:pt x="1918" y="202"/>
                </a:lnTo>
                <a:cubicBezTo>
                  <a:pt x="1812" y="73"/>
                  <a:pt x="1662" y="3"/>
                  <a:pt x="1507" y="3"/>
                </a:cubicBezTo>
                <a:lnTo>
                  <a:pt x="1507" y="3"/>
                </a:lnTo>
                <a:cubicBezTo>
                  <a:pt x="1351" y="3"/>
                  <a:pt x="1202" y="74"/>
                  <a:pt x="1096" y="203"/>
                </a:cubicBezTo>
                <a:cubicBezTo>
                  <a:pt x="1066" y="239"/>
                  <a:pt x="1030" y="256"/>
                  <a:pt x="994" y="256"/>
                </a:cubicBezTo>
                <a:lnTo>
                  <a:pt x="994" y="256"/>
                </a:lnTo>
                <a:cubicBezTo>
                  <a:pt x="959" y="256"/>
                  <a:pt x="923" y="236"/>
                  <a:pt x="893" y="200"/>
                </a:cubicBezTo>
                <a:lnTo>
                  <a:pt x="892" y="201"/>
                </a:lnTo>
                <a:cubicBezTo>
                  <a:pt x="786" y="73"/>
                  <a:pt x="636" y="3"/>
                  <a:pt x="481" y="3"/>
                </a:cubicBezTo>
                <a:lnTo>
                  <a:pt x="481" y="3"/>
                </a:lnTo>
                <a:cubicBezTo>
                  <a:pt x="325" y="3"/>
                  <a:pt x="176" y="73"/>
                  <a:pt x="70" y="202"/>
                </a:cubicBezTo>
                <a:cubicBezTo>
                  <a:pt x="0" y="287"/>
                  <a:pt x="13" y="410"/>
                  <a:pt x="98" y="48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9828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596987E-1135-4234-8BC5-D7FD8CDDF2C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为什么要双重预防？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025999A-5DD2-49D9-BFFC-EEA9C2C870DB}"/>
              </a:ext>
            </a:extLst>
          </p:cNvPr>
          <p:cNvGrpSpPr/>
          <p:nvPr/>
        </p:nvGrpSpPr>
        <p:grpSpPr>
          <a:xfrm>
            <a:off x="-711200" y="2714171"/>
            <a:ext cx="13614400" cy="3850423"/>
            <a:chOff x="-2804780" y="690866"/>
            <a:chExt cx="14250322" cy="2419328"/>
          </a:xfrm>
          <a:noFill/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481C6B2-C108-457A-929C-3C72E9510DAB}"/>
                </a:ext>
              </a:extLst>
            </p:cNvPr>
            <p:cNvSpPr/>
            <p:nvPr/>
          </p:nvSpPr>
          <p:spPr>
            <a:xfrm>
              <a:off x="-2804780" y="1201406"/>
              <a:ext cx="14250322" cy="1908788"/>
            </a:xfrm>
            <a:prstGeom prst="ellipse">
              <a:avLst/>
            </a:prstGeom>
            <a:grpFill/>
            <a:ln w="12700">
              <a:gradFill>
                <a:gsLst>
                  <a:gs pos="100000">
                    <a:schemeClr val="accent1"/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A4F54985-EE3D-4C36-8E63-8938CB928E2A}"/>
                </a:ext>
              </a:extLst>
            </p:cNvPr>
            <p:cNvSpPr/>
            <p:nvPr/>
          </p:nvSpPr>
          <p:spPr>
            <a:xfrm>
              <a:off x="-2804780" y="938007"/>
              <a:ext cx="14250322" cy="1908788"/>
            </a:xfrm>
            <a:prstGeom prst="ellipse">
              <a:avLst/>
            </a:prstGeom>
            <a:grpFill/>
            <a:ln w="12700">
              <a:gradFill>
                <a:gsLst>
                  <a:gs pos="100000">
                    <a:schemeClr val="accent1"/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4F2837E-CE5A-410D-8F31-C740495F82D3}"/>
                </a:ext>
              </a:extLst>
            </p:cNvPr>
            <p:cNvSpPr/>
            <p:nvPr/>
          </p:nvSpPr>
          <p:spPr>
            <a:xfrm>
              <a:off x="-2804780" y="690866"/>
              <a:ext cx="14250322" cy="1908788"/>
            </a:xfrm>
            <a:prstGeom prst="ellipse">
              <a:avLst/>
            </a:prstGeom>
            <a:grpFill/>
            <a:ln w="12700">
              <a:gradFill>
                <a:gsLst>
                  <a:gs pos="100000">
                    <a:schemeClr val="accent1"/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id="{8BF72DD3-67AB-4FAE-9D67-C20AA19F23A3}"/>
              </a:ext>
            </a:extLst>
          </p:cNvPr>
          <p:cNvSpPr/>
          <p:nvPr/>
        </p:nvSpPr>
        <p:spPr>
          <a:xfrm>
            <a:off x="695325" y="2536119"/>
            <a:ext cx="2234026" cy="2234023"/>
          </a:xfrm>
          <a:prstGeom prst="ellipse">
            <a:avLst/>
          </a:prstGeom>
          <a:gradFill>
            <a:gsLst>
              <a:gs pos="100000">
                <a:schemeClr val="accent2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4DD6F269-2C00-4D9E-862F-8AA85E86EDB0}"/>
              </a:ext>
            </a:extLst>
          </p:cNvPr>
          <p:cNvSpPr/>
          <p:nvPr/>
        </p:nvSpPr>
        <p:spPr>
          <a:xfrm>
            <a:off x="878441" y="271923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AAC2C58-613E-43EA-9262-0DA3A95F2DE5}"/>
              </a:ext>
            </a:extLst>
          </p:cNvPr>
          <p:cNvSpPr/>
          <p:nvPr/>
        </p:nvSpPr>
        <p:spPr>
          <a:xfrm>
            <a:off x="777729" y="261852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9D325AB-B86C-4227-A632-58E8E4421C51}"/>
              </a:ext>
            </a:extLst>
          </p:cNvPr>
          <p:cNvSpPr/>
          <p:nvPr/>
        </p:nvSpPr>
        <p:spPr>
          <a:xfrm>
            <a:off x="1314607" y="2926231"/>
            <a:ext cx="995464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1.5</a:t>
            </a:r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亿</a:t>
            </a:r>
            <a:endParaRPr lang="zh-CN" altLang="en-US" sz="4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D05172-2A11-4954-BEC9-C5A9BB094FA6}"/>
              </a:ext>
            </a:extLst>
          </p:cNvPr>
          <p:cNvSpPr/>
          <p:nvPr/>
        </p:nvSpPr>
        <p:spPr>
          <a:xfrm>
            <a:off x="1181392" y="3570656"/>
            <a:ext cx="1261884" cy="62517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52E6CD1-8E50-4B9A-A508-304384662C6F}"/>
              </a:ext>
            </a:extLst>
          </p:cNvPr>
          <p:cNvCxnSpPr/>
          <p:nvPr/>
        </p:nvCxnSpPr>
        <p:spPr>
          <a:xfrm>
            <a:off x="1285669" y="354204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>
            <a:extLst>
              <a:ext uri="{FF2B5EF4-FFF2-40B4-BE49-F238E27FC236}">
                <a16:creationId xmlns:a16="http://schemas.microsoft.com/office/drawing/2014/main" id="{39938550-CB0D-4495-B2CA-6771707B7E39}"/>
              </a:ext>
            </a:extLst>
          </p:cNvPr>
          <p:cNvSpPr/>
          <p:nvPr/>
        </p:nvSpPr>
        <p:spPr>
          <a:xfrm flipV="1">
            <a:off x="1746007" y="429804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79EF3260-A9C7-4476-A8C0-4EE9D4609FD2}"/>
              </a:ext>
            </a:extLst>
          </p:cNvPr>
          <p:cNvSpPr/>
          <p:nvPr/>
        </p:nvSpPr>
        <p:spPr>
          <a:xfrm>
            <a:off x="3548878" y="3049829"/>
            <a:ext cx="2234026" cy="2234023"/>
          </a:xfrm>
          <a:prstGeom prst="ellipse">
            <a:avLst/>
          </a:prstGeom>
          <a:gradFill>
            <a:gsLst>
              <a:gs pos="100000">
                <a:schemeClr val="accent2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017BCB17-4E3D-411B-9AEE-A2ED72C5CD7B}"/>
              </a:ext>
            </a:extLst>
          </p:cNvPr>
          <p:cNvSpPr/>
          <p:nvPr/>
        </p:nvSpPr>
        <p:spPr>
          <a:xfrm>
            <a:off x="3731994" y="323294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E634A9F-9274-4670-A6DE-BDD5CD6FF492}"/>
              </a:ext>
            </a:extLst>
          </p:cNvPr>
          <p:cNvSpPr/>
          <p:nvPr/>
        </p:nvSpPr>
        <p:spPr>
          <a:xfrm>
            <a:off x="3631282" y="313223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8B0FD1C-23B2-4D13-B47B-551101F69FA6}"/>
              </a:ext>
            </a:extLst>
          </p:cNvPr>
          <p:cNvSpPr/>
          <p:nvPr/>
        </p:nvSpPr>
        <p:spPr>
          <a:xfrm>
            <a:off x="4168160" y="3439941"/>
            <a:ext cx="995464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3.5</a:t>
            </a:r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亿</a:t>
            </a:r>
            <a:endParaRPr lang="zh-CN" altLang="en-US" sz="4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ABBE270-DE62-4B92-B8CA-767FD933898B}"/>
              </a:ext>
            </a:extLst>
          </p:cNvPr>
          <p:cNvSpPr/>
          <p:nvPr/>
        </p:nvSpPr>
        <p:spPr>
          <a:xfrm>
            <a:off x="4034945" y="4084366"/>
            <a:ext cx="1261884" cy="62517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15F48172-3492-478F-A558-C5EA8F94AF5D}"/>
              </a:ext>
            </a:extLst>
          </p:cNvPr>
          <p:cNvCxnSpPr/>
          <p:nvPr/>
        </p:nvCxnSpPr>
        <p:spPr>
          <a:xfrm>
            <a:off x="4139222" y="405575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C881AC0F-8A6F-4609-88B1-3269C402EC73}"/>
              </a:ext>
            </a:extLst>
          </p:cNvPr>
          <p:cNvSpPr/>
          <p:nvPr/>
        </p:nvSpPr>
        <p:spPr>
          <a:xfrm flipV="1">
            <a:off x="4599560" y="481175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6DC9F95-8112-4AEC-8F9F-F3DF8BD0F724}"/>
              </a:ext>
            </a:extLst>
          </p:cNvPr>
          <p:cNvSpPr/>
          <p:nvPr/>
        </p:nvSpPr>
        <p:spPr>
          <a:xfrm>
            <a:off x="6402431" y="3049829"/>
            <a:ext cx="2234026" cy="2234023"/>
          </a:xfrm>
          <a:prstGeom prst="ellipse">
            <a:avLst/>
          </a:prstGeom>
          <a:gradFill>
            <a:gsLst>
              <a:gs pos="100000">
                <a:schemeClr val="accent2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AC6BBB85-0697-45A6-B1DD-7D936EE005BD}"/>
              </a:ext>
            </a:extLst>
          </p:cNvPr>
          <p:cNvSpPr/>
          <p:nvPr/>
        </p:nvSpPr>
        <p:spPr>
          <a:xfrm>
            <a:off x="6585547" y="323294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42C3991-7092-448E-A134-4531078FC1F0}"/>
              </a:ext>
            </a:extLst>
          </p:cNvPr>
          <p:cNvSpPr/>
          <p:nvPr/>
        </p:nvSpPr>
        <p:spPr>
          <a:xfrm>
            <a:off x="6484835" y="313223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FEB7FDC-A2BE-43DF-9B25-9452A3B21146}"/>
              </a:ext>
            </a:extLst>
          </p:cNvPr>
          <p:cNvSpPr/>
          <p:nvPr/>
        </p:nvSpPr>
        <p:spPr>
          <a:xfrm>
            <a:off x="7021713" y="3439941"/>
            <a:ext cx="995464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1.1</a:t>
            </a:r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亿</a:t>
            </a:r>
            <a:endParaRPr lang="zh-CN" altLang="en-US" sz="4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F9C5DEE-25CF-4883-BF76-9FAD2842C18D}"/>
              </a:ext>
            </a:extLst>
          </p:cNvPr>
          <p:cNvSpPr/>
          <p:nvPr/>
        </p:nvSpPr>
        <p:spPr>
          <a:xfrm>
            <a:off x="6888498" y="4084366"/>
            <a:ext cx="1261884" cy="62517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3EB9D0AA-BE81-4725-B93A-B292B0604D86}"/>
              </a:ext>
            </a:extLst>
          </p:cNvPr>
          <p:cNvCxnSpPr/>
          <p:nvPr/>
        </p:nvCxnSpPr>
        <p:spPr>
          <a:xfrm>
            <a:off x="6992775" y="405575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等腰三角形 37">
            <a:extLst>
              <a:ext uri="{FF2B5EF4-FFF2-40B4-BE49-F238E27FC236}">
                <a16:creationId xmlns:a16="http://schemas.microsoft.com/office/drawing/2014/main" id="{77EEC5B4-131D-43CC-B938-03F2408050DB}"/>
              </a:ext>
            </a:extLst>
          </p:cNvPr>
          <p:cNvSpPr/>
          <p:nvPr/>
        </p:nvSpPr>
        <p:spPr>
          <a:xfrm flipV="1">
            <a:off x="7453113" y="481175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A5D221EA-D88C-4EC5-B05D-97AFF6E59359}"/>
              </a:ext>
            </a:extLst>
          </p:cNvPr>
          <p:cNvSpPr/>
          <p:nvPr/>
        </p:nvSpPr>
        <p:spPr>
          <a:xfrm>
            <a:off x="9255985" y="2536119"/>
            <a:ext cx="2234026" cy="2234023"/>
          </a:xfrm>
          <a:prstGeom prst="ellipse">
            <a:avLst/>
          </a:prstGeom>
          <a:gradFill>
            <a:gsLst>
              <a:gs pos="100000">
                <a:schemeClr val="accent2">
                  <a:alpha val="40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0BEFA0B-7144-427F-825C-02EB6DC9374E}"/>
              </a:ext>
            </a:extLst>
          </p:cNvPr>
          <p:cNvSpPr/>
          <p:nvPr/>
        </p:nvSpPr>
        <p:spPr>
          <a:xfrm>
            <a:off x="9439101" y="271923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BBFD0E04-75DB-4363-8928-CADAB4833E53}"/>
              </a:ext>
            </a:extLst>
          </p:cNvPr>
          <p:cNvSpPr/>
          <p:nvPr/>
        </p:nvSpPr>
        <p:spPr>
          <a:xfrm>
            <a:off x="9338389" y="261852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94228E8B-6B3F-4BB7-A33C-AE9566FD2900}"/>
              </a:ext>
            </a:extLst>
          </p:cNvPr>
          <p:cNvSpPr/>
          <p:nvPr/>
        </p:nvSpPr>
        <p:spPr>
          <a:xfrm>
            <a:off x="9875267" y="2926231"/>
            <a:ext cx="995464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1.4</a:t>
            </a:r>
            <a:r>
              <a:rPr lang="zh-CN" altLang="en-US" sz="2800" b="1" spc="-15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rPr>
              <a:t>亿</a:t>
            </a:r>
            <a:endParaRPr lang="zh-CN" altLang="en-US" sz="4000" b="1" spc="-15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A3398EA-28DE-451C-B956-B795420E6F41}"/>
              </a:ext>
            </a:extLst>
          </p:cNvPr>
          <p:cNvSpPr/>
          <p:nvPr/>
        </p:nvSpPr>
        <p:spPr>
          <a:xfrm>
            <a:off x="9742052" y="3570656"/>
            <a:ext cx="1261884" cy="62517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715C4393-C0E7-4F00-A86D-08ACD937E49D}"/>
              </a:ext>
            </a:extLst>
          </p:cNvPr>
          <p:cNvCxnSpPr/>
          <p:nvPr/>
        </p:nvCxnSpPr>
        <p:spPr>
          <a:xfrm>
            <a:off x="9846329" y="354204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71BC3C1E-9FF2-4B0F-AA4C-92C807F266DE}"/>
              </a:ext>
            </a:extLst>
          </p:cNvPr>
          <p:cNvSpPr/>
          <p:nvPr/>
        </p:nvSpPr>
        <p:spPr>
          <a:xfrm flipV="1">
            <a:off x="10306667" y="429804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48BD0C6-9ABE-450D-81BC-25726A5BEE8E}"/>
              </a:ext>
            </a:extLst>
          </p:cNvPr>
          <p:cNvSpPr/>
          <p:nvPr/>
        </p:nvSpPr>
        <p:spPr>
          <a:xfrm>
            <a:off x="695327" y="1132826"/>
            <a:ext cx="10801348" cy="9291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；此外，还有氢能、沼气、酒精、甲醇等，而已经广泛利用的煤炭、石油、天然气、水能等能源，称为常规能源。</a:t>
            </a:r>
          </a:p>
        </p:txBody>
      </p:sp>
    </p:spTree>
    <p:extLst>
      <p:ext uri="{BB962C8B-B14F-4D97-AF65-F5344CB8AC3E}">
        <p14:creationId xmlns:p14="http://schemas.microsoft.com/office/powerpoint/2010/main" val="3905256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id="{3948FFB3-FDD1-4769-B537-3133F0094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id="{0E60FA07-FBE8-41D5-A65B-98833D984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wrap="square" lIns="91440" tIns="45720" rIns="91440" bIns="45720" rtlCol="0" anchor="ctr" anchorCtr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什么是双重预防？</a:t>
            </a:r>
          </a:p>
        </p:txBody>
      </p:sp>
      <p:sp>
        <p:nvSpPr>
          <p:cNvPr id="5" name="文本占位符 31">
            <a:extLst>
              <a:ext uri="{FF2B5EF4-FFF2-40B4-BE49-F238E27FC236}">
                <a16:creationId xmlns:a16="http://schemas.microsoft.com/office/drawing/2014/main" id="{B916FC37-0C9E-8DA6-C044-366460EFD4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007092" y="3955967"/>
            <a:ext cx="8165644" cy="369332"/>
          </a:xfrm>
        </p:spPr>
        <p:txBody>
          <a:bodyPr/>
          <a:lstStyle/>
          <a:p>
            <a:r>
              <a:rPr lang="zh-CN" altLang="en-US" sz="1800" dirty="0">
                <a:latin typeface="+mn-ea"/>
                <a:ea typeface="+mn-ea"/>
              </a:rPr>
              <a:t>建设世界一流电网  建设国际一流企业</a:t>
            </a:r>
          </a:p>
        </p:txBody>
      </p:sp>
    </p:spTree>
    <p:extLst>
      <p:ext uri="{BB962C8B-B14F-4D97-AF65-F5344CB8AC3E}">
        <p14:creationId xmlns:p14="http://schemas.microsoft.com/office/powerpoint/2010/main" val="1877048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25E44E0-E7CC-4093-848E-B994B3AB2E5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什么是双重预防？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CF3A3F0A-40A6-4611-983D-C664B30235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6194814"/>
              </p:ext>
            </p:extLst>
          </p:nvPr>
        </p:nvGraphicFramePr>
        <p:xfrm>
          <a:off x="549772" y="2904322"/>
          <a:ext cx="5394011" cy="3404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2BD032E1-E249-4A42-A117-FB1891C4C33D}"/>
              </a:ext>
            </a:extLst>
          </p:cNvPr>
          <p:cNvSpPr/>
          <p:nvPr/>
        </p:nvSpPr>
        <p:spPr>
          <a:xfrm>
            <a:off x="721144" y="2674784"/>
            <a:ext cx="199220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增长</a:t>
            </a:r>
            <a:endParaRPr lang="en-US" altLang="zh-CN" sz="20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en-US" altLang="zh-CN" sz="2800" b="1" dirty="0">
                <a:solidFill>
                  <a:schemeClr val="accent1"/>
                </a:solidFill>
                <a:latin typeface="+mj-ea"/>
                <a:ea typeface="+mj-ea"/>
              </a:rPr>
              <a:t>29.45</a:t>
            </a:r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8252592-6A8D-463E-870D-EE0C547FDFE4}"/>
              </a:ext>
            </a:extLst>
          </p:cNvPr>
          <p:cNvSpPr/>
          <p:nvPr/>
        </p:nvSpPr>
        <p:spPr>
          <a:xfrm>
            <a:off x="695324" y="2030345"/>
            <a:ext cx="4613275" cy="279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我国的风能资源总量在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BA0C648B-3C1B-4179-B604-1A144B1D58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0284337"/>
              </p:ext>
            </p:extLst>
          </p:nvPr>
        </p:nvGraphicFramePr>
        <p:xfrm>
          <a:off x="6096000" y="2904322"/>
          <a:ext cx="5394011" cy="3404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矩形 15">
            <a:extLst>
              <a:ext uri="{FF2B5EF4-FFF2-40B4-BE49-F238E27FC236}">
                <a16:creationId xmlns:a16="http://schemas.microsoft.com/office/drawing/2014/main" id="{8AB99911-7166-41B6-9922-9F8EE5834E9D}"/>
              </a:ext>
            </a:extLst>
          </p:cNvPr>
          <p:cNvSpPr/>
          <p:nvPr/>
        </p:nvSpPr>
        <p:spPr>
          <a:xfrm>
            <a:off x="6239704" y="2674784"/>
            <a:ext cx="1543692" cy="7386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增长</a:t>
            </a:r>
            <a:endParaRPr lang="en-US" altLang="zh-CN" sz="2000" b="1" dirty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en-US" altLang="zh-CN" sz="2800" b="1" dirty="0">
                <a:solidFill>
                  <a:schemeClr val="accent2"/>
                </a:solidFill>
                <a:latin typeface="+mj-ea"/>
                <a:ea typeface="+mj-ea"/>
              </a:rPr>
              <a:t>110.85%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A0FAF40-313D-4A92-99BC-8096461E2A08}"/>
              </a:ext>
            </a:extLst>
          </p:cNvPr>
          <p:cNvSpPr txBox="1"/>
          <p:nvPr/>
        </p:nvSpPr>
        <p:spPr>
          <a:xfrm>
            <a:off x="695325" y="1510367"/>
            <a:ext cx="31128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风能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6AFE6BF-0E0E-4FF8-8A9A-BD2235484228}"/>
              </a:ext>
            </a:extLst>
          </p:cNvPr>
          <p:cNvSpPr txBox="1"/>
          <p:nvPr/>
        </p:nvSpPr>
        <p:spPr>
          <a:xfrm>
            <a:off x="6239704" y="1510367"/>
            <a:ext cx="31128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r>
              <a:rPr lang="zh-CN" altLang="en-US" sz="2400" b="1" dirty="0">
                <a:solidFill>
                  <a:schemeClr val="accent2"/>
                </a:solidFill>
                <a:latin typeface="+mj-ea"/>
                <a:ea typeface="+mj-ea"/>
              </a:rPr>
              <a:t>太阳能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34AADFE-5A1A-4C56-9AE3-EFE37682FE2A}"/>
              </a:ext>
            </a:extLst>
          </p:cNvPr>
          <p:cNvSpPr/>
          <p:nvPr/>
        </p:nvSpPr>
        <p:spPr>
          <a:xfrm>
            <a:off x="6239704" y="2030346"/>
            <a:ext cx="4587456" cy="279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4625128-ED8D-4524-AE7B-D61936C9C693}"/>
              </a:ext>
            </a:extLst>
          </p:cNvPr>
          <p:cNvCxnSpPr/>
          <p:nvPr/>
        </p:nvCxnSpPr>
        <p:spPr>
          <a:xfrm>
            <a:off x="721144" y="2476500"/>
            <a:ext cx="45874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C1E4C19-2FBA-49DE-AF96-BC600B498D1E}"/>
              </a:ext>
            </a:extLst>
          </p:cNvPr>
          <p:cNvCxnSpPr/>
          <p:nvPr/>
        </p:nvCxnSpPr>
        <p:spPr>
          <a:xfrm>
            <a:off x="6239704" y="2476500"/>
            <a:ext cx="45874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732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A6E15C5D-7E8B-4B90-A4F7-C49571A5395A}"/>
              </a:ext>
            </a:extLst>
          </p:cNvPr>
          <p:cNvSpPr/>
          <p:nvPr/>
        </p:nvSpPr>
        <p:spPr>
          <a:xfrm>
            <a:off x="826613" y="-1656699"/>
            <a:ext cx="10532093" cy="10532092"/>
          </a:xfrm>
          <a:prstGeom prst="ellips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alpha val="58000"/>
                  </a:schemeClr>
                </a:gs>
                <a:gs pos="100000">
                  <a:schemeClr val="accent1">
                    <a:alpha val="27000"/>
                  </a:schemeClr>
                </a:gs>
                <a:gs pos="98000">
                  <a:schemeClr val="accent1">
                    <a:alpha val="0"/>
                  </a:schemeClr>
                </a:gs>
                <a:gs pos="2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A929899-26FD-488B-9D5C-06D1095D9A6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95325" y="186548"/>
            <a:ext cx="10794686" cy="553998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什么是双重预防？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2BE75F-0E01-4157-ACC7-E089791131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4387627"/>
              </p:ext>
            </p:extLst>
          </p:nvPr>
        </p:nvGraphicFramePr>
        <p:xfrm>
          <a:off x="1422400" y="2395869"/>
          <a:ext cx="9340536" cy="391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id="{2B6C0C73-1794-4FC3-A48C-9AF852901874}"/>
              </a:ext>
            </a:extLst>
          </p:cNvPr>
          <p:cNvGrpSpPr/>
          <p:nvPr/>
        </p:nvGrpSpPr>
        <p:grpSpPr>
          <a:xfrm>
            <a:off x="11535576" y="3339591"/>
            <a:ext cx="319070" cy="269756"/>
            <a:chOff x="7956600" y="1774336"/>
            <a:chExt cx="196800" cy="166384"/>
          </a:xfrm>
        </p:grpSpPr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C0A3F3CE-4529-425D-AADF-38C01A5CC556}"/>
                </a:ext>
              </a:extLst>
            </p:cNvPr>
            <p:cNvSpPr/>
            <p:nvPr/>
          </p:nvSpPr>
          <p:spPr>
            <a:xfrm>
              <a:off x="795660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2908D271-E680-4601-9D14-858482E29746}"/>
                </a:ext>
              </a:extLst>
            </p:cNvPr>
            <p:cNvSpPr/>
            <p:nvPr/>
          </p:nvSpPr>
          <p:spPr>
            <a:xfrm>
              <a:off x="805185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AB1279F3-0353-4878-8FD5-63CDAF1DCFE8}"/>
              </a:ext>
            </a:extLst>
          </p:cNvPr>
          <p:cNvSpPr/>
          <p:nvPr/>
        </p:nvSpPr>
        <p:spPr>
          <a:xfrm>
            <a:off x="695327" y="1077946"/>
            <a:ext cx="10801348" cy="10645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新能源一般是指在新技术基础上加以开发利用的可再生能源，包括太阳能、生物质能、水能、风能、地热能、波浪能、洋流能和潮汐能，以及海洋表面与深层之间的热循环等；此外，还有氢能、沼气、酒精、甲醇等，而已经广泛利用的煤炭、石油、天然气、水能等能源，称为常规能源。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9C18E6A-A753-0CBA-635B-74F455B9646A}"/>
              </a:ext>
            </a:extLst>
          </p:cNvPr>
          <p:cNvGrpSpPr/>
          <p:nvPr/>
        </p:nvGrpSpPr>
        <p:grpSpPr>
          <a:xfrm flipH="1">
            <a:off x="333475" y="3339591"/>
            <a:ext cx="319070" cy="269756"/>
            <a:chOff x="7956600" y="1774336"/>
            <a:chExt cx="196800" cy="166384"/>
          </a:xfrm>
        </p:grpSpPr>
        <p:sp>
          <p:nvSpPr>
            <p:cNvPr id="4" name="箭头: V 形 3">
              <a:extLst>
                <a:ext uri="{FF2B5EF4-FFF2-40B4-BE49-F238E27FC236}">
                  <a16:creationId xmlns:a16="http://schemas.microsoft.com/office/drawing/2014/main" id="{77B50AA9-D924-A299-C3A0-32BCAB7BC3E0}"/>
                </a:ext>
              </a:extLst>
            </p:cNvPr>
            <p:cNvSpPr/>
            <p:nvPr/>
          </p:nvSpPr>
          <p:spPr>
            <a:xfrm>
              <a:off x="795660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箭头: V 形 5">
              <a:extLst>
                <a:ext uri="{FF2B5EF4-FFF2-40B4-BE49-F238E27FC236}">
                  <a16:creationId xmlns:a16="http://schemas.microsoft.com/office/drawing/2014/main" id="{DED7C8AD-A3F7-AD7A-42A1-01467395C95D}"/>
                </a:ext>
              </a:extLst>
            </p:cNvPr>
            <p:cNvSpPr/>
            <p:nvPr/>
          </p:nvSpPr>
          <p:spPr>
            <a:xfrm>
              <a:off x="805185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72845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69430;#71232;#174068;#37950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379505;#172392;#17239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4068;#379505;#172392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9505;#172392;#174068;"/>
</p:tagLst>
</file>

<file path=ppt/theme/theme1.xml><?xml version="1.0" encoding="utf-8"?>
<a:theme xmlns:a="http://schemas.openxmlformats.org/drawingml/2006/main" name="艾迪鹅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电力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527</TotalTime>
  <Words>881</Words>
  <Application>Microsoft Office PowerPoint</Application>
  <PresentationFormat>宽屏</PresentationFormat>
  <Paragraphs>140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微软雅黑</vt:lpstr>
      <vt:lpstr>Arial</vt:lpstr>
      <vt:lpstr>艾迪鹅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蓝色几何风电力安全生产培训课件ppt模板</dc:title>
  <dc:creator>艾迪鹅</dc:creator>
  <cp:keywords>电力PPT模板合集</cp:keywords>
  <dc:description>www.51pptmoban.com</dc:description>
  <cp:lastModifiedBy>Win user</cp:lastModifiedBy>
  <cp:revision>107</cp:revision>
  <dcterms:created xsi:type="dcterms:W3CDTF">2019-12-02T13:54:20Z</dcterms:created>
  <dcterms:modified xsi:type="dcterms:W3CDTF">2022-12-01T12:43:43Z</dcterms:modified>
</cp:coreProperties>
</file>