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2" r:id="rId12"/>
    <p:sldId id="320" r:id="rId13"/>
    <p:sldId id="323" r:id="rId14"/>
    <p:sldId id="321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7CFA"/>
    <a:srgbClr val="1E1EDC"/>
    <a:srgbClr val="001A38"/>
    <a:srgbClr val="4776F1"/>
    <a:srgbClr val="2B4DB6"/>
    <a:srgbClr val="122781"/>
    <a:srgbClr val="015F95"/>
    <a:srgbClr val="080423"/>
    <a:srgbClr val="09508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77" autoAdjust="0"/>
    <p:restoredTop sz="95274" autoAdjust="0"/>
  </p:normalViewPr>
  <p:slideViewPr>
    <p:cSldViewPr snapToGrid="0">
      <p:cViewPr>
        <p:scale>
          <a:sx n="50" d="100"/>
          <a:sy n="50" d="100"/>
        </p:scale>
        <p:origin x="1614" y="888"/>
      </p:cViewPr>
      <p:guideLst>
        <p:guide pos="3840"/>
        <p:guide orient="horz" pos="216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24DA5-B5DA-4A88-98AB-3DB33EF4D825}" type="datetimeFigureOut">
              <a:rPr lang="zh-CN" altLang="en-US" smtClean="0"/>
              <a:t>2022/12/1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8A82B-23B5-468C-90E2-CBDE09F559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079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21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0520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9382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90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35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47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306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9281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162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7040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50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98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630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7497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68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0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729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21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88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93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24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8A82B-23B5-468C-90E2-CBDE09F5593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77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050615"/>
      </p:ext>
    </p:extLst>
  </p:cSld>
  <p:clrMapOvr>
    <a:masterClrMapping/>
  </p:clrMapOvr>
  <p:transition spd="med">
    <p:pull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rgbClr val="001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03736615-52C9-A64D-3472-DCE924381648}"/>
              </a:ext>
            </a:extLst>
          </p:cNvPr>
          <p:cNvSpPr/>
          <p:nvPr userDrawn="1"/>
        </p:nvSpPr>
        <p:spPr>
          <a:xfrm>
            <a:off x="0" y="184535"/>
            <a:ext cx="3855102" cy="596777"/>
          </a:xfrm>
          <a:prstGeom prst="parallelogram">
            <a:avLst/>
          </a:prstGeom>
          <a:gradFill flip="none" rotWithShape="1">
            <a:gsLst>
              <a:gs pos="917">
                <a:srgbClr val="4B7CFA">
                  <a:alpha val="0"/>
                </a:srgbClr>
              </a:gs>
              <a:gs pos="55000">
                <a:srgbClr val="1E1EDC">
                  <a:alpha val="49000"/>
                </a:srgbClr>
              </a:gs>
              <a:gs pos="100000">
                <a:srgbClr val="4776F1">
                  <a:alpha val="4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C793507-E561-60B8-643F-E54291B6F9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5926917" y="4445668"/>
            <a:ext cx="6265083" cy="24123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66263BB-38EA-C329-B184-254CE67581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7EAF7B4-5D43-5D62-6264-B9659F3C20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sp>
        <p:nvSpPr>
          <p:cNvPr id="6" name="弧形 5">
            <a:extLst>
              <a:ext uri="{FF2B5EF4-FFF2-40B4-BE49-F238E27FC236}">
                <a16:creationId xmlns:a16="http://schemas.microsoft.com/office/drawing/2014/main" id="{F652F228-DD8C-0382-2D79-B1A50220A036}"/>
              </a:ext>
            </a:extLst>
          </p:cNvPr>
          <p:cNvSpPr/>
          <p:nvPr userDrawn="1"/>
        </p:nvSpPr>
        <p:spPr>
          <a:xfrm rot="18426368">
            <a:off x="657366" y="230622"/>
            <a:ext cx="914076" cy="522105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1E1EDC">
                    <a:alpha val="0"/>
                  </a:srgbClr>
                </a:gs>
                <a:gs pos="100000">
                  <a:srgbClr val="4B7CFA"/>
                </a:gs>
                <a:gs pos="26000">
                  <a:srgbClr val="1E1ED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308BD34-6D11-8C37-328A-0ACB8C5263FC}"/>
              </a:ext>
            </a:extLst>
          </p:cNvPr>
          <p:cNvGrpSpPr/>
          <p:nvPr userDrawn="1"/>
        </p:nvGrpSpPr>
        <p:grpSpPr>
          <a:xfrm>
            <a:off x="172592" y="45953"/>
            <a:ext cx="541695" cy="713969"/>
            <a:chOff x="3152872" y="2743200"/>
            <a:chExt cx="477399" cy="629225"/>
          </a:xfr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7B16C5F-1B45-2886-6E9F-C233639E0313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50EF0AC-557E-E7DE-EBB3-D3156338D24F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F93C02FF-2B22-3779-F65A-901CAA7DBEAB}"/>
              </a:ext>
            </a:extLst>
          </p:cNvPr>
          <p:cNvSpPr/>
          <p:nvPr userDrawn="1"/>
        </p:nvSpPr>
        <p:spPr>
          <a:xfrm>
            <a:off x="7912520" y="6614902"/>
            <a:ext cx="4617407" cy="243098"/>
          </a:xfrm>
          <a:prstGeom prst="parallelogram">
            <a:avLst/>
          </a:pr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01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03736615-52C9-A64D-3472-DCE924381648}"/>
              </a:ext>
            </a:extLst>
          </p:cNvPr>
          <p:cNvSpPr/>
          <p:nvPr userDrawn="1"/>
        </p:nvSpPr>
        <p:spPr>
          <a:xfrm>
            <a:off x="0" y="184535"/>
            <a:ext cx="3855102" cy="596777"/>
          </a:xfrm>
          <a:prstGeom prst="parallelogram">
            <a:avLst/>
          </a:prstGeom>
          <a:gradFill flip="none" rotWithShape="1">
            <a:gsLst>
              <a:gs pos="917">
                <a:srgbClr val="4B7CFA">
                  <a:alpha val="0"/>
                </a:srgbClr>
              </a:gs>
              <a:gs pos="55000">
                <a:srgbClr val="1E1EDC">
                  <a:alpha val="49000"/>
                </a:srgbClr>
              </a:gs>
              <a:gs pos="100000">
                <a:srgbClr val="4776F1">
                  <a:alpha val="4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EAF7B4-5D43-5D62-6264-B9659F3C20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sp>
        <p:nvSpPr>
          <p:cNvPr id="6" name="弧形 5">
            <a:extLst>
              <a:ext uri="{FF2B5EF4-FFF2-40B4-BE49-F238E27FC236}">
                <a16:creationId xmlns:a16="http://schemas.microsoft.com/office/drawing/2014/main" id="{F652F228-DD8C-0382-2D79-B1A50220A036}"/>
              </a:ext>
            </a:extLst>
          </p:cNvPr>
          <p:cNvSpPr/>
          <p:nvPr userDrawn="1"/>
        </p:nvSpPr>
        <p:spPr>
          <a:xfrm rot="18426368">
            <a:off x="657366" y="230622"/>
            <a:ext cx="914076" cy="522105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1E1EDC">
                    <a:alpha val="0"/>
                  </a:srgbClr>
                </a:gs>
                <a:gs pos="100000">
                  <a:srgbClr val="4B7CFA"/>
                </a:gs>
                <a:gs pos="26000">
                  <a:srgbClr val="1E1ED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308BD34-6D11-8C37-328A-0ACB8C5263FC}"/>
              </a:ext>
            </a:extLst>
          </p:cNvPr>
          <p:cNvGrpSpPr/>
          <p:nvPr userDrawn="1"/>
        </p:nvGrpSpPr>
        <p:grpSpPr>
          <a:xfrm>
            <a:off x="172592" y="45953"/>
            <a:ext cx="541695" cy="713969"/>
            <a:chOff x="3152872" y="2743200"/>
            <a:chExt cx="477399" cy="629225"/>
          </a:xfr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7B16C5F-1B45-2886-6E9F-C233639E0313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50EF0AC-557E-E7DE-EBB3-D3156338D24F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287971"/>
      </p:ext>
    </p:extLst>
  </p:cSld>
  <p:clrMapOvr>
    <a:masterClrMapping/>
  </p:clrMapOvr>
  <p:transition spd="med">
    <p:pull/>
  </p:transition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001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793507-E561-60B8-643F-E54291B6F9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5926917" y="4445668"/>
            <a:ext cx="6265083" cy="24123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66263BB-38EA-C329-B184-254CE67581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F93C02FF-2B22-3779-F65A-901CAA7DBEAB}"/>
              </a:ext>
            </a:extLst>
          </p:cNvPr>
          <p:cNvSpPr/>
          <p:nvPr userDrawn="1"/>
        </p:nvSpPr>
        <p:spPr>
          <a:xfrm>
            <a:off x="7912520" y="6614902"/>
            <a:ext cx="4617407" cy="243098"/>
          </a:xfrm>
          <a:prstGeom prst="parallelogram">
            <a:avLst/>
          </a:pr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0402"/>
      </p:ext>
    </p:extLst>
  </p:cSld>
  <p:clrMapOvr>
    <a:masterClrMapping/>
  </p:clrMapOvr>
  <p:transition spd="med">
    <p:pull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3" r:id="rId3"/>
    <p:sldLayoutId id="2147483652" r:id="rId4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microsoft.com/office/2007/relationships/hdphoto" Target="../media/hdphoto2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5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2.png"/><Relationship Id="rId5" Type="http://schemas.openxmlformats.org/officeDocument/2006/relationships/tags" Target="../tags/tag9.xml"/><Relationship Id="rId10" Type="http://schemas.microsoft.com/office/2007/relationships/hdphoto" Target="../media/hdphoto2.wdp"/><Relationship Id="rId4" Type="http://schemas.openxmlformats.org/officeDocument/2006/relationships/tags" Target="../tags/tag8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2.xml"/><Relationship Id="rId7" Type="http://schemas.microsoft.com/office/2007/relationships/hdphoto" Target="../media/hdphoto2.wdp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30C3730D-BB65-C1FC-4693-89118DD4BA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329437" y="4445668"/>
            <a:ext cx="10658882" cy="24123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273FB6-D703-E095-C552-2D8447760A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513CA4-3DF1-E3DA-DB69-771D7C77E45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BCEA77B-64C1-C4FC-FA81-5F34AE95EA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01568" cy="3629968"/>
          </a:xfrm>
          <a:prstGeom prst="rect">
            <a:avLst/>
          </a:prstGeom>
        </p:spPr>
      </p:pic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33EC111E-FBE1-248D-C3B6-EFE0B5E23446}"/>
              </a:ext>
            </a:extLst>
          </p:cNvPr>
          <p:cNvSpPr/>
          <p:nvPr/>
        </p:nvSpPr>
        <p:spPr>
          <a:xfrm>
            <a:off x="4152900" y="3864281"/>
            <a:ext cx="2981325" cy="281609"/>
          </a:xfrm>
          <a:prstGeom prst="parallelogram">
            <a:avLst/>
          </a:prstGeom>
          <a:gradFill flip="none" rotWithShape="1">
            <a:gsLst>
              <a:gs pos="0">
                <a:srgbClr val="4B7CFA">
                  <a:alpha val="0"/>
                </a:srgbClr>
              </a:gs>
              <a:gs pos="100000">
                <a:srgbClr val="1E1EDC">
                  <a:alpha val="28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矩形 1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85077" y="3899669"/>
            <a:ext cx="26258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dist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DOUYUFont2.0" pitchFamily="2" charset="-128"/>
                <a:ea typeface="DOUYUFont2.0" pitchFamily="2" charset="-128"/>
                <a:cs typeface="+mn-ea"/>
                <a:sym typeface="+mn-lt"/>
              </a:rPr>
              <a:t>Debriefing report</a:t>
            </a:r>
            <a:endParaRPr lang="zh-CN" altLang="zh-CN" sz="1600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latin typeface="DOUYUFont2.0" pitchFamily="2" charset="-128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7" name="PA_矩形 2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95498" y="2160030"/>
            <a:ext cx="8001002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ctr" defTabSz="1218565"/>
            <a:r>
              <a:rPr lang="zh-CN" altLang="en-US" sz="115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述职报告</a:t>
            </a: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37C48877-6D51-643A-C898-78EFD0EA5030}"/>
              </a:ext>
            </a:extLst>
          </p:cNvPr>
          <p:cNvSpPr/>
          <p:nvPr/>
        </p:nvSpPr>
        <p:spPr>
          <a:xfrm rot="18426368">
            <a:off x="6759994" y="1861370"/>
            <a:ext cx="3354021" cy="1915762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847A513-80FA-62AA-968C-EEA63E6EBC79}"/>
              </a:ext>
            </a:extLst>
          </p:cNvPr>
          <p:cNvGrpSpPr/>
          <p:nvPr/>
        </p:nvGrpSpPr>
        <p:grpSpPr>
          <a:xfrm>
            <a:off x="7711324" y="1564349"/>
            <a:ext cx="477399" cy="629225"/>
            <a:chOff x="3152872" y="2743200"/>
            <a:chExt cx="477399" cy="629225"/>
          </a:xfr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B5FCAD0-0B22-838F-29D8-9512645F84C3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D5D6025-1652-2656-1457-E4B20B5516C1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5AD8A9-BC93-6926-286A-E6118D1209C4}"/>
              </a:ext>
            </a:extLst>
          </p:cNvPr>
          <p:cNvGrpSpPr/>
          <p:nvPr/>
        </p:nvGrpSpPr>
        <p:grpSpPr>
          <a:xfrm>
            <a:off x="3797755" y="4779854"/>
            <a:ext cx="4596487" cy="330577"/>
            <a:chOff x="3471689" y="4533787"/>
            <a:chExt cx="4596487" cy="330577"/>
          </a:xfrm>
        </p:grpSpPr>
        <p:sp>
          <p:nvSpPr>
            <p:cNvPr id="37" name="矩形: 剪去对角 36">
              <a:extLst>
                <a:ext uri="{FF2B5EF4-FFF2-40B4-BE49-F238E27FC236}">
                  <a16:creationId xmlns:a16="http://schemas.microsoft.com/office/drawing/2014/main" id="{14BFAB0D-7273-9CF3-32C2-B264100C767D}"/>
                </a:ext>
              </a:extLst>
            </p:cNvPr>
            <p:cNvSpPr/>
            <p:nvPr/>
          </p:nvSpPr>
          <p:spPr>
            <a:xfrm>
              <a:off x="3471689" y="4533787"/>
              <a:ext cx="2178033" cy="330577"/>
            </a:xfrm>
            <a:prstGeom prst="snip2DiagRect">
              <a:avLst>
                <a:gd name="adj1" fmla="val 0"/>
                <a:gd name="adj2" fmla="val 42599"/>
              </a:avLst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wrap="square" lIns="120000">
              <a:sp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CA2B028-430E-AD21-3CDF-716070D50A27}"/>
                </a:ext>
              </a:extLst>
            </p:cNvPr>
            <p:cNvSpPr txBox="1"/>
            <p:nvPr/>
          </p:nvSpPr>
          <p:spPr>
            <a:xfrm>
              <a:off x="3732038" y="4568270"/>
              <a:ext cx="165733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: 剪去对角 39">
              <a:extLst>
                <a:ext uri="{FF2B5EF4-FFF2-40B4-BE49-F238E27FC236}">
                  <a16:creationId xmlns:a16="http://schemas.microsoft.com/office/drawing/2014/main" id="{C6427096-9B8E-67AA-B704-E36B203A942C}"/>
                </a:ext>
              </a:extLst>
            </p:cNvPr>
            <p:cNvSpPr/>
            <p:nvPr/>
          </p:nvSpPr>
          <p:spPr>
            <a:xfrm flipH="1">
              <a:off x="5890142" y="4533787"/>
              <a:ext cx="2178034" cy="330577"/>
            </a:xfrm>
            <a:prstGeom prst="snip2DiagRect">
              <a:avLst>
                <a:gd name="adj1" fmla="val 0"/>
                <a:gd name="adj2" fmla="val 42599"/>
              </a:avLst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wrap="square" lIns="120000">
              <a:sp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B9848F8-D5A5-ED85-6DD2-BCCECB096011}"/>
                </a:ext>
              </a:extLst>
            </p:cNvPr>
            <p:cNvSpPr txBox="1"/>
            <p:nvPr/>
          </p:nvSpPr>
          <p:spPr>
            <a:xfrm>
              <a:off x="6150492" y="4571322"/>
              <a:ext cx="165733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2023.01.15</a:t>
              </a:r>
              <a:endParaRPr lang="zh-CN" altLang="zh-CN" dirty="0">
                <a:sym typeface="+mn-lt"/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5B0B2D60-20D0-E44F-D409-73CB78648D16}"/>
              </a:ext>
            </a:extLst>
          </p:cNvPr>
          <p:cNvSpPr/>
          <p:nvPr/>
        </p:nvSpPr>
        <p:spPr>
          <a:xfrm>
            <a:off x="4247696" y="1744284"/>
            <a:ext cx="277632" cy="277632"/>
          </a:xfrm>
          <a:prstGeom prst="ellipse">
            <a:avLst/>
          </a:prstGeom>
          <a:gradFill>
            <a:gsLst>
              <a:gs pos="0">
                <a:srgbClr val="4B7CFA"/>
              </a:gs>
              <a:gs pos="78000">
                <a:srgbClr val="1E1EDC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FBDF4674-4F33-2206-7A98-D87217FCA2B4}"/>
              </a:ext>
            </a:extLst>
          </p:cNvPr>
          <p:cNvSpPr/>
          <p:nvPr/>
        </p:nvSpPr>
        <p:spPr>
          <a:xfrm>
            <a:off x="8196733" y="3852878"/>
            <a:ext cx="480542" cy="480542"/>
          </a:xfrm>
          <a:prstGeom prst="ellipse">
            <a:avLst/>
          </a:prstGeom>
          <a:gradFill>
            <a:gsLst>
              <a:gs pos="48000">
                <a:srgbClr val="3349EA"/>
              </a:gs>
              <a:gs pos="0">
                <a:srgbClr val="4B7CFA"/>
              </a:gs>
              <a:gs pos="100000">
                <a:srgbClr val="1E1E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矩形 26">
            <a:extLst>
              <a:ext uri="{FF2B5EF4-FFF2-40B4-BE49-F238E27FC236}">
                <a16:creationId xmlns:a16="http://schemas.microsoft.com/office/drawing/2014/main" id="{ACC4FD7F-3564-9FF4-63E9-585E2D2277C0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830" y="1099142"/>
            <a:ext cx="3721651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ctr" defTabSz="1218565"/>
            <a:r>
              <a:rPr lang="en-US" altLang="zh-CN" sz="8800" b="1" dirty="0">
                <a:gradFill>
                  <a:gsLst>
                    <a:gs pos="0">
                      <a:srgbClr val="4B7CFA"/>
                    </a:gs>
                    <a:gs pos="87000">
                      <a:srgbClr val="1E1EDC">
                        <a:alpha val="0"/>
                      </a:srgb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zh-CN" altLang="en-US" sz="8800" b="1" dirty="0">
              <a:gradFill>
                <a:gsLst>
                  <a:gs pos="0">
                    <a:srgbClr val="4B7CFA"/>
                  </a:gs>
                  <a:gs pos="87000">
                    <a:srgbClr val="1E1EDC">
                      <a:alpha val="0"/>
                    </a:srgbClr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id="{B2528F71-C378-33AC-7251-11ED96DE73BE}"/>
              </a:ext>
            </a:extLst>
          </p:cNvPr>
          <p:cNvSpPr/>
          <p:nvPr/>
        </p:nvSpPr>
        <p:spPr>
          <a:xfrm>
            <a:off x="5340896" y="3842325"/>
            <a:ext cx="1750623" cy="45719"/>
          </a:xfrm>
          <a:prstGeom prst="parallelogram">
            <a:avLst/>
          </a:prstGeom>
          <a:gradFill flip="none" rotWithShape="1">
            <a:gsLst>
              <a:gs pos="0">
                <a:srgbClr val="4B7CFA">
                  <a:alpha val="0"/>
                </a:srgbClr>
              </a:gs>
              <a:gs pos="100000">
                <a:srgbClr val="1E1E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02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取得成就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C4D1BDA-58F2-833E-D943-22C3786BC5F4}"/>
              </a:ext>
            </a:extLst>
          </p:cNvPr>
          <p:cNvSpPr/>
          <p:nvPr/>
        </p:nvSpPr>
        <p:spPr>
          <a:xfrm>
            <a:off x="6073140" y="1727200"/>
            <a:ext cx="45720" cy="51308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BC72152-B498-149A-D140-257E5230199B}"/>
              </a:ext>
            </a:extLst>
          </p:cNvPr>
          <p:cNvSpPr/>
          <p:nvPr/>
        </p:nvSpPr>
        <p:spPr>
          <a:xfrm>
            <a:off x="5810250" y="1441450"/>
            <a:ext cx="571500" cy="571500"/>
          </a:xfrm>
          <a:prstGeom prst="ellipse">
            <a:avLst/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Group 41">
            <a:extLst>
              <a:ext uri="{FF2B5EF4-FFF2-40B4-BE49-F238E27FC236}">
                <a16:creationId xmlns:a16="http://schemas.microsoft.com/office/drawing/2014/main" id="{BBDF911E-6EDF-0242-4DFE-F69C74D46D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9138" y="1571141"/>
            <a:ext cx="259443" cy="312117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11" name="Freeform 42">
              <a:extLst>
                <a:ext uri="{FF2B5EF4-FFF2-40B4-BE49-F238E27FC236}">
                  <a16:creationId xmlns:a16="http://schemas.microsoft.com/office/drawing/2014/main" id="{61144BF7-D3EC-F124-DD17-54A6BBDBE823}"/>
                </a:ext>
              </a:extLst>
            </p:cNvPr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3">
              <a:extLst>
                <a:ext uri="{FF2B5EF4-FFF2-40B4-BE49-F238E27FC236}">
                  <a16:creationId xmlns:a16="http://schemas.microsoft.com/office/drawing/2014/main" id="{F8213B68-E541-2017-96AF-9CC85A4AB073}"/>
                </a:ext>
              </a:extLst>
            </p:cNvPr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D8B5F6D6-323C-0719-514C-E24C6C62D1CE}"/>
                </a:ext>
              </a:extLst>
            </p:cNvPr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980DF5BD-84F1-81D5-B460-AE3B8E5DEF62}"/>
                </a:ext>
              </a:extLst>
            </p:cNvPr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46">
              <a:extLst>
                <a:ext uri="{FF2B5EF4-FFF2-40B4-BE49-F238E27FC236}">
                  <a16:creationId xmlns:a16="http://schemas.microsoft.com/office/drawing/2014/main" id="{BE49C746-CA10-238E-4A1A-554F4DAF99AC}"/>
                </a:ext>
              </a:extLst>
            </p:cNvPr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7">
              <a:extLst>
                <a:ext uri="{FF2B5EF4-FFF2-40B4-BE49-F238E27FC236}">
                  <a16:creationId xmlns:a16="http://schemas.microsoft.com/office/drawing/2014/main" id="{590CA668-42F8-AC5C-6AF8-4B02E67957E2}"/>
                </a:ext>
              </a:extLst>
            </p:cNvPr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48">
              <a:extLst>
                <a:ext uri="{FF2B5EF4-FFF2-40B4-BE49-F238E27FC236}">
                  <a16:creationId xmlns:a16="http://schemas.microsoft.com/office/drawing/2014/main" id="{77729205-CC3D-5E0C-1B0F-4A7DE4A4FF95}"/>
                </a:ext>
              </a:extLst>
            </p:cNvPr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49">
              <a:extLst>
                <a:ext uri="{FF2B5EF4-FFF2-40B4-BE49-F238E27FC236}">
                  <a16:creationId xmlns:a16="http://schemas.microsoft.com/office/drawing/2014/main" id="{97D2583E-3609-35C9-271B-AD36672DB1A1}"/>
                </a:ext>
              </a:extLst>
            </p:cNvPr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FED6302-3E7C-51CF-E2FF-AF44B7E7917B}"/>
              </a:ext>
            </a:extLst>
          </p:cNvPr>
          <p:cNvGrpSpPr/>
          <p:nvPr/>
        </p:nvGrpSpPr>
        <p:grpSpPr>
          <a:xfrm>
            <a:off x="5975350" y="3403039"/>
            <a:ext cx="3330740" cy="690978"/>
            <a:chOff x="5975350" y="2946284"/>
            <a:chExt cx="3330740" cy="6909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E490E61-56DF-6771-556E-06AE7413A573}"/>
                </a:ext>
              </a:extLst>
            </p:cNvPr>
            <p:cNvSpPr/>
            <p:nvPr/>
          </p:nvSpPr>
          <p:spPr>
            <a:xfrm>
              <a:off x="5975350" y="3171123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C5CAB5C3-A914-CD32-316A-485368DD75A1}"/>
                </a:ext>
              </a:extLst>
            </p:cNvPr>
            <p:cNvSpPr/>
            <p:nvPr/>
          </p:nvSpPr>
          <p:spPr>
            <a:xfrm rot="18426368">
              <a:off x="5859505" y="3208139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B0150C2-A1DD-8A47-5062-52C922F0FA9D}"/>
                </a:ext>
              </a:extLst>
            </p:cNvPr>
            <p:cNvGrpSpPr/>
            <p:nvPr/>
          </p:nvGrpSpPr>
          <p:grpSpPr>
            <a:xfrm>
              <a:off x="6516252" y="2946284"/>
              <a:ext cx="2789838" cy="690978"/>
              <a:chOff x="546100" y="4386745"/>
              <a:chExt cx="2789838" cy="69097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4A601D0-965D-F978-9DDF-8D1696C193FE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l"/>
                <a:r>
                  <a:rPr lang="zh-CN" altLang="en-US" dirty="0"/>
                  <a:t>添加标题文本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51A897F-400D-33E6-0B4B-31D00E62DFB9}"/>
                  </a:ext>
                </a:extLst>
              </p:cNvPr>
              <p:cNvSpPr txBox="1"/>
              <p:nvPr/>
            </p:nvSpPr>
            <p:spPr>
              <a:xfrm>
                <a:off x="651933" y="4680498"/>
                <a:ext cx="2684005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221EC69-518E-9B01-2D75-665F0D3E83C9}"/>
              </a:ext>
            </a:extLst>
          </p:cNvPr>
          <p:cNvGrpSpPr/>
          <p:nvPr/>
        </p:nvGrpSpPr>
        <p:grpSpPr>
          <a:xfrm>
            <a:off x="3052912" y="4441740"/>
            <a:ext cx="3163738" cy="713846"/>
            <a:chOff x="3052912" y="4429391"/>
            <a:chExt cx="3163738" cy="71384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B6F919D-EDA5-B812-A088-9100B563DCC3}"/>
                </a:ext>
              </a:extLst>
            </p:cNvPr>
            <p:cNvSpPr/>
            <p:nvPr/>
          </p:nvSpPr>
          <p:spPr>
            <a:xfrm>
              <a:off x="5975350" y="4614862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F9C163BA-B861-BCF2-D487-9BCC2F110A54}"/>
                </a:ext>
              </a:extLst>
            </p:cNvPr>
            <p:cNvSpPr/>
            <p:nvPr/>
          </p:nvSpPr>
          <p:spPr>
            <a:xfrm rot="2700000">
              <a:off x="5790959" y="4644794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4471158-19D6-93FC-4B07-DEBD503BA2EA}"/>
                </a:ext>
              </a:extLst>
            </p:cNvPr>
            <p:cNvGrpSpPr/>
            <p:nvPr/>
          </p:nvGrpSpPr>
          <p:grpSpPr>
            <a:xfrm>
              <a:off x="3052912" y="4429391"/>
              <a:ext cx="2634426" cy="713846"/>
              <a:chOff x="1366205" y="4426110"/>
              <a:chExt cx="2634426" cy="713846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7DE0054-ED67-A8BA-6423-BAEA053D534A}"/>
                  </a:ext>
                </a:extLst>
              </p:cNvPr>
              <p:cNvSpPr txBox="1"/>
              <p:nvPr/>
            </p:nvSpPr>
            <p:spPr>
              <a:xfrm>
                <a:off x="2433769" y="4426110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b="1" dirty="0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添加标题文本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3353C3B-33D5-B7D7-996D-32974FF9AEDC}"/>
                  </a:ext>
                </a:extLst>
              </p:cNvPr>
              <p:cNvSpPr txBox="1"/>
              <p:nvPr/>
            </p:nvSpPr>
            <p:spPr>
              <a:xfrm>
                <a:off x="1366205" y="4742731"/>
                <a:ext cx="2557703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ct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1200" b="0">
                    <a:solidFill>
                      <a:srgbClr val="4776F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r"/>
                <a:r>
                  <a:rPr lang="zh-CN" altLang="en-US" sz="900" dirty="0">
                    <a:solidFill>
                      <a:schemeClr val="bg1"/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951D608-BD6F-0509-6985-F02D1DD5B381}"/>
              </a:ext>
            </a:extLst>
          </p:cNvPr>
          <p:cNvGrpSpPr/>
          <p:nvPr/>
        </p:nvGrpSpPr>
        <p:grpSpPr>
          <a:xfrm>
            <a:off x="3052912" y="2537393"/>
            <a:ext cx="3163738" cy="713846"/>
            <a:chOff x="3052912" y="2055453"/>
            <a:chExt cx="3163738" cy="71384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CFD9017-718E-5B1B-8906-935E880DDAE8}"/>
                </a:ext>
              </a:extLst>
            </p:cNvPr>
            <p:cNvSpPr/>
            <p:nvPr/>
          </p:nvSpPr>
          <p:spPr>
            <a:xfrm>
              <a:off x="5975350" y="2240924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B119A964-FB61-C249-7BE1-52D6D67AB85E}"/>
                </a:ext>
              </a:extLst>
            </p:cNvPr>
            <p:cNvSpPr/>
            <p:nvPr/>
          </p:nvSpPr>
          <p:spPr>
            <a:xfrm rot="2700000">
              <a:off x="5790959" y="2270856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8F4993F-2F95-FBB8-685B-630DB20E27D8}"/>
                </a:ext>
              </a:extLst>
            </p:cNvPr>
            <p:cNvGrpSpPr/>
            <p:nvPr/>
          </p:nvGrpSpPr>
          <p:grpSpPr>
            <a:xfrm>
              <a:off x="3052912" y="2055453"/>
              <a:ext cx="2634426" cy="713846"/>
              <a:chOff x="1366205" y="4426110"/>
              <a:chExt cx="2634426" cy="713846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6EBFC98-232D-8EA9-CC1D-715177BBBEFD}"/>
                  </a:ext>
                </a:extLst>
              </p:cNvPr>
              <p:cNvSpPr txBox="1"/>
              <p:nvPr/>
            </p:nvSpPr>
            <p:spPr>
              <a:xfrm>
                <a:off x="2433769" y="4426110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b="1" dirty="0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添加标题文本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A086AD9-DFC7-6136-5319-9C944F2CA354}"/>
                  </a:ext>
                </a:extLst>
              </p:cNvPr>
              <p:cNvSpPr txBox="1"/>
              <p:nvPr/>
            </p:nvSpPr>
            <p:spPr>
              <a:xfrm>
                <a:off x="1366205" y="4742731"/>
                <a:ext cx="2557703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ct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1200" b="0">
                    <a:solidFill>
                      <a:srgbClr val="4776F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r"/>
                <a:r>
                  <a:rPr lang="zh-CN" altLang="en-US" sz="900" dirty="0">
                    <a:solidFill>
                      <a:schemeClr val="bg1"/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D22625-12A5-222F-BE33-A3CBBFB28BAF}"/>
              </a:ext>
            </a:extLst>
          </p:cNvPr>
          <p:cNvGrpSpPr/>
          <p:nvPr/>
        </p:nvGrpSpPr>
        <p:grpSpPr>
          <a:xfrm>
            <a:off x="5975350" y="5409378"/>
            <a:ext cx="3330740" cy="690978"/>
            <a:chOff x="5975350" y="5399180"/>
            <a:chExt cx="3330740" cy="69097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2E986E1-1274-E3A7-848F-38A99CAD3304}"/>
                </a:ext>
              </a:extLst>
            </p:cNvPr>
            <p:cNvSpPr/>
            <p:nvPr/>
          </p:nvSpPr>
          <p:spPr>
            <a:xfrm>
              <a:off x="5975350" y="5624019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B91E8891-AE96-3243-D218-791A567350E4}"/>
                </a:ext>
              </a:extLst>
            </p:cNvPr>
            <p:cNvSpPr/>
            <p:nvPr/>
          </p:nvSpPr>
          <p:spPr>
            <a:xfrm rot="18426368">
              <a:off x="5859505" y="5661035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3B474F4-89BA-B2E0-FB10-414A0BB96EAA}"/>
                </a:ext>
              </a:extLst>
            </p:cNvPr>
            <p:cNvGrpSpPr/>
            <p:nvPr/>
          </p:nvGrpSpPr>
          <p:grpSpPr>
            <a:xfrm>
              <a:off x="6516252" y="5399180"/>
              <a:ext cx="2789838" cy="690978"/>
              <a:chOff x="546100" y="4386745"/>
              <a:chExt cx="2789838" cy="69097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03E210A-99E1-9A09-57D3-A4333D75CEAE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l"/>
                <a:r>
                  <a:rPr lang="zh-CN" altLang="en-US" dirty="0"/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C868D31-EDAF-6F7B-6F06-E10904C0EEC2}"/>
                  </a:ext>
                </a:extLst>
              </p:cNvPr>
              <p:cNvSpPr txBox="1"/>
              <p:nvPr/>
            </p:nvSpPr>
            <p:spPr>
              <a:xfrm>
                <a:off x="651933" y="4680498"/>
                <a:ext cx="2684005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3405541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DC4D1BDA-58F2-833E-D943-22C3786BC5F4}"/>
              </a:ext>
            </a:extLst>
          </p:cNvPr>
          <p:cNvSpPr/>
          <p:nvPr/>
        </p:nvSpPr>
        <p:spPr>
          <a:xfrm>
            <a:off x="6073140" y="-105503"/>
            <a:ext cx="45720" cy="51308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BC72152-B498-149A-D140-257E5230199B}"/>
              </a:ext>
            </a:extLst>
          </p:cNvPr>
          <p:cNvSpPr/>
          <p:nvPr/>
        </p:nvSpPr>
        <p:spPr>
          <a:xfrm>
            <a:off x="5810250" y="4930658"/>
            <a:ext cx="571500" cy="571500"/>
          </a:xfrm>
          <a:prstGeom prst="ellipse">
            <a:avLst/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Group 41">
            <a:extLst>
              <a:ext uri="{FF2B5EF4-FFF2-40B4-BE49-F238E27FC236}">
                <a16:creationId xmlns:a16="http://schemas.microsoft.com/office/drawing/2014/main" id="{BBDF911E-6EDF-0242-4DFE-F69C74D46D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9138" y="5060349"/>
            <a:ext cx="259443" cy="312117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11" name="Freeform 42">
              <a:extLst>
                <a:ext uri="{FF2B5EF4-FFF2-40B4-BE49-F238E27FC236}">
                  <a16:creationId xmlns:a16="http://schemas.microsoft.com/office/drawing/2014/main" id="{61144BF7-D3EC-F124-DD17-54A6BBDBE823}"/>
                </a:ext>
              </a:extLst>
            </p:cNvPr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3">
              <a:extLst>
                <a:ext uri="{FF2B5EF4-FFF2-40B4-BE49-F238E27FC236}">
                  <a16:creationId xmlns:a16="http://schemas.microsoft.com/office/drawing/2014/main" id="{F8213B68-E541-2017-96AF-9CC85A4AB073}"/>
                </a:ext>
              </a:extLst>
            </p:cNvPr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D8B5F6D6-323C-0719-514C-E24C6C62D1CE}"/>
                </a:ext>
              </a:extLst>
            </p:cNvPr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980DF5BD-84F1-81D5-B460-AE3B8E5DEF62}"/>
                </a:ext>
              </a:extLst>
            </p:cNvPr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46">
              <a:extLst>
                <a:ext uri="{FF2B5EF4-FFF2-40B4-BE49-F238E27FC236}">
                  <a16:creationId xmlns:a16="http://schemas.microsoft.com/office/drawing/2014/main" id="{BE49C746-CA10-238E-4A1A-554F4DAF99AC}"/>
                </a:ext>
              </a:extLst>
            </p:cNvPr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7">
              <a:extLst>
                <a:ext uri="{FF2B5EF4-FFF2-40B4-BE49-F238E27FC236}">
                  <a16:creationId xmlns:a16="http://schemas.microsoft.com/office/drawing/2014/main" id="{590CA668-42F8-AC5C-6AF8-4B02E67957E2}"/>
                </a:ext>
              </a:extLst>
            </p:cNvPr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48">
              <a:extLst>
                <a:ext uri="{FF2B5EF4-FFF2-40B4-BE49-F238E27FC236}">
                  <a16:creationId xmlns:a16="http://schemas.microsoft.com/office/drawing/2014/main" id="{77729205-CC3D-5E0C-1B0F-4A7DE4A4FF95}"/>
                </a:ext>
              </a:extLst>
            </p:cNvPr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49">
              <a:extLst>
                <a:ext uri="{FF2B5EF4-FFF2-40B4-BE49-F238E27FC236}">
                  <a16:creationId xmlns:a16="http://schemas.microsoft.com/office/drawing/2014/main" id="{97D2583E-3609-35C9-271B-AD36672DB1A1}"/>
                </a:ext>
              </a:extLst>
            </p:cNvPr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FED6302-3E7C-51CF-E2FF-AF44B7E7917B}"/>
              </a:ext>
            </a:extLst>
          </p:cNvPr>
          <p:cNvGrpSpPr/>
          <p:nvPr/>
        </p:nvGrpSpPr>
        <p:grpSpPr>
          <a:xfrm>
            <a:off x="5975350" y="1548839"/>
            <a:ext cx="3330740" cy="690978"/>
            <a:chOff x="5975350" y="2946284"/>
            <a:chExt cx="3330740" cy="69097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E490E61-56DF-6771-556E-06AE7413A573}"/>
                </a:ext>
              </a:extLst>
            </p:cNvPr>
            <p:cNvSpPr/>
            <p:nvPr/>
          </p:nvSpPr>
          <p:spPr>
            <a:xfrm>
              <a:off x="5975350" y="3171123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C5CAB5C3-A914-CD32-316A-485368DD75A1}"/>
                </a:ext>
              </a:extLst>
            </p:cNvPr>
            <p:cNvSpPr/>
            <p:nvPr/>
          </p:nvSpPr>
          <p:spPr>
            <a:xfrm rot="18426368">
              <a:off x="5859505" y="3208139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B0150C2-A1DD-8A47-5062-52C922F0FA9D}"/>
                </a:ext>
              </a:extLst>
            </p:cNvPr>
            <p:cNvGrpSpPr/>
            <p:nvPr/>
          </p:nvGrpSpPr>
          <p:grpSpPr>
            <a:xfrm>
              <a:off x="6516252" y="2946284"/>
              <a:ext cx="2789838" cy="690978"/>
              <a:chOff x="546100" y="4386745"/>
              <a:chExt cx="2789838" cy="69097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4A601D0-965D-F978-9DDF-8D1696C193FE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l"/>
                <a:r>
                  <a:rPr lang="zh-CN" altLang="en-US" dirty="0"/>
                  <a:t>添加标题文本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51A897F-400D-33E6-0B4B-31D00E62DFB9}"/>
                  </a:ext>
                </a:extLst>
              </p:cNvPr>
              <p:cNvSpPr txBox="1"/>
              <p:nvPr/>
            </p:nvSpPr>
            <p:spPr>
              <a:xfrm>
                <a:off x="651933" y="4680498"/>
                <a:ext cx="2684005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221EC69-518E-9B01-2D75-665F0D3E83C9}"/>
              </a:ext>
            </a:extLst>
          </p:cNvPr>
          <p:cNvGrpSpPr/>
          <p:nvPr/>
        </p:nvGrpSpPr>
        <p:grpSpPr>
          <a:xfrm>
            <a:off x="3052912" y="2587540"/>
            <a:ext cx="3163738" cy="713846"/>
            <a:chOff x="3052912" y="4429391"/>
            <a:chExt cx="3163738" cy="71384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B6F919D-EDA5-B812-A088-9100B563DCC3}"/>
                </a:ext>
              </a:extLst>
            </p:cNvPr>
            <p:cNvSpPr/>
            <p:nvPr/>
          </p:nvSpPr>
          <p:spPr>
            <a:xfrm>
              <a:off x="5975350" y="4614862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F9C163BA-B861-BCF2-D487-9BCC2F110A54}"/>
                </a:ext>
              </a:extLst>
            </p:cNvPr>
            <p:cNvSpPr/>
            <p:nvPr/>
          </p:nvSpPr>
          <p:spPr>
            <a:xfrm rot="2700000">
              <a:off x="5790959" y="4644794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4471158-19D6-93FC-4B07-DEBD503BA2EA}"/>
                </a:ext>
              </a:extLst>
            </p:cNvPr>
            <p:cNvGrpSpPr/>
            <p:nvPr/>
          </p:nvGrpSpPr>
          <p:grpSpPr>
            <a:xfrm>
              <a:off x="3052912" y="4429391"/>
              <a:ext cx="2634426" cy="713846"/>
              <a:chOff x="1366205" y="4426110"/>
              <a:chExt cx="2634426" cy="713846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7DE0054-ED67-A8BA-6423-BAEA053D534A}"/>
                  </a:ext>
                </a:extLst>
              </p:cNvPr>
              <p:cNvSpPr txBox="1"/>
              <p:nvPr/>
            </p:nvSpPr>
            <p:spPr>
              <a:xfrm>
                <a:off x="2433769" y="4426110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b="1" dirty="0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添加标题文本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3353C3B-33D5-B7D7-996D-32974FF9AEDC}"/>
                  </a:ext>
                </a:extLst>
              </p:cNvPr>
              <p:cNvSpPr txBox="1"/>
              <p:nvPr/>
            </p:nvSpPr>
            <p:spPr>
              <a:xfrm>
                <a:off x="1366205" y="4742731"/>
                <a:ext cx="2557703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ct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1200" b="0">
                    <a:solidFill>
                      <a:srgbClr val="4776F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r"/>
                <a:r>
                  <a:rPr lang="zh-CN" altLang="en-US" sz="900" dirty="0">
                    <a:solidFill>
                      <a:schemeClr val="bg1"/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951D608-BD6F-0509-6985-F02D1DD5B381}"/>
              </a:ext>
            </a:extLst>
          </p:cNvPr>
          <p:cNvGrpSpPr/>
          <p:nvPr/>
        </p:nvGrpSpPr>
        <p:grpSpPr>
          <a:xfrm>
            <a:off x="3052912" y="683193"/>
            <a:ext cx="3163738" cy="713846"/>
            <a:chOff x="3052912" y="2055453"/>
            <a:chExt cx="3163738" cy="71384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CFD9017-718E-5B1B-8906-935E880DDAE8}"/>
                </a:ext>
              </a:extLst>
            </p:cNvPr>
            <p:cNvSpPr/>
            <p:nvPr/>
          </p:nvSpPr>
          <p:spPr>
            <a:xfrm>
              <a:off x="5975350" y="2240924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B119A964-FB61-C249-7BE1-52D6D67AB85E}"/>
                </a:ext>
              </a:extLst>
            </p:cNvPr>
            <p:cNvSpPr/>
            <p:nvPr/>
          </p:nvSpPr>
          <p:spPr>
            <a:xfrm rot="2700000">
              <a:off x="5790959" y="2270856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8F4993F-2F95-FBB8-685B-630DB20E27D8}"/>
                </a:ext>
              </a:extLst>
            </p:cNvPr>
            <p:cNvGrpSpPr/>
            <p:nvPr/>
          </p:nvGrpSpPr>
          <p:grpSpPr>
            <a:xfrm>
              <a:off x="3052912" y="2055453"/>
              <a:ext cx="2634426" cy="713846"/>
              <a:chOff x="1366205" y="4426110"/>
              <a:chExt cx="2634426" cy="713846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6EBFC98-232D-8EA9-CC1D-715177BBBEFD}"/>
                  </a:ext>
                </a:extLst>
              </p:cNvPr>
              <p:cNvSpPr txBox="1"/>
              <p:nvPr/>
            </p:nvSpPr>
            <p:spPr>
              <a:xfrm>
                <a:off x="2433769" y="4426110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b="1" dirty="0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添加标题文本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A086AD9-DFC7-6136-5319-9C944F2CA354}"/>
                  </a:ext>
                </a:extLst>
              </p:cNvPr>
              <p:cNvSpPr txBox="1"/>
              <p:nvPr/>
            </p:nvSpPr>
            <p:spPr>
              <a:xfrm>
                <a:off x="1366205" y="4742731"/>
                <a:ext cx="2557703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ct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1200" b="0">
                    <a:solidFill>
                      <a:srgbClr val="4776F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r"/>
                <a:r>
                  <a:rPr lang="zh-CN" altLang="en-US" sz="900" dirty="0">
                    <a:solidFill>
                      <a:schemeClr val="bg1"/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D22625-12A5-222F-BE33-A3CBBFB28BAF}"/>
              </a:ext>
            </a:extLst>
          </p:cNvPr>
          <p:cNvGrpSpPr/>
          <p:nvPr/>
        </p:nvGrpSpPr>
        <p:grpSpPr>
          <a:xfrm>
            <a:off x="5975350" y="3555178"/>
            <a:ext cx="3330740" cy="690978"/>
            <a:chOff x="5975350" y="5399180"/>
            <a:chExt cx="3330740" cy="69097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2E986E1-1274-E3A7-848F-38A99CAD3304}"/>
                </a:ext>
              </a:extLst>
            </p:cNvPr>
            <p:cNvSpPr/>
            <p:nvPr/>
          </p:nvSpPr>
          <p:spPr>
            <a:xfrm>
              <a:off x="5975350" y="5624019"/>
              <a:ext cx="241300" cy="241300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B91E8891-AE96-3243-D218-791A567350E4}"/>
                </a:ext>
              </a:extLst>
            </p:cNvPr>
            <p:cNvSpPr/>
            <p:nvPr/>
          </p:nvSpPr>
          <p:spPr>
            <a:xfrm rot="18426368">
              <a:off x="5859505" y="5661035"/>
              <a:ext cx="564363" cy="283040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3B474F4-89BA-B2E0-FB10-414A0BB96EAA}"/>
                </a:ext>
              </a:extLst>
            </p:cNvPr>
            <p:cNvGrpSpPr/>
            <p:nvPr/>
          </p:nvGrpSpPr>
          <p:grpSpPr>
            <a:xfrm>
              <a:off x="6516252" y="5399180"/>
              <a:ext cx="2789838" cy="690978"/>
              <a:chOff x="546100" y="4386745"/>
              <a:chExt cx="2789838" cy="69097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03E210A-99E1-9A09-57D3-A4333D75CEAE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l"/>
                <a:r>
                  <a:rPr lang="zh-CN" altLang="en-US" dirty="0"/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C868D31-EDAF-6F7B-6F06-E10904C0EEC2}"/>
                  </a:ext>
                </a:extLst>
              </p:cNvPr>
              <p:cNvSpPr txBox="1"/>
              <p:nvPr/>
            </p:nvSpPr>
            <p:spPr>
              <a:xfrm>
                <a:off x="651933" y="4680498"/>
                <a:ext cx="2684005" cy="397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5399022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02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取得成就</a:t>
            </a:r>
          </a:p>
        </p:txBody>
      </p:sp>
      <p:sp>
        <p:nvSpPr>
          <p:cNvPr id="5" name="矩形: 剪去对角 4">
            <a:extLst>
              <a:ext uri="{FF2B5EF4-FFF2-40B4-BE49-F238E27FC236}">
                <a16:creationId xmlns:a16="http://schemas.microsoft.com/office/drawing/2014/main" id="{CC2A272F-6853-957B-A856-0AC0834065CE}"/>
              </a:ext>
            </a:extLst>
          </p:cNvPr>
          <p:cNvSpPr/>
          <p:nvPr/>
        </p:nvSpPr>
        <p:spPr>
          <a:xfrm>
            <a:off x="992188" y="1678727"/>
            <a:ext cx="2215814" cy="3500546"/>
          </a:xfrm>
          <a:prstGeom prst="snip2Diag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剪去对角 5">
            <a:extLst>
              <a:ext uri="{FF2B5EF4-FFF2-40B4-BE49-F238E27FC236}">
                <a16:creationId xmlns:a16="http://schemas.microsoft.com/office/drawing/2014/main" id="{2A8FB850-0C88-CE7D-28F6-CBE6C9BD2ACD}"/>
              </a:ext>
            </a:extLst>
          </p:cNvPr>
          <p:cNvSpPr/>
          <p:nvPr/>
        </p:nvSpPr>
        <p:spPr>
          <a:xfrm>
            <a:off x="992188" y="4559300"/>
            <a:ext cx="2215814" cy="619973"/>
          </a:xfrm>
          <a:prstGeom prst="snip2DiagRect">
            <a:avLst>
              <a:gd name="adj1" fmla="val 0"/>
              <a:gd name="adj2" fmla="val 26909"/>
            </a:avLst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4C3AAA1-ED81-2ACC-2DE7-53B33E716B0F}"/>
              </a:ext>
            </a:extLst>
          </p:cNvPr>
          <p:cNvGrpSpPr/>
          <p:nvPr/>
        </p:nvGrpSpPr>
        <p:grpSpPr>
          <a:xfrm>
            <a:off x="1202477" y="4715918"/>
            <a:ext cx="1795236" cy="1224947"/>
            <a:chOff x="1096319" y="4386745"/>
            <a:chExt cx="1795236" cy="122494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F903CD2-060C-9955-81FC-1E307CB31FAF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6014FD4-697D-E78B-1BA1-AB321D5AF22D}"/>
                </a:ext>
              </a:extLst>
            </p:cNvPr>
            <p:cNvSpPr txBox="1"/>
            <p:nvPr/>
          </p:nvSpPr>
          <p:spPr>
            <a:xfrm>
              <a:off x="1096319" y="5006718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2" name="矩形: 剪去对角 11">
            <a:extLst>
              <a:ext uri="{FF2B5EF4-FFF2-40B4-BE49-F238E27FC236}">
                <a16:creationId xmlns:a16="http://schemas.microsoft.com/office/drawing/2014/main" id="{C9FF6232-373F-F9DA-5384-AE9BD10F853C}"/>
              </a:ext>
            </a:extLst>
          </p:cNvPr>
          <p:cNvSpPr/>
          <p:nvPr/>
        </p:nvSpPr>
        <p:spPr>
          <a:xfrm>
            <a:off x="3659188" y="1678727"/>
            <a:ext cx="2215814" cy="3500546"/>
          </a:xfrm>
          <a:prstGeom prst="snip2Diag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剪去对角 12">
            <a:extLst>
              <a:ext uri="{FF2B5EF4-FFF2-40B4-BE49-F238E27FC236}">
                <a16:creationId xmlns:a16="http://schemas.microsoft.com/office/drawing/2014/main" id="{0CB68980-4A50-0DED-9B46-2FF30F6B9539}"/>
              </a:ext>
            </a:extLst>
          </p:cNvPr>
          <p:cNvSpPr/>
          <p:nvPr/>
        </p:nvSpPr>
        <p:spPr>
          <a:xfrm>
            <a:off x="3659188" y="4559300"/>
            <a:ext cx="2215814" cy="619973"/>
          </a:xfrm>
          <a:prstGeom prst="snip2DiagRect">
            <a:avLst>
              <a:gd name="adj1" fmla="val 0"/>
              <a:gd name="adj2" fmla="val 26909"/>
            </a:avLst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7384F2-EF15-9ADF-BBD1-910098D63A53}"/>
              </a:ext>
            </a:extLst>
          </p:cNvPr>
          <p:cNvGrpSpPr/>
          <p:nvPr/>
        </p:nvGrpSpPr>
        <p:grpSpPr>
          <a:xfrm>
            <a:off x="3869477" y="4715918"/>
            <a:ext cx="1795236" cy="1224947"/>
            <a:chOff x="1096319" y="4386745"/>
            <a:chExt cx="1795236" cy="122494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0F8B5B4-52D9-0973-C2B2-F00068362C1F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4BC5CEB-9F89-C6EA-696E-6FF8DD6B9A86}"/>
                </a:ext>
              </a:extLst>
            </p:cNvPr>
            <p:cNvSpPr txBox="1"/>
            <p:nvPr/>
          </p:nvSpPr>
          <p:spPr>
            <a:xfrm>
              <a:off x="1096319" y="5006718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7" name="矩形: 剪去对角 16">
            <a:extLst>
              <a:ext uri="{FF2B5EF4-FFF2-40B4-BE49-F238E27FC236}">
                <a16:creationId xmlns:a16="http://schemas.microsoft.com/office/drawing/2014/main" id="{F84B9F8A-C9CC-14FD-CCB1-9F40DC1D110A}"/>
              </a:ext>
            </a:extLst>
          </p:cNvPr>
          <p:cNvSpPr/>
          <p:nvPr/>
        </p:nvSpPr>
        <p:spPr>
          <a:xfrm>
            <a:off x="6326188" y="1678727"/>
            <a:ext cx="2215814" cy="3500546"/>
          </a:xfrm>
          <a:prstGeom prst="snip2Diag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剪去对角 17">
            <a:extLst>
              <a:ext uri="{FF2B5EF4-FFF2-40B4-BE49-F238E27FC236}">
                <a16:creationId xmlns:a16="http://schemas.microsoft.com/office/drawing/2014/main" id="{58C53CD8-1F92-63E1-5434-3C79B96457A9}"/>
              </a:ext>
            </a:extLst>
          </p:cNvPr>
          <p:cNvSpPr/>
          <p:nvPr/>
        </p:nvSpPr>
        <p:spPr>
          <a:xfrm>
            <a:off x="6326188" y="4559300"/>
            <a:ext cx="2215814" cy="619973"/>
          </a:xfrm>
          <a:prstGeom prst="snip2DiagRect">
            <a:avLst>
              <a:gd name="adj1" fmla="val 0"/>
              <a:gd name="adj2" fmla="val 26909"/>
            </a:avLst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AAA67C8-B29A-86B5-270C-3E21088E89F0}"/>
              </a:ext>
            </a:extLst>
          </p:cNvPr>
          <p:cNvGrpSpPr/>
          <p:nvPr/>
        </p:nvGrpSpPr>
        <p:grpSpPr>
          <a:xfrm>
            <a:off x="6536477" y="4715918"/>
            <a:ext cx="1795236" cy="1224947"/>
            <a:chOff x="1096319" y="4386745"/>
            <a:chExt cx="1795236" cy="122494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7E58AB-5A77-8405-7AF9-0648D590A8F6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2B7DA47-A439-BC4C-A80E-E4C85D17370A}"/>
                </a:ext>
              </a:extLst>
            </p:cNvPr>
            <p:cNvSpPr txBox="1"/>
            <p:nvPr/>
          </p:nvSpPr>
          <p:spPr>
            <a:xfrm>
              <a:off x="1096319" y="5006718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2" name="矩形: 剪去对角 21">
            <a:extLst>
              <a:ext uri="{FF2B5EF4-FFF2-40B4-BE49-F238E27FC236}">
                <a16:creationId xmlns:a16="http://schemas.microsoft.com/office/drawing/2014/main" id="{67B5A75B-85E6-2D6D-D2AA-F2E7C2B68BBD}"/>
              </a:ext>
            </a:extLst>
          </p:cNvPr>
          <p:cNvSpPr/>
          <p:nvPr/>
        </p:nvSpPr>
        <p:spPr>
          <a:xfrm>
            <a:off x="8993188" y="1678727"/>
            <a:ext cx="2215814" cy="3500546"/>
          </a:xfrm>
          <a:prstGeom prst="snip2Diag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剪去对角 22">
            <a:extLst>
              <a:ext uri="{FF2B5EF4-FFF2-40B4-BE49-F238E27FC236}">
                <a16:creationId xmlns:a16="http://schemas.microsoft.com/office/drawing/2014/main" id="{E4DE58AD-1B40-41F6-4F34-93A8DB43DD95}"/>
              </a:ext>
            </a:extLst>
          </p:cNvPr>
          <p:cNvSpPr/>
          <p:nvPr/>
        </p:nvSpPr>
        <p:spPr>
          <a:xfrm>
            <a:off x="8993188" y="4559300"/>
            <a:ext cx="2215814" cy="619973"/>
          </a:xfrm>
          <a:prstGeom prst="snip2DiagRect">
            <a:avLst>
              <a:gd name="adj1" fmla="val 0"/>
              <a:gd name="adj2" fmla="val 26909"/>
            </a:avLst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9EBD0DA-3C76-D2FE-2A88-9E16B928CE2F}"/>
              </a:ext>
            </a:extLst>
          </p:cNvPr>
          <p:cNvGrpSpPr/>
          <p:nvPr/>
        </p:nvGrpSpPr>
        <p:grpSpPr>
          <a:xfrm>
            <a:off x="9203477" y="4715918"/>
            <a:ext cx="1795236" cy="1224947"/>
            <a:chOff x="1096319" y="4386745"/>
            <a:chExt cx="1795236" cy="122494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1288BCF-6207-727C-DDF4-07209A413E7C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ADFE50B-F84F-FD60-30FB-241DEFA59A48}"/>
                </a:ext>
              </a:extLst>
            </p:cNvPr>
            <p:cNvSpPr txBox="1"/>
            <p:nvPr/>
          </p:nvSpPr>
          <p:spPr>
            <a:xfrm>
              <a:off x="1096319" y="5006718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167986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30C3730D-BB65-C1FC-4693-89118DD4BA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329437" y="4445668"/>
            <a:ext cx="10658882" cy="24123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273FB6-D703-E095-C552-2D8447760A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513CA4-3DF1-E3DA-DB69-771D7C77E4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BCEA77B-64C1-C4FC-FA81-5F34AE95EA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01568" cy="362996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5731A25-30BD-03DF-F0B2-D366D984EE1C}"/>
              </a:ext>
            </a:extLst>
          </p:cNvPr>
          <p:cNvGrpSpPr/>
          <p:nvPr/>
        </p:nvGrpSpPr>
        <p:grpSpPr>
          <a:xfrm>
            <a:off x="3286490" y="1422764"/>
            <a:ext cx="5337636" cy="2615054"/>
            <a:chOff x="1080101" y="2333665"/>
            <a:chExt cx="3532176" cy="1730509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33EC111E-FBE1-248D-C3B6-EFE0B5E23446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37C48877-6D51-643A-C898-78EFD0EA5030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847A513-80FA-62AA-968C-EEA63E6EBC79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B5FCAD0-0B22-838F-29D8-9512645F84C3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D5D6025-1652-2656-1457-E4B20B5516C1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B2528F71-C378-33AC-7251-11ED96DE73BE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PA_矩形 26">
              <a:extLst>
                <a:ext uri="{FF2B5EF4-FFF2-40B4-BE49-F238E27FC236}">
                  <a16:creationId xmlns:a16="http://schemas.microsoft.com/office/drawing/2014/main" id="{660630B5-C502-C66F-BBA4-A845BDFDD83A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810704" y="2546153"/>
              <a:ext cx="718835" cy="549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54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54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DDC978C-69F4-1CE0-0D6E-EBBA68FDE4F8}"/>
                </a:ext>
              </a:extLst>
            </p:cNvPr>
            <p:cNvSpPr txBox="1"/>
            <p:nvPr/>
          </p:nvSpPr>
          <p:spPr>
            <a:xfrm>
              <a:off x="2046212" y="3234713"/>
              <a:ext cx="1562380" cy="427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存在问题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A13B088-D866-3870-869B-1B0C1A1F65FF}"/>
              </a:ext>
            </a:extLst>
          </p:cNvPr>
          <p:cNvSpPr txBox="1"/>
          <p:nvPr/>
        </p:nvSpPr>
        <p:spPr>
          <a:xfrm>
            <a:off x="2146300" y="4117652"/>
            <a:ext cx="7899400" cy="52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algn="ctr" defTabSz="1218565" fontAlgn="base">
              <a:spcBef>
                <a:spcPct val="0"/>
              </a:spcBef>
              <a:spcAft>
                <a:spcPct val="0"/>
              </a:spcAft>
              <a:defRPr sz="5400" b="1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42321017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03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存在问题</a:t>
            </a:r>
          </a:p>
        </p:txBody>
      </p:sp>
      <p:grpSp>
        <p:nvGrpSpPr>
          <p:cNvPr id="3" name="Group 74">
            <a:extLst>
              <a:ext uri="{FF2B5EF4-FFF2-40B4-BE49-F238E27FC236}">
                <a16:creationId xmlns:a16="http://schemas.microsoft.com/office/drawing/2014/main" id="{7716BD14-768C-42DF-A94B-F521B4455851}"/>
              </a:ext>
            </a:extLst>
          </p:cNvPr>
          <p:cNvGrpSpPr/>
          <p:nvPr/>
        </p:nvGrpSpPr>
        <p:grpSpPr>
          <a:xfrm>
            <a:off x="2178725" y="2072570"/>
            <a:ext cx="1228949" cy="3456420"/>
            <a:chOff x="1634044" y="1304396"/>
            <a:chExt cx="921712" cy="2592315"/>
          </a:xfrm>
        </p:grpSpPr>
        <p:sp>
          <p:nvSpPr>
            <p:cNvPr id="5" name="Rounded Rectangle 38">
              <a:extLst>
                <a:ext uri="{FF2B5EF4-FFF2-40B4-BE49-F238E27FC236}">
                  <a16:creationId xmlns:a16="http://schemas.microsoft.com/office/drawing/2014/main" id="{9D5382F4-CB86-FE43-21B5-8D546C912277}"/>
                </a:ext>
              </a:extLst>
            </p:cNvPr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6" name="Group 46">
              <a:extLst>
                <a:ext uri="{FF2B5EF4-FFF2-40B4-BE49-F238E27FC236}">
                  <a16:creationId xmlns:a16="http://schemas.microsoft.com/office/drawing/2014/main" id="{70DB65CA-2BA7-0D27-68AE-BB8B8002D659}"/>
                </a:ext>
              </a:extLst>
            </p:cNvPr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10" name="Oval 44">
                <a:extLst>
                  <a:ext uri="{FF2B5EF4-FFF2-40B4-BE49-F238E27FC236}">
                    <a16:creationId xmlns:a16="http://schemas.microsoft.com/office/drawing/2014/main" id="{B6C8F1D8-C384-9196-986E-8D1D3F4F050C}"/>
                  </a:ext>
                </a:extLst>
              </p:cNvPr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Oval 45">
                <a:extLst>
                  <a:ext uri="{FF2B5EF4-FFF2-40B4-BE49-F238E27FC236}">
                    <a16:creationId xmlns:a16="http://schemas.microsoft.com/office/drawing/2014/main" id="{45D415D4-5EF0-9B43-B473-51A8FE0C5614}"/>
                  </a:ext>
                </a:extLst>
              </p:cNvPr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61">
              <a:extLst>
                <a:ext uri="{FF2B5EF4-FFF2-40B4-BE49-F238E27FC236}">
                  <a16:creationId xmlns:a16="http://schemas.microsoft.com/office/drawing/2014/main" id="{C7319D52-BB2C-8C0F-8463-B7D15D2B08D4}"/>
                </a:ext>
              </a:extLst>
            </p:cNvPr>
            <p:cNvGrpSpPr/>
            <p:nvPr/>
          </p:nvGrpSpPr>
          <p:grpSpPr>
            <a:xfrm>
              <a:off x="1827882" y="1597614"/>
              <a:ext cx="534041" cy="1978760"/>
              <a:chOff x="1827882" y="1597614"/>
              <a:chExt cx="534041" cy="1978760"/>
            </a:xfrm>
          </p:grpSpPr>
          <p:sp>
            <p:nvSpPr>
              <p:cNvPr id="8" name="Text Placeholder 3">
                <a:extLst>
                  <a:ext uri="{FF2B5EF4-FFF2-40B4-BE49-F238E27FC236}">
                    <a16:creationId xmlns:a16="http://schemas.microsoft.com/office/drawing/2014/main" id="{C6D58C39-7864-AFE2-5F17-094372D1D518}"/>
                  </a:ext>
                </a:extLst>
              </p:cNvPr>
              <p:cNvSpPr txBox="1"/>
              <p:nvPr/>
            </p:nvSpPr>
            <p:spPr>
              <a:xfrm>
                <a:off x="1907297" y="3271675"/>
                <a:ext cx="375205" cy="30469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200" b="1" dirty="0">
                    <a:solidFill>
                      <a:srgbClr val="001A38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1200" b="1" dirty="0">
                  <a:solidFill>
                    <a:srgbClr val="001A38"/>
                  </a:solidFill>
                  <a:cs typeface="+mn-ea"/>
                  <a:sym typeface="+mn-lt"/>
                </a:endParaRPr>
              </a:p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200" b="1" dirty="0">
                    <a:solidFill>
                      <a:srgbClr val="001A38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9" name="Rectangle 60">
                <a:extLst>
                  <a:ext uri="{FF2B5EF4-FFF2-40B4-BE49-F238E27FC236}">
                    <a16:creationId xmlns:a16="http://schemas.microsoft.com/office/drawing/2014/main" id="{2A9DD7A4-0625-BC9C-7878-D35E2BB1FE14}"/>
                  </a:ext>
                </a:extLst>
              </p:cNvPr>
              <p:cNvSpPr/>
              <p:nvPr/>
            </p:nvSpPr>
            <p:spPr>
              <a:xfrm>
                <a:off x="1827882" y="1597614"/>
                <a:ext cx="534041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90%</a:t>
                </a:r>
              </a:p>
            </p:txBody>
          </p:sp>
        </p:grpSp>
      </p:grpSp>
      <p:grpSp>
        <p:nvGrpSpPr>
          <p:cNvPr id="12" name="Group 75">
            <a:extLst>
              <a:ext uri="{FF2B5EF4-FFF2-40B4-BE49-F238E27FC236}">
                <a16:creationId xmlns:a16="http://schemas.microsoft.com/office/drawing/2014/main" id="{C379AE61-AAB9-D6DD-FBEF-81F742C90D29}"/>
              </a:ext>
            </a:extLst>
          </p:cNvPr>
          <p:cNvGrpSpPr/>
          <p:nvPr/>
        </p:nvGrpSpPr>
        <p:grpSpPr>
          <a:xfrm>
            <a:off x="3830125" y="2610235"/>
            <a:ext cx="1228949" cy="2918755"/>
            <a:chOff x="2872594" y="1707645"/>
            <a:chExt cx="921712" cy="2189066"/>
          </a:xfrm>
        </p:grpSpPr>
        <p:sp>
          <p:nvSpPr>
            <p:cNvPr id="13" name="Rounded Rectangle 40">
              <a:extLst>
                <a:ext uri="{FF2B5EF4-FFF2-40B4-BE49-F238E27FC236}">
                  <a16:creationId xmlns:a16="http://schemas.microsoft.com/office/drawing/2014/main" id="{EE04E47C-23D7-2EF5-C3B7-C25CE87FE103}"/>
                </a:ext>
              </a:extLst>
            </p:cNvPr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4" name="Group 47">
              <a:extLst>
                <a:ext uri="{FF2B5EF4-FFF2-40B4-BE49-F238E27FC236}">
                  <a16:creationId xmlns:a16="http://schemas.microsoft.com/office/drawing/2014/main" id="{A1ED747B-06B1-615E-FDE8-DB7846DFD8D1}"/>
                </a:ext>
              </a:extLst>
            </p:cNvPr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18" name="Oval 48">
                <a:extLst>
                  <a:ext uri="{FF2B5EF4-FFF2-40B4-BE49-F238E27FC236}">
                    <a16:creationId xmlns:a16="http://schemas.microsoft.com/office/drawing/2014/main" id="{9A72BE5B-A453-7C95-FDDB-FE10018C1D54}"/>
                  </a:ext>
                </a:extLst>
              </p:cNvPr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Oval 49">
                <a:extLst>
                  <a:ext uri="{FF2B5EF4-FFF2-40B4-BE49-F238E27FC236}">
                    <a16:creationId xmlns:a16="http://schemas.microsoft.com/office/drawing/2014/main" id="{6E082D54-D49B-2199-280C-411A49D74002}"/>
                  </a:ext>
                </a:extLst>
              </p:cNvPr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62">
              <a:extLst>
                <a:ext uri="{FF2B5EF4-FFF2-40B4-BE49-F238E27FC236}">
                  <a16:creationId xmlns:a16="http://schemas.microsoft.com/office/drawing/2014/main" id="{F849EF71-9F82-8796-F30C-86AEA20D1259}"/>
                </a:ext>
              </a:extLst>
            </p:cNvPr>
            <p:cNvGrpSpPr/>
            <p:nvPr/>
          </p:nvGrpSpPr>
          <p:grpSpPr>
            <a:xfrm>
              <a:off x="2907258" y="1898080"/>
              <a:ext cx="841817" cy="1678293"/>
              <a:chOff x="1673993" y="1822349"/>
              <a:chExt cx="841817" cy="1678293"/>
            </a:xfrm>
          </p:grpSpPr>
          <p:sp>
            <p:nvSpPr>
              <p:cNvPr id="16" name="Text Placeholder 3">
                <a:extLst>
                  <a:ext uri="{FF2B5EF4-FFF2-40B4-BE49-F238E27FC236}">
                    <a16:creationId xmlns:a16="http://schemas.microsoft.com/office/drawing/2014/main" id="{EDC1394E-12D3-09A2-EB0D-9530F03054D8}"/>
                  </a:ext>
                </a:extLst>
              </p:cNvPr>
              <p:cNvSpPr txBox="1"/>
              <p:nvPr/>
            </p:nvSpPr>
            <p:spPr>
              <a:xfrm>
                <a:off x="1911900" y="3195943"/>
                <a:ext cx="381193" cy="30469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defPPr>
                  <a:defRPr lang="zh-CN"/>
                </a:defPPr>
                <a:lvl1pPr indent="0" algn="ctr" defTabSz="1218565">
                  <a:spcBef>
                    <a:spcPct val="20000"/>
                  </a:spcBef>
                  <a:buNone/>
                  <a:defRPr sz="1200" b="1" baseline="0">
                    <a:solidFill>
                      <a:srgbClr val="001A38"/>
                    </a:solidFill>
                    <a:cs typeface="+mn-ea"/>
                  </a:defRPr>
                </a:lvl1pPr>
                <a:lvl2pPr indent="0">
                  <a:buNone/>
                  <a:defRPr sz="1200"/>
                </a:lvl2pPr>
                <a:lvl3pPr indent="0">
                  <a:buNone/>
                  <a:defRPr sz="1000"/>
                </a:lvl3pPr>
                <a:lvl4pPr indent="0">
                  <a:buNone/>
                  <a:defRPr sz="900"/>
                </a:lvl4pPr>
                <a:lvl5pPr indent="0">
                  <a:buNone/>
                  <a:defRPr sz="900"/>
                </a:lvl5pPr>
                <a:lvl6pPr indent="0">
                  <a:buNone/>
                  <a:defRPr sz="900"/>
                </a:lvl6pPr>
                <a:lvl7pPr indent="0">
                  <a:buNone/>
                  <a:defRPr sz="900"/>
                </a:lvl7pPr>
                <a:lvl8pPr indent="0">
                  <a:buNone/>
                  <a:defRPr sz="900"/>
                </a:lvl8pPr>
                <a:lvl9pPr indent="0">
                  <a:buNone/>
                  <a:defRPr sz="900"/>
                </a:lvl9pPr>
              </a:lstStyle>
              <a:p>
                <a:r>
                  <a:rPr lang="zh-CN" altLang="en-US" dirty="0">
                    <a:sym typeface="+mn-lt"/>
                  </a:rPr>
                  <a:t>添加</a:t>
                </a:r>
                <a:endParaRPr lang="en-US" altLang="zh-CN" dirty="0">
                  <a:sym typeface="+mn-lt"/>
                </a:endParaRPr>
              </a:p>
              <a:p>
                <a:r>
                  <a:rPr lang="zh-CN" altLang="en-US" dirty="0">
                    <a:sym typeface="+mn-lt"/>
                  </a:rPr>
                  <a:t>标题</a:t>
                </a:r>
              </a:p>
            </p:txBody>
          </p:sp>
          <p:sp>
            <p:nvSpPr>
              <p:cNvPr id="17" name="Rectangle 64">
                <a:extLst>
                  <a:ext uri="{FF2B5EF4-FFF2-40B4-BE49-F238E27FC236}">
                    <a16:creationId xmlns:a16="http://schemas.microsoft.com/office/drawing/2014/main" id="{3FC20E54-DA6C-FDE3-83C4-1C4177EA0E3B}"/>
                  </a:ext>
                </a:extLst>
              </p:cNvPr>
              <p:cNvSpPr/>
              <p:nvPr/>
            </p:nvSpPr>
            <p:spPr>
              <a:xfrm>
                <a:off x="1673993" y="1822349"/>
                <a:ext cx="841817" cy="479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</a:pP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20" name="Group 76">
            <a:extLst>
              <a:ext uri="{FF2B5EF4-FFF2-40B4-BE49-F238E27FC236}">
                <a16:creationId xmlns:a16="http://schemas.microsoft.com/office/drawing/2014/main" id="{3809539C-9BF3-00E3-6452-6C57E474BDD0}"/>
              </a:ext>
            </a:extLst>
          </p:cNvPr>
          <p:cNvGrpSpPr/>
          <p:nvPr/>
        </p:nvGrpSpPr>
        <p:grpSpPr>
          <a:xfrm>
            <a:off x="5481525" y="1304477"/>
            <a:ext cx="1228949" cy="4224513"/>
            <a:chOff x="4106521" y="728326"/>
            <a:chExt cx="921712" cy="3168385"/>
          </a:xfrm>
        </p:grpSpPr>
        <p:sp>
          <p:nvSpPr>
            <p:cNvPr id="21" name="Rounded Rectangle 41">
              <a:extLst>
                <a:ext uri="{FF2B5EF4-FFF2-40B4-BE49-F238E27FC236}">
                  <a16:creationId xmlns:a16="http://schemas.microsoft.com/office/drawing/2014/main" id="{40966D2B-60B7-B1BF-ECF2-663BF6D955AB}"/>
                </a:ext>
              </a:extLst>
            </p:cNvPr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2" name="Group 50">
              <a:extLst>
                <a:ext uri="{FF2B5EF4-FFF2-40B4-BE49-F238E27FC236}">
                  <a16:creationId xmlns:a16="http://schemas.microsoft.com/office/drawing/2014/main" id="{8E31EDB2-238F-7499-980E-98B4633E065F}"/>
                </a:ext>
              </a:extLst>
            </p:cNvPr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26" name="Oval 51">
                <a:extLst>
                  <a:ext uri="{FF2B5EF4-FFF2-40B4-BE49-F238E27FC236}">
                    <a16:creationId xmlns:a16="http://schemas.microsoft.com/office/drawing/2014/main" id="{F01064EA-62D8-86B4-4C3C-0D12461805BD}"/>
                  </a:ext>
                </a:extLst>
              </p:cNvPr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52">
                <a:extLst>
                  <a:ext uri="{FF2B5EF4-FFF2-40B4-BE49-F238E27FC236}">
                    <a16:creationId xmlns:a16="http://schemas.microsoft.com/office/drawing/2014/main" id="{B4A9130F-E2E8-800C-D911-62EC8A84F0AB}"/>
                  </a:ext>
                </a:extLst>
              </p:cNvPr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65">
              <a:extLst>
                <a:ext uri="{FF2B5EF4-FFF2-40B4-BE49-F238E27FC236}">
                  <a16:creationId xmlns:a16="http://schemas.microsoft.com/office/drawing/2014/main" id="{66007594-0438-00E7-9903-852409ABC184}"/>
                </a:ext>
              </a:extLst>
            </p:cNvPr>
            <p:cNvGrpSpPr/>
            <p:nvPr/>
          </p:nvGrpSpPr>
          <p:grpSpPr>
            <a:xfrm>
              <a:off x="4243946" y="1046362"/>
              <a:ext cx="649457" cy="2530009"/>
              <a:chOff x="1775709" y="1261805"/>
              <a:chExt cx="649457" cy="2530009"/>
            </a:xfrm>
          </p:grpSpPr>
          <p:sp>
            <p:nvSpPr>
              <p:cNvPr id="24" name="Text Placeholder 3">
                <a:extLst>
                  <a:ext uri="{FF2B5EF4-FFF2-40B4-BE49-F238E27FC236}">
                    <a16:creationId xmlns:a16="http://schemas.microsoft.com/office/drawing/2014/main" id="{44B3E787-5696-503F-8AA5-04AEA9C29214}"/>
                  </a:ext>
                </a:extLst>
              </p:cNvPr>
              <p:cNvSpPr txBox="1"/>
              <p:nvPr/>
            </p:nvSpPr>
            <p:spPr>
              <a:xfrm>
                <a:off x="1924450" y="3487115"/>
                <a:ext cx="349379" cy="30469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defPPr>
                  <a:defRPr lang="zh-CN"/>
                </a:defPPr>
                <a:lvl1pPr indent="0" algn="ctr" defTabSz="1218565">
                  <a:spcBef>
                    <a:spcPct val="20000"/>
                  </a:spcBef>
                  <a:buNone/>
                  <a:defRPr sz="1200" b="1" baseline="0">
                    <a:solidFill>
                      <a:srgbClr val="001A38"/>
                    </a:solidFill>
                    <a:cs typeface="+mn-ea"/>
                  </a:defRPr>
                </a:lvl1pPr>
                <a:lvl2pPr indent="0">
                  <a:buNone/>
                  <a:defRPr sz="1200"/>
                </a:lvl2pPr>
                <a:lvl3pPr indent="0">
                  <a:buNone/>
                  <a:defRPr sz="1000"/>
                </a:lvl3pPr>
                <a:lvl4pPr indent="0">
                  <a:buNone/>
                  <a:defRPr sz="900"/>
                </a:lvl4pPr>
                <a:lvl5pPr indent="0">
                  <a:buNone/>
                  <a:defRPr sz="900"/>
                </a:lvl5pPr>
                <a:lvl6pPr indent="0">
                  <a:buNone/>
                  <a:defRPr sz="900"/>
                </a:lvl6pPr>
                <a:lvl7pPr indent="0">
                  <a:buNone/>
                  <a:defRPr sz="900"/>
                </a:lvl7pPr>
                <a:lvl8pPr indent="0">
                  <a:buNone/>
                  <a:defRPr sz="900"/>
                </a:lvl8pPr>
                <a:lvl9pPr indent="0">
                  <a:buNone/>
                  <a:defRPr sz="900"/>
                </a:lvl9pPr>
              </a:lstStyle>
              <a:p>
                <a:r>
                  <a:rPr lang="zh-CN" altLang="en-US" dirty="0">
                    <a:sym typeface="+mn-lt"/>
                  </a:rPr>
                  <a:t>添加</a:t>
                </a:r>
                <a:endParaRPr lang="en-US" altLang="zh-CN" dirty="0">
                  <a:sym typeface="+mn-lt"/>
                </a:endParaRPr>
              </a:p>
              <a:p>
                <a:r>
                  <a:rPr lang="zh-CN" altLang="en-US" dirty="0">
                    <a:sym typeface="+mn-lt"/>
                  </a:rPr>
                  <a:t>标题</a:t>
                </a:r>
              </a:p>
            </p:txBody>
          </p:sp>
          <p:sp>
            <p:nvSpPr>
              <p:cNvPr id="25" name="Rectangle 67">
                <a:extLst>
                  <a:ext uri="{FF2B5EF4-FFF2-40B4-BE49-F238E27FC236}">
                    <a16:creationId xmlns:a16="http://schemas.microsoft.com/office/drawing/2014/main" id="{EA65C6D4-C67C-6991-A9AD-ACDCC8627685}"/>
                  </a:ext>
                </a:extLst>
              </p:cNvPr>
              <p:cNvSpPr/>
              <p:nvPr/>
            </p:nvSpPr>
            <p:spPr>
              <a:xfrm>
                <a:off x="1775709" y="1261805"/>
                <a:ext cx="649457" cy="300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</a:pP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100%</a:t>
                </a:r>
              </a:p>
            </p:txBody>
          </p:sp>
        </p:grpSp>
      </p:grpSp>
      <p:grpSp>
        <p:nvGrpSpPr>
          <p:cNvPr id="28" name="Group 79">
            <a:extLst>
              <a:ext uri="{FF2B5EF4-FFF2-40B4-BE49-F238E27FC236}">
                <a16:creationId xmlns:a16="http://schemas.microsoft.com/office/drawing/2014/main" id="{94326673-55DA-5F76-9035-13C95EC70F21}"/>
              </a:ext>
            </a:extLst>
          </p:cNvPr>
          <p:cNvGrpSpPr/>
          <p:nvPr/>
        </p:nvGrpSpPr>
        <p:grpSpPr>
          <a:xfrm>
            <a:off x="8784325" y="2072570"/>
            <a:ext cx="1228949" cy="3456420"/>
            <a:chOff x="6588245" y="1304396"/>
            <a:chExt cx="921712" cy="2592315"/>
          </a:xfrm>
        </p:grpSpPr>
        <p:sp>
          <p:nvSpPr>
            <p:cNvPr id="29" name="Rounded Rectangle 43">
              <a:extLst>
                <a:ext uri="{FF2B5EF4-FFF2-40B4-BE49-F238E27FC236}">
                  <a16:creationId xmlns:a16="http://schemas.microsoft.com/office/drawing/2014/main" id="{2A92F02F-1835-8358-085C-457DD161B132}"/>
                </a:ext>
              </a:extLst>
            </p:cNvPr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0" name="Group 56">
              <a:extLst>
                <a:ext uri="{FF2B5EF4-FFF2-40B4-BE49-F238E27FC236}">
                  <a16:creationId xmlns:a16="http://schemas.microsoft.com/office/drawing/2014/main" id="{8406415B-E40B-C15F-F981-D8FF218AE6CF}"/>
                </a:ext>
              </a:extLst>
            </p:cNvPr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34" name="Oval 57">
                <a:extLst>
                  <a:ext uri="{FF2B5EF4-FFF2-40B4-BE49-F238E27FC236}">
                    <a16:creationId xmlns:a16="http://schemas.microsoft.com/office/drawing/2014/main" id="{026C407B-6FE7-7D68-E25F-85400E269DCD}"/>
                  </a:ext>
                </a:extLst>
              </p:cNvPr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Oval 58">
                <a:extLst>
                  <a:ext uri="{FF2B5EF4-FFF2-40B4-BE49-F238E27FC236}">
                    <a16:creationId xmlns:a16="http://schemas.microsoft.com/office/drawing/2014/main" id="{E0CCA741-B16A-E28F-BD5A-E203AD523922}"/>
                  </a:ext>
                </a:extLst>
              </p:cNvPr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1A38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68">
              <a:extLst>
                <a:ext uri="{FF2B5EF4-FFF2-40B4-BE49-F238E27FC236}">
                  <a16:creationId xmlns:a16="http://schemas.microsoft.com/office/drawing/2014/main" id="{1972368E-505F-2742-0AB3-8467526A2FE0}"/>
                </a:ext>
              </a:extLst>
            </p:cNvPr>
            <p:cNvGrpSpPr/>
            <p:nvPr/>
          </p:nvGrpSpPr>
          <p:grpSpPr>
            <a:xfrm>
              <a:off x="6776797" y="1541510"/>
              <a:ext cx="534040" cy="2034861"/>
              <a:chOff x="1827881" y="1541510"/>
              <a:chExt cx="534040" cy="2034861"/>
            </a:xfrm>
          </p:grpSpPr>
          <p:sp>
            <p:nvSpPr>
              <p:cNvPr id="32" name="Text Placeholder 3">
                <a:extLst>
                  <a:ext uri="{FF2B5EF4-FFF2-40B4-BE49-F238E27FC236}">
                    <a16:creationId xmlns:a16="http://schemas.microsoft.com/office/drawing/2014/main" id="{55D2F6A4-DA96-55EB-02DD-F88C6D01DCF0}"/>
                  </a:ext>
                </a:extLst>
              </p:cNvPr>
              <p:cNvSpPr txBox="1"/>
              <p:nvPr/>
            </p:nvSpPr>
            <p:spPr>
              <a:xfrm>
                <a:off x="1863169" y="3271672"/>
                <a:ext cx="486224" cy="30469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defPPr>
                  <a:defRPr lang="zh-CN"/>
                </a:defPPr>
                <a:lvl1pPr indent="0" algn="ctr" defTabSz="1218565">
                  <a:spcBef>
                    <a:spcPct val="20000"/>
                  </a:spcBef>
                  <a:buNone/>
                  <a:defRPr sz="1200" b="1" baseline="0">
                    <a:solidFill>
                      <a:srgbClr val="001A38"/>
                    </a:solidFill>
                    <a:cs typeface="+mn-ea"/>
                  </a:defRPr>
                </a:lvl1pPr>
                <a:lvl2pPr indent="0">
                  <a:buNone/>
                  <a:defRPr sz="1200"/>
                </a:lvl2pPr>
                <a:lvl3pPr indent="0">
                  <a:buNone/>
                  <a:defRPr sz="1000"/>
                </a:lvl3pPr>
                <a:lvl4pPr indent="0">
                  <a:buNone/>
                  <a:defRPr sz="900"/>
                </a:lvl4pPr>
                <a:lvl5pPr indent="0">
                  <a:buNone/>
                  <a:defRPr sz="900"/>
                </a:lvl5pPr>
                <a:lvl6pPr indent="0">
                  <a:buNone/>
                  <a:defRPr sz="900"/>
                </a:lvl6pPr>
                <a:lvl7pPr indent="0">
                  <a:buNone/>
                  <a:defRPr sz="900"/>
                </a:lvl7pPr>
                <a:lvl8pPr indent="0">
                  <a:buNone/>
                  <a:defRPr sz="900"/>
                </a:lvl8pPr>
                <a:lvl9pPr indent="0">
                  <a:buNone/>
                  <a:defRPr sz="900"/>
                </a:lvl9pPr>
              </a:lstStyle>
              <a:p>
                <a:r>
                  <a:rPr lang="zh-CN" altLang="en-US" dirty="0">
                    <a:sym typeface="+mn-lt"/>
                  </a:rPr>
                  <a:t>添加</a:t>
                </a:r>
                <a:endParaRPr lang="en-US" altLang="zh-CN" dirty="0">
                  <a:sym typeface="+mn-lt"/>
                </a:endParaRPr>
              </a:p>
              <a:p>
                <a:r>
                  <a:rPr lang="zh-CN" altLang="en-US" dirty="0">
                    <a:sym typeface="+mn-lt"/>
                  </a:rPr>
                  <a:t>标题</a:t>
                </a:r>
              </a:p>
            </p:txBody>
          </p:sp>
          <p:sp>
            <p:nvSpPr>
              <p:cNvPr id="33" name="Rectangle 70">
                <a:extLst>
                  <a:ext uri="{FF2B5EF4-FFF2-40B4-BE49-F238E27FC236}">
                    <a16:creationId xmlns:a16="http://schemas.microsoft.com/office/drawing/2014/main" id="{516FC19C-4494-DF55-0EE0-03774A8E9536}"/>
                  </a:ext>
                </a:extLst>
              </p:cNvPr>
              <p:cNvSpPr/>
              <p:nvPr/>
            </p:nvSpPr>
            <p:spPr>
              <a:xfrm>
                <a:off x="1827881" y="1541510"/>
                <a:ext cx="534040" cy="300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</a:pPr>
                <a:r>
                  <a:rPr 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90%</a:t>
                </a:r>
              </a:p>
            </p:txBody>
          </p:sp>
        </p:grpSp>
      </p:grpSp>
      <p:grpSp>
        <p:nvGrpSpPr>
          <p:cNvPr id="36" name="Group 78">
            <a:extLst>
              <a:ext uri="{FF2B5EF4-FFF2-40B4-BE49-F238E27FC236}">
                <a16:creationId xmlns:a16="http://schemas.microsoft.com/office/drawing/2014/main" id="{00E77B14-DF4A-7F0E-3F82-A84026CE0279}"/>
              </a:ext>
            </a:extLst>
          </p:cNvPr>
          <p:cNvGrpSpPr/>
          <p:nvPr/>
        </p:nvGrpSpPr>
        <p:grpSpPr>
          <a:xfrm>
            <a:off x="7132925" y="2840663"/>
            <a:ext cx="1228949" cy="2663083"/>
            <a:chOff x="5349694" y="1880466"/>
            <a:chExt cx="921712" cy="1997312"/>
          </a:xfrm>
        </p:grpSpPr>
        <p:sp>
          <p:nvSpPr>
            <p:cNvPr id="37" name="Rounded Rectangle 42">
              <a:extLst>
                <a:ext uri="{FF2B5EF4-FFF2-40B4-BE49-F238E27FC236}">
                  <a16:creationId xmlns:a16="http://schemas.microsoft.com/office/drawing/2014/main" id="{37275DB1-DD0C-AA3F-3405-88D6DF99A580}"/>
                </a:ext>
              </a:extLst>
            </p:cNvPr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8" name="Group 77">
              <a:extLst>
                <a:ext uri="{FF2B5EF4-FFF2-40B4-BE49-F238E27FC236}">
                  <a16:creationId xmlns:a16="http://schemas.microsoft.com/office/drawing/2014/main" id="{DF839F12-D11A-CBA2-78B3-7510E4338B56}"/>
                </a:ext>
              </a:extLst>
            </p:cNvPr>
            <p:cNvGrpSpPr/>
            <p:nvPr/>
          </p:nvGrpSpPr>
          <p:grpSpPr>
            <a:xfrm>
              <a:off x="5419130" y="2059285"/>
              <a:ext cx="782840" cy="1741262"/>
              <a:chOff x="5419130" y="2059285"/>
              <a:chExt cx="782840" cy="1741262"/>
            </a:xfrm>
          </p:grpSpPr>
          <p:grpSp>
            <p:nvGrpSpPr>
              <p:cNvPr id="39" name="Group 53">
                <a:extLst>
                  <a:ext uri="{FF2B5EF4-FFF2-40B4-BE49-F238E27FC236}">
                    <a16:creationId xmlns:a16="http://schemas.microsoft.com/office/drawing/2014/main" id="{CFA271E3-7DCE-55AA-0F45-E62B24B8448A}"/>
                  </a:ext>
                </a:extLst>
              </p:cNvPr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43" name="Oval 54">
                  <a:extLst>
                    <a:ext uri="{FF2B5EF4-FFF2-40B4-BE49-F238E27FC236}">
                      <a16:creationId xmlns:a16="http://schemas.microsoft.com/office/drawing/2014/main" id="{9CDBA32C-FA61-899A-02B0-467B2E8A0349}"/>
                    </a:ext>
                  </a:extLst>
                </p:cNvPr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001A3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Oval 55">
                  <a:extLst>
                    <a:ext uri="{FF2B5EF4-FFF2-40B4-BE49-F238E27FC236}">
                      <a16:creationId xmlns:a16="http://schemas.microsoft.com/office/drawing/2014/main" id="{9588EBD8-2BD8-28F7-72E8-2DF3E9BE54F2}"/>
                    </a:ext>
                  </a:extLst>
                </p:cNvPr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001A38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Group 71">
                <a:extLst>
                  <a:ext uri="{FF2B5EF4-FFF2-40B4-BE49-F238E27FC236}">
                    <a16:creationId xmlns:a16="http://schemas.microsoft.com/office/drawing/2014/main" id="{FA2C028A-5041-A846-6A90-6A472004FDBC}"/>
                  </a:ext>
                </a:extLst>
              </p:cNvPr>
              <p:cNvGrpSpPr/>
              <p:nvPr/>
            </p:nvGrpSpPr>
            <p:grpSpPr>
              <a:xfrm>
                <a:off x="5541366" y="2059285"/>
                <a:ext cx="534040" cy="1519450"/>
                <a:chOff x="1827880" y="1964504"/>
                <a:chExt cx="534040" cy="1519450"/>
              </a:xfrm>
            </p:grpSpPr>
            <p:sp>
              <p:nvSpPr>
                <p:cNvPr id="41" name="Text Placeholder 3">
                  <a:extLst>
                    <a:ext uri="{FF2B5EF4-FFF2-40B4-BE49-F238E27FC236}">
                      <a16:creationId xmlns:a16="http://schemas.microsoft.com/office/drawing/2014/main" id="{61AA4E74-BA18-2BAB-5BAE-0DFFBA57CBDD}"/>
                    </a:ext>
                  </a:extLst>
                </p:cNvPr>
                <p:cNvSpPr txBox="1"/>
                <p:nvPr/>
              </p:nvSpPr>
              <p:spPr>
                <a:xfrm>
                  <a:off x="1865803" y="3179255"/>
                  <a:ext cx="480462" cy="304699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defPPr>
                    <a:defRPr lang="zh-CN"/>
                  </a:defPPr>
                  <a:lvl1pPr indent="0" algn="ctr" defTabSz="1218565">
                    <a:spcBef>
                      <a:spcPct val="20000"/>
                    </a:spcBef>
                    <a:buNone/>
                    <a:defRPr sz="1200" b="1" baseline="0">
                      <a:solidFill>
                        <a:srgbClr val="001A38"/>
                      </a:solidFill>
                      <a:cs typeface="+mn-ea"/>
                    </a:defRPr>
                  </a:lvl1pPr>
                  <a:lvl2pPr indent="0">
                    <a:buNone/>
                    <a:defRPr sz="1200"/>
                  </a:lvl2pPr>
                  <a:lvl3pPr indent="0">
                    <a:buNone/>
                    <a:defRPr sz="1000"/>
                  </a:lvl3pPr>
                  <a:lvl4pPr indent="0">
                    <a:buNone/>
                    <a:defRPr sz="900"/>
                  </a:lvl4pPr>
                  <a:lvl5pPr indent="0">
                    <a:buNone/>
                    <a:defRPr sz="900"/>
                  </a:lvl5pPr>
                  <a:lvl6pPr indent="0">
                    <a:buNone/>
                    <a:defRPr sz="900"/>
                  </a:lvl6pPr>
                  <a:lvl7pPr indent="0">
                    <a:buNone/>
                    <a:defRPr sz="900"/>
                  </a:lvl7pPr>
                  <a:lvl8pPr indent="0">
                    <a:buNone/>
                    <a:defRPr sz="900"/>
                  </a:lvl8pPr>
                  <a:lvl9pPr indent="0">
                    <a:buNone/>
                    <a:defRPr sz="900"/>
                  </a:lvl9pPr>
                </a:lstStyle>
                <a:p>
                  <a:r>
                    <a:rPr lang="zh-CN" altLang="en-US" dirty="0">
                      <a:sym typeface="+mn-lt"/>
                    </a:rPr>
                    <a:t>添加</a:t>
                  </a:r>
                  <a:endParaRPr lang="en-US" altLang="zh-CN" dirty="0">
                    <a:sym typeface="+mn-lt"/>
                  </a:endParaRPr>
                </a:p>
                <a:p>
                  <a:r>
                    <a:rPr lang="zh-CN" altLang="en-US" dirty="0"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42" name="Rectangle 73">
                  <a:extLst>
                    <a:ext uri="{FF2B5EF4-FFF2-40B4-BE49-F238E27FC236}">
                      <a16:creationId xmlns:a16="http://schemas.microsoft.com/office/drawing/2014/main" id="{6DABC13F-1677-4300-B45E-EB5DE2FC2745}"/>
                    </a:ext>
                  </a:extLst>
                </p:cNvPr>
                <p:cNvSpPr/>
                <p:nvPr/>
              </p:nvSpPr>
              <p:spPr>
                <a:xfrm>
                  <a:off x="1827880" y="1964504"/>
                  <a:ext cx="534040" cy="300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</a:pPr>
                  <a:r>
                    <a:rPr lang="en-US" sz="20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70%</a:t>
                  </a:r>
                </a:p>
              </p:txBody>
            </p:sp>
          </p:grpSp>
        </p:grpSp>
      </p:grpSp>
      <p:sp>
        <p:nvSpPr>
          <p:cNvPr id="45" name="文本框 13">
            <a:extLst>
              <a:ext uri="{FF2B5EF4-FFF2-40B4-BE49-F238E27FC236}">
                <a16:creationId xmlns:a16="http://schemas.microsoft.com/office/drawing/2014/main" id="{FC77D203-711F-7EAF-3A08-2943B665B760}"/>
              </a:ext>
            </a:extLst>
          </p:cNvPr>
          <p:cNvSpPr txBox="1"/>
          <p:nvPr/>
        </p:nvSpPr>
        <p:spPr>
          <a:xfrm>
            <a:off x="2207959" y="3180656"/>
            <a:ext cx="1199364" cy="74808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13">
            <a:extLst>
              <a:ext uri="{FF2B5EF4-FFF2-40B4-BE49-F238E27FC236}">
                <a16:creationId xmlns:a16="http://schemas.microsoft.com/office/drawing/2014/main" id="{BC9118FA-66D8-7446-DA22-511D7443692B}"/>
              </a:ext>
            </a:extLst>
          </p:cNvPr>
          <p:cNvSpPr txBox="1"/>
          <p:nvPr/>
        </p:nvSpPr>
        <p:spPr>
          <a:xfrm>
            <a:off x="3829773" y="3404896"/>
            <a:ext cx="1215212" cy="74808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13">
            <a:extLst>
              <a:ext uri="{FF2B5EF4-FFF2-40B4-BE49-F238E27FC236}">
                <a16:creationId xmlns:a16="http://schemas.microsoft.com/office/drawing/2014/main" id="{CA85C6DF-EA19-6A2C-9573-1934D6F8856C}"/>
              </a:ext>
            </a:extLst>
          </p:cNvPr>
          <p:cNvSpPr txBox="1"/>
          <p:nvPr/>
        </p:nvSpPr>
        <p:spPr>
          <a:xfrm>
            <a:off x="8800583" y="3128057"/>
            <a:ext cx="1212692" cy="74808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13">
            <a:extLst>
              <a:ext uri="{FF2B5EF4-FFF2-40B4-BE49-F238E27FC236}">
                <a16:creationId xmlns:a16="http://schemas.microsoft.com/office/drawing/2014/main" id="{D9842C4B-E2A7-C5C1-C468-AC023619DBB8}"/>
              </a:ext>
            </a:extLst>
          </p:cNvPr>
          <p:cNvSpPr txBox="1"/>
          <p:nvPr/>
        </p:nvSpPr>
        <p:spPr>
          <a:xfrm>
            <a:off x="7132925" y="3479198"/>
            <a:ext cx="1252868" cy="74808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13">
            <a:extLst>
              <a:ext uri="{FF2B5EF4-FFF2-40B4-BE49-F238E27FC236}">
                <a16:creationId xmlns:a16="http://schemas.microsoft.com/office/drawing/2014/main" id="{AB84E2E0-B1E3-B83E-2023-EA66083DC138}"/>
              </a:ext>
            </a:extLst>
          </p:cNvPr>
          <p:cNvSpPr txBox="1"/>
          <p:nvPr/>
        </p:nvSpPr>
        <p:spPr>
          <a:xfrm>
            <a:off x="5472256" y="2388722"/>
            <a:ext cx="1238218" cy="74808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3194271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03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存在问题</a:t>
            </a:r>
          </a:p>
        </p:txBody>
      </p:sp>
      <p:sp>
        <p:nvSpPr>
          <p:cNvPr id="3" name="任意多边形 53">
            <a:extLst>
              <a:ext uri="{FF2B5EF4-FFF2-40B4-BE49-F238E27FC236}">
                <a16:creationId xmlns:a16="http://schemas.microsoft.com/office/drawing/2014/main" id="{11909E02-2A2E-6CAA-0EAB-CC9655C30078}"/>
              </a:ext>
            </a:extLst>
          </p:cNvPr>
          <p:cNvSpPr/>
          <p:nvPr/>
        </p:nvSpPr>
        <p:spPr>
          <a:xfrm flipH="1">
            <a:off x="6153009" y="3198343"/>
            <a:ext cx="1137668" cy="4629539"/>
          </a:xfrm>
          <a:custGeom>
            <a:avLst/>
            <a:gdLst>
              <a:gd name="connsiteX0" fmla="*/ 124200 w 1028429"/>
              <a:gd name="connsiteY0" fmla="*/ 0 h 4629539"/>
              <a:gd name="connsiteX1" fmla="*/ 904229 w 1028429"/>
              <a:gd name="connsiteY1" fmla="*/ 0 h 4629539"/>
              <a:gd name="connsiteX2" fmla="*/ 1028429 w 1028429"/>
              <a:gd name="connsiteY2" fmla="*/ 124200 h 4629539"/>
              <a:gd name="connsiteX3" fmla="*/ 1026605 w 1028429"/>
              <a:gd name="connsiteY3" fmla="*/ 133232 h 4629539"/>
              <a:gd name="connsiteX4" fmla="*/ 1026605 w 1028429"/>
              <a:gd name="connsiteY4" fmla="*/ 2726002 h 4629539"/>
              <a:gd name="connsiteX5" fmla="*/ 1026653 w 1028429"/>
              <a:gd name="connsiteY5" fmla="*/ 2726240 h 4629539"/>
              <a:gd name="connsiteX6" fmla="*/ 1026653 w 1028429"/>
              <a:gd name="connsiteY6" fmla="*/ 4505339 h 4629539"/>
              <a:gd name="connsiteX7" fmla="*/ 902453 w 1028429"/>
              <a:gd name="connsiteY7" fmla="*/ 4629539 h 4629539"/>
              <a:gd name="connsiteX8" fmla="*/ 778253 w 1028429"/>
              <a:gd name="connsiteY8" fmla="*/ 4505339 h 4629539"/>
              <a:gd name="connsiteX9" fmla="*/ 778253 w 1028429"/>
              <a:gd name="connsiteY9" fmla="*/ 3821679 h 4629539"/>
              <a:gd name="connsiteX10" fmla="*/ 778205 w 1028429"/>
              <a:gd name="connsiteY10" fmla="*/ 3821441 h 4629539"/>
              <a:gd name="connsiteX11" fmla="*/ 778205 w 1028429"/>
              <a:gd name="connsiteY11" fmla="*/ 248400 h 4629539"/>
              <a:gd name="connsiteX12" fmla="*/ 124200 w 1028429"/>
              <a:gd name="connsiteY12" fmla="*/ 248400 h 4629539"/>
              <a:gd name="connsiteX13" fmla="*/ 0 w 1028429"/>
              <a:gd name="connsiteY13" fmla="*/ 124200 h 4629539"/>
              <a:gd name="connsiteX14" fmla="*/ 124200 w 1028429"/>
              <a:gd name="connsiteY14" fmla="*/ 0 h 462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28429" h="4629539">
                <a:moveTo>
                  <a:pt x="124200" y="0"/>
                </a:moveTo>
                <a:lnTo>
                  <a:pt x="904229" y="0"/>
                </a:lnTo>
                <a:cubicBezTo>
                  <a:pt x="972823" y="0"/>
                  <a:pt x="1028429" y="55606"/>
                  <a:pt x="1028429" y="124200"/>
                </a:cubicBezTo>
                <a:lnTo>
                  <a:pt x="1026605" y="133232"/>
                </a:lnTo>
                <a:lnTo>
                  <a:pt x="1026605" y="2726002"/>
                </a:lnTo>
                <a:lnTo>
                  <a:pt x="1026653" y="2726240"/>
                </a:lnTo>
                <a:lnTo>
                  <a:pt x="1026653" y="4505339"/>
                </a:lnTo>
                <a:cubicBezTo>
                  <a:pt x="1026653" y="4573933"/>
                  <a:pt x="971047" y="4629539"/>
                  <a:pt x="902453" y="4629539"/>
                </a:cubicBezTo>
                <a:cubicBezTo>
                  <a:pt x="833859" y="4629539"/>
                  <a:pt x="778253" y="4573933"/>
                  <a:pt x="778253" y="4505339"/>
                </a:cubicBezTo>
                <a:lnTo>
                  <a:pt x="778253" y="3821679"/>
                </a:lnTo>
                <a:lnTo>
                  <a:pt x="778205" y="3821441"/>
                </a:lnTo>
                <a:lnTo>
                  <a:pt x="778205" y="248400"/>
                </a:lnTo>
                <a:lnTo>
                  <a:pt x="124200" y="248400"/>
                </a:lnTo>
                <a:cubicBezTo>
                  <a:pt x="55606" y="248400"/>
                  <a:pt x="0" y="192794"/>
                  <a:pt x="0" y="124200"/>
                </a:cubicBezTo>
                <a:cubicBezTo>
                  <a:pt x="0" y="55606"/>
                  <a:pt x="55606" y="0"/>
                  <a:pt x="124200" y="0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任意多边形 54">
            <a:extLst>
              <a:ext uri="{FF2B5EF4-FFF2-40B4-BE49-F238E27FC236}">
                <a16:creationId xmlns:a16="http://schemas.microsoft.com/office/drawing/2014/main" id="{F46C0EB6-D608-A0C1-A115-68ADCFF13CB3}"/>
              </a:ext>
            </a:extLst>
          </p:cNvPr>
          <p:cNvSpPr/>
          <p:nvPr/>
        </p:nvSpPr>
        <p:spPr>
          <a:xfrm rot="5400000">
            <a:off x="3138244" y="5330811"/>
            <a:ext cx="2941990" cy="821805"/>
          </a:xfrm>
          <a:custGeom>
            <a:avLst/>
            <a:gdLst>
              <a:gd name="connsiteX0" fmla="*/ 0 w 2941990"/>
              <a:gd name="connsiteY0" fmla="*/ 696855 h 821805"/>
              <a:gd name="connsiteX1" fmla="*/ 0 w 2941990"/>
              <a:gd name="connsiteY1" fmla="*/ 131744 h 821805"/>
              <a:gd name="connsiteX2" fmla="*/ 686 w 2941990"/>
              <a:gd name="connsiteY2" fmla="*/ 128347 h 821805"/>
              <a:gd name="connsiteX3" fmla="*/ 0 w 2941990"/>
              <a:gd name="connsiteY3" fmla="*/ 124949 h 821805"/>
              <a:gd name="connsiteX4" fmla="*/ 124949 w 2941990"/>
              <a:gd name="connsiteY4" fmla="*/ 0 h 821805"/>
              <a:gd name="connsiteX5" fmla="*/ 2817041 w 2941990"/>
              <a:gd name="connsiteY5" fmla="*/ 1 h 821805"/>
              <a:gd name="connsiteX6" fmla="*/ 2941990 w 2941990"/>
              <a:gd name="connsiteY6" fmla="*/ 124950 h 821805"/>
              <a:gd name="connsiteX7" fmla="*/ 2941989 w 2941990"/>
              <a:gd name="connsiteY7" fmla="*/ 124949 h 821805"/>
              <a:gd name="connsiteX8" fmla="*/ 2817040 w 2941990"/>
              <a:gd name="connsiteY8" fmla="*/ 249898 h 821805"/>
              <a:gd name="connsiteX9" fmla="*/ 249898 w 2941990"/>
              <a:gd name="connsiteY9" fmla="*/ 249898 h 821805"/>
              <a:gd name="connsiteX10" fmla="*/ 249897 w 2941990"/>
              <a:gd name="connsiteY10" fmla="*/ 696856 h 821805"/>
              <a:gd name="connsiteX11" fmla="*/ 124948 w 2941990"/>
              <a:gd name="connsiteY11" fmla="*/ 821805 h 821805"/>
              <a:gd name="connsiteX12" fmla="*/ 124949 w 2941990"/>
              <a:gd name="connsiteY12" fmla="*/ 821804 h 821805"/>
              <a:gd name="connsiteX13" fmla="*/ 0 w 2941990"/>
              <a:gd name="connsiteY13" fmla="*/ 696855 h 82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41990" h="821805">
                <a:moveTo>
                  <a:pt x="0" y="696855"/>
                </a:moveTo>
                <a:lnTo>
                  <a:pt x="0" y="131744"/>
                </a:lnTo>
                <a:lnTo>
                  <a:pt x="686" y="128347"/>
                </a:lnTo>
                <a:lnTo>
                  <a:pt x="0" y="124949"/>
                </a:lnTo>
                <a:cubicBezTo>
                  <a:pt x="0" y="55942"/>
                  <a:pt x="55942" y="0"/>
                  <a:pt x="124949" y="0"/>
                </a:cubicBezTo>
                <a:cubicBezTo>
                  <a:pt x="1022313" y="0"/>
                  <a:pt x="1919677" y="1"/>
                  <a:pt x="2817041" y="1"/>
                </a:cubicBezTo>
                <a:cubicBezTo>
                  <a:pt x="2886048" y="1"/>
                  <a:pt x="2941990" y="55943"/>
                  <a:pt x="2941990" y="124950"/>
                </a:cubicBezTo>
                <a:lnTo>
                  <a:pt x="2941989" y="124949"/>
                </a:lnTo>
                <a:cubicBezTo>
                  <a:pt x="2941989" y="193956"/>
                  <a:pt x="2886047" y="249898"/>
                  <a:pt x="2817040" y="249898"/>
                </a:cubicBezTo>
                <a:lnTo>
                  <a:pt x="249898" y="249898"/>
                </a:lnTo>
                <a:lnTo>
                  <a:pt x="249897" y="696856"/>
                </a:lnTo>
                <a:cubicBezTo>
                  <a:pt x="249897" y="765863"/>
                  <a:pt x="193955" y="821805"/>
                  <a:pt x="124948" y="821805"/>
                </a:cubicBezTo>
                <a:lnTo>
                  <a:pt x="124949" y="821804"/>
                </a:lnTo>
                <a:cubicBezTo>
                  <a:pt x="55942" y="821804"/>
                  <a:pt x="0" y="765862"/>
                  <a:pt x="0" y="696855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圆角矩形 55">
            <a:extLst>
              <a:ext uri="{FF2B5EF4-FFF2-40B4-BE49-F238E27FC236}">
                <a16:creationId xmlns:a16="http://schemas.microsoft.com/office/drawing/2014/main" id="{0763AE43-7FE4-3913-C947-79FA6BB4E586}"/>
              </a:ext>
            </a:extLst>
          </p:cNvPr>
          <p:cNvSpPr/>
          <p:nvPr/>
        </p:nvSpPr>
        <p:spPr>
          <a:xfrm>
            <a:off x="5687898" y="2666387"/>
            <a:ext cx="248400" cy="458713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任意多边形 56">
            <a:extLst>
              <a:ext uri="{FF2B5EF4-FFF2-40B4-BE49-F238E27FC236}">
                <a16:creationId xmlns:a16="http://schemas.microsoft.com/office/drawing/2014/main" id="{04A002B7-5AC1-CFBB-7FCC-40CA5AD724E0}"/>
              </a:ext>
            </a:extLst>
          </p:cNvPr>
          <p:cNvSpPr/>
          <p:nvPr/>
        </p:nvSpPr>
        <p:spPr>
          <a:xfrm>
            <a:off x="4480856" y="3117056"/>
            <a:ext cx="1028429" cy="4629539"/>
          </a:xfrm>
          <a:custGeom>
            <a:avLst/>
            <a:gdLst>
              <a:gd name="connsiteX0" fmla="*/ 124200 w 1028429"/>
              <a:gd name="connsiteY0" fmla="*/ 0 h 4629539"/>
              <a:gd name="connsiteX1" fmla="*/ 904229 w 1028429"/>
              <a:gd name="connsiteY1" fmla="*/ 0 h 4629539"/>
              <a:gd name="connsiteX2" fmla="*/ 1028429 w 1028429"/>
              <a:gd name="connsiteY2" fmla="*/ 124200 h 4629539"/>
              <a:gd name="connsiteX3" fmla="*/ 1026605 w 1028429"/>
              <a:gd name="connsiteY3" fmla="*/ 133232 h 4629539"/>
              <a:gd name="connsiteX4" fmla="*/ 1026605 w 1028429"/>
              <a:gd name="connsiteY4" fmla="*/ 2726002 h 4629539"/>
              <a:gd name="connsiteX5" fmla="*/ 1026653 w 1028429"/>
              <a:gd name="connsiteY5" fmla="*/ 2726240 h 4629539"/>
              <a:gd name="connsiteX6" fmla="*/ 1026653 w 1028429"/>
              <a:gd name="connsiteY6" fmla="*/ 4505339 h 4629539"/>
              <a:gd name="connsiteX7" fmla="*/ 902453 w 1028429"/>
              <a:gd name="connsiteY7" fmla="*/ 4629539 h 4629539"/>
              <a:gd name="connsiteX8" fmla="*/ 778253 w 1028429"/>
              <a:gd name="connsiteY8" fmla="*/ 4505339 h 4629539"/>
              <a:gd name="connsiteX9" fmla="*/ 778253 w 1028429"/>
              <a:gd name="connsiteY9" fmla="*/ 3821679 h 4629539"/>
              <a:gd name="connsiteX10" fmla="*/ 778205 w 1028429"/>
              <a:gd name="connsiteY10" fmla="*/ 3821441 h 4629539"/>
              <a:gd name="connsiteX11" fmla="*/ 778205 w 1028429"/>
              <a:gd name="connsiteY11" fmla="*/ 248400 h 4629539"/>
              <a:gd name="connsiteX12" fmla="*/ 124200 w 1028429"/>
              <a:gd name="connsiteY12" fmla="*/ 248400 h 4629539"/>
              <a:gd name="connsiteX13" fmla="*/ 0 w 1028429"/>
              <a:gd name="connsiteY13" fmla="*/ 124200 h 4629539"/>
              <a:gd name="connsiteX14" fmla="*/ 124200 w 1028429"/>
              <a:gd name="connsiteY14" fmla="*/ 0 h 462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28429" h="4629539">
                <a:moveTo>
                  <a:pt x="124200" y="0"/>
                </a:moveTo>
                <a:lnTo>
                  <a:pt x="904229" y="0"/>
                </a:lnTo>
                <a:cubicBezTo>
                  <a:pt x="972823" y="0"/>
                  <a:pt x="1028429" y="55606"/>
                  <a:pt x="1028429" y="124200"/>
                </a:cubicBezTo>
                <a:lnTo>
                  <a:pt x="1026605" y="133232"/>
                </a:lnTo>
                <a:lnTo>
                  <a:pt x="1026605" y="2726002"/>
                </a:lnTo>
                <a:lnTo>
                  <a:pt x="1026653" y="2726240"/>
                </a:lnTo>
                <a:lnTo>
                  <a:pt x="1026653" y="4505339"/>
                </a:lnTo>
                <a:cubicBezTo>
                  <a:pt x="1026653" y="4573933"/>
                  <a:pt x="971047" y="4629539"/>
                  <a:pt x="902453" y="4629539"/>
                </a:cubicBezTo>
                <a:cubicBezTo>
                  <a:pt x="833859" y="4629539"/>
                  <a:pt x="778253" y="4573933"/>
                  <a:pt x="778253" y="4505339"/>
                </a:cubicBezTo>
                <a:lnTo>
                  <a:pt x="778253" y="3821679"/>
                </a:lnTo>
                <a:lnTo>
                  <a:pt x="778205" y="3821441"/>
                </a:lnTo>
                <a:lnTo>
                  <a:pt x="778205" y="248400"/>
                </a:lnTo>
                <a:lnTo>
                  <a:pt x="124200" y="248400"/>
                </a:lnTo>
                <a:cubicBezTo>
                  <a:pt x="55606" y="248400"/>
                  <a:pt x="0" y="192794"/>
                  <a:pt x="0" y="124200"/>
                </a:cubicBezTo>
                <a:cubicBezTo>
                  <a:pt x="0" y="55606"/>
                  <a:pt x="55606" y="0"/>
                  <a:pt x="124200" y="0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任意多边形 57">
            <a:extLst>
              <a:ext uri="{FF2B5EF4-FFF2-40B4-BE49-F238E27FC236}">
                <a16:creationId xmlns:a16="http://schemas.microsoft.com/office/drawing/2014/main" id="{90558EB6-272A-527A-973F-6DEF3EB4DEC3}"/>
              </a:ext>
            </a:extLst>
          </p:cNvPr>
          <p:cNvSpPr/>
          <p:nvPr/>
        </p:nvSpPr>
        <p:spPr>
          <a:xfrm rot="5400000">
            <a:off x="5755047" y="5505259"/>
            <a:ext cx="2942670" cy="1137668"/>
          </a:xfrm>
          <a:custGeom>
            <a:avLst/>
            <a:gdLst>
              <a:gd name="connsiteX0" fmla="*/ 0 w 2942670"/>
              <a:gd name="connsiteY0" fmla="*/ 608779 h 1137668"/>
              <a:gd name="connsiteX1" fmla="*/ 0 w 2942670"/>
              <a:gd name="connsiteY1" fmla="*/ 124200 h 1137668"/>
              <a:gd name="connsiteX2" fmla="*/ 124200 w 2942670"/>
              <a:gd name="connsiteY2" fmla="*/ 0 h 1137668"/>
              <a:gd name="connsiteX3" fmla="*/ 248400 w 2942670"/>
              <a:gd name="connsiteY3" fmla="*/ 124200 h 1137668"/>
              <a:gd name="connsiteX4" fmla="*/ 248400 w 2942670"/>
              <a:gd name="connsiteY4" fmla="*/ 440731 h 1137668"/>
              <a:gd name="connsiteX5" fmla="*/ 250577 w 2942670"/>
              <a:gd name="connsiteY5" fmla="*/ 451351 h 1137668"/>
              <a:gd name="connsiteX6" fmla="*/ 250578 w 2942670"/>
              <a:gd name="connsiteY6" fmla="*/ 891549 h 1137668"/>
              <a:gd name="connsiteX7" fmla="*/ 2817720 w 2942670"/>
              <a:gd name="connsiteY7" fmla="*/ 891549 h 1137668"/>
              <a:gd name="connsiteX8" fmla="*/ 2942669 w 2942670"/>
              <a:gd name="connsiteY8" fmla="*/ 1014609 h 1137668"/>
              <a:gd name="connsiteX9" fmla="*/ 2942670 w 2942670"/>
              <a:gd name="connsiteY9" fmla="*/ 1014608 h 1137668"/>
              <a:gd name="connsiteX10" fmla="*/ 2817721 w 2942670"/>
              <a:gd name="connsiteY10" fmla="*/ 1137667 h 1137668"/>
              <a:gd name="connsiteX11" fmla="*/ 125629 w 2942670"/>
              <a:gd name="connsiteY11" fmla="*/ 1137668 h 1137668"/>
              <a:gd name="connsiteX12" fmla="*/ 680 w 2942670"/>
              <a:gd name="connsiteY12" fmla="*/ 1014609 h 1137668"/>
              <a:gd name="connsiteX13" fmla="*/ 1366 w 2942670"/>
              <a:gd name="connsiteY13" fmla="*/ 1011262 h 1137668"/>
              <a:gd name="connsiteX14" fmla="*/ 680 w 2942670"/>
              <a:gd name="connsiteY14" fmla="*/ 1007917 h 1137668"/>
              <a:gd name="connsiteX15" fmla="*/ 680 w 2942670"/>
              <a:gd name="connsiteY15" fmla="*/ 612147 h 113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42670" h="1137668">
                <a:moveTo>
                  <a:pt x="0" y="608779"/>
                </a:moveTo>
                <a:lnTo>
                  <a:pt x="0" y="124200"/>
                </a:lnTo>
                <a:cubicBezTo>
                  <a:pt x="0" y="55606"/>
                  <a:pt x="55606" y="0"/>
                  <a:pt x="124200" y="0"/>
                </a:cubicBezTo>
                <a:cubicBezTo>
                  <a:pt x="192794" y="0"/>
                  <a:pt x="248400" y="55606"/>
                  <a:pt x="248400" y="124200"/>
                </a:cubicBezTo>
                <a:lnTo>
                  <a:pt x="248400" y="440731"/>
                </a:lnTo>
                <a:lnTo>
                  <a:pt x="250577" y="451351"/>
                </a:lnTo>
                <a:lnTo>
                  <a:pt x="250578" y="891549"/>
                </a:lnTo>
                <a:lnTo>
                  <a:pt x="2817720" y="891549"/>
                </a:lnTo>
                <a:cubicBezTo>
                  <a:pt x="2886727" y="891549"/>
                  <a:pt x="2942669" y="946645"/>
                  <a:pt x="2942669" y="1014609"/>
                </a:cubicBezTo>
                <a:lnTo>
                  <a:pt x="2942670" y="1014608"/>
                </a:lnTo>
                <a:cubicBezTo>
                  <a:pt x="2942670" y="1082571"/>
                  <a:pt x="2886728" y="1137667"/>
                  <a:pt x="2817721" y="1137667"/>
                </a:cubicBezTo>
                <a:cubicBezTo>
                  <a:pt x="1920357" y="1137667"/>
                  <a:pt x="1022993" y="1137668"/>
                  <a:pt x="125629" y="1137668"/>
                </a:cubicBezTo>
                <a:cubicBezTo>
                  <a:pt x="56622" y="1137668"/>
                  <a:pt x="680" y="1082572"/>
                  <a:pt x="680" y="1014609"/>
                </a:cubicBezTo>
                <a:lnTo>
                  <a:pt x="1366" y="1011262"/>
                </a:lnTo>
                <a:lnTo>
                  <a:pt x="680" y="1007917"/>
                </a:lnTo>
                <a:lnTo>
                  <a:pt x="680" y="612147"/>
                </a:ln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41">
            <a:extLst>
              <a:ext uri="{FF2B5EF4-FFF2-40B4-BE49-F238E27FC236}">
                <a16:creationId xmlns:a16="http://schemas.microsoft.com/office/drawing/2014/main" id="{6FF5547B-C776-8257-82C0-DFCEC7D73CE8}"/>
              </a:ext>
            </a:extLst>
          </p:cNvPr>
          <p:cNvSpPr/>
          <p:nvPr/>
        </p:nvSpPr>
        <p:spPr>
          <a:xfrm>
            <a:off x="3320228" y="3933995"/>
            <a:ext cx="1069204" cy="1105643"/>
          </a:xfrm>
          <a:custGeom>
            <a:avLst/>
            <a:gdLst>
              <a:gd name="connsiteX0" fmla="*/ 0 w 4132617"/>
              <a:gd name="connsiteY0" fmla="*/ 2066309 h 4132617"/>
              <a:gd name="connsiteX1" fmla="*/ 2066309 w 4132617"/>
              <a:gd name="connsiteY1" fmla="*/ 0 h 4132617"/>
              <a:gd name="connsiteX2" fmla="*/ 4132618 w 4132617"/>
              <a:gd name="connsiteY2" fmla="*/ 2066309 h 4132617"/>
              <a:gd name="connsiteX3" fmla="*/ 2066309 w 4132617"/>
              <a:gd name="connsiteY3" fmla="*/ 4132618 h 4132617"/>
              <a:gd name="connsiteX4" fmla="*/ 0 w 4132617"/>
              <a:gd name="connsiteY4" fmla="*/ 2066309 h 4132617"/>
              <a:gd name="connsiteX0-1" fmla="*/ 0 w 4132618"/>
              <a:gd name="connsiteY0-2" fmla="*/ 2066474 h 4132783"/>
              <a:gd name="connsiteX1-3" fmla="*/ 2066309 w 4132618"/>
              <a:gd name="connsiteY1-4" fmla="*/ 165 h 4132783"/>
              <a:gd name="connsiteX2-5" fmla="*/ 4132618 w 4132618"/>
              <a:gd name="connsiteY2-6" fmla="*/ 2066474 h 4132783"/>
              <a:gd name="connsiteX3-7" fmla="*/ 2066309 w 4132618"/>
              <a:gd name="connsiteY3-8" fmla="*/ 4132783 h 4132783"/>
              <a:gd name="connsiteX4-9" fmla="*/ 0 w 4132618"/>
              <a:gd name="connsiteY4-10" fmla="*/ 2066474 h 4132783"/>
              <a:gd name="connsiteX0-11" fmla="*/ 0 w 4132618"/>
              <a:gd name="connsiteY0-12" fmla="*/ 2066474 h 4132948"/>
              <a:gd name="connsiteX1-13" fmla="*/ 2066309 w 4132618"/>
              <a:gd name="connsiteY1-14" fmla="*/ 165 h 4132948"/>
              <a:gd name="connsiteX2-15" fmla="*/ 4132618 w 4132618"/>
              <a:gd name="connsiteY2-16" fmla="*/ 2066474 h 4132948"/>
              <a:gd name="connsiteX3-17" fmla="*/ 2066309 w 4132618"/>
              <a:gd name="connsiteY3-18" fmla="*/ 4132783 h 4132948"/>
              <a:gd name="connsiteX4-19" fmla="*/ 0 w 4132618"/>
              <a:gd name="connsiteY4-20" fmla="*/ 2066474 h 41329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32618" h="4132948">
                <a:moveTo>
                  <a:pt x="0" y="2066474"/>
                </a:moveTo>
                <a:cubicBezTo>
                  <a:pt x="0" y="925283"/>
                  <a:pt x="257461" y="14679"/>
                  <a:pt x="2066309" y="165"/>
                </a:cubicBezTo>
                <a:cubicBezTo>
                  <a:pt x="3875157" y="-14349"/>
                  <a:pt x="4132618" y="925283"/>
                  <a:pt x="4132618" y="2066474"/>
                </a:cubicBezTo>
                <a:cubicBezTo>
                  <a:pt x="4132618" y="3207665"/>
                  <a:pt x="3875157" y="4118269"/>
                  <a:pt x="2066309" y="4132783"/>
                </a:cubicBezTo>
                <a:cubicBezTo>
                  <a:pt x="257461" y="4147297"/>
                  <a:pt x="0" y="3207665"/>
                  <a:pt x="0" y="206647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5D65329-C483-E45A-83AB-99D5ADAEB3D0}"/>
              </a:ext>
            </a:extLst>
          </p:cNvPr>
          <p:cNvGrpSpPr/>
          <p:nvPr/>
        </p:nvGrpSpPr>
        <p:grpSpPr>
          <a:xfrm>
            <a:off x="3586212" y="4308818"/>
            <a:ext cx="539750" cy="404812"/>
            <a:chOff x="3586212" y="4308818"/>
            <a:chExt cx="539750" cy="404812"/>
          </a:xfrm>
          <a:solidFill>
            <a:schemeClr val="bg1"/>
          </a:solidFill>
        </p:grpSpPr>
        <p:sp>
          <p:nvSpPr>
            <p:cNvPr id="11" name="Freeform 59">
              <a:extLst>
                <a:ext uri="{FF2B5EF4-FFF2-40B4-BE49-F238E27FC236}">
                  <a16:creationId xmlns:a16="http://schemas.microsoft.com/office/drawing/2014/main" id="{29B4B1B5-C311-4066-E168-E18D038728D6}"/>
                </a:ext>
              </a:extLst>
            </p:cNvPr>
            <p:cNvSpPr/>
            <p:nvPr/>
          </p:nvSpPr>
          <p:spPr bwMode="auto">
            <a:xfrm>
              <a:off x="3586212" y="4389780"/>
              <a:ext cx="539750" cy="323850"/>
            </a:xfrm>
            <a:custGeom>
              <a:avLst/>
              <a:gdLst>
                <a:gd name="T0" fmla="*/ 164 w 192"/>
                <a:gd name="T1" fmla="*/ 51 h 115"/>
                <a:gd name="T2" fmla="*/ 142 w 192"/>
                <a:gd name="T3" fmla="*/ 51 h 115"/>
                <a:gd name="T4" fmla="*/ 167 w 192"/>
                <a:gd name="T5" fmla="*/ 76 h 115"/>
                <a:gd name="T6" fmla="*/ 167 w 192"/>
                <a:gd name="T7" fmla="*/ 82 h 115"/>
                <a:gd name="T8" fmla="*/ 164 w 192"/>
                <a:gd name="T9" fmla="*/ 83 h 115"/>
                <a:gd name="T10" fmla="*/ 161 w 192"/>
                <a:gd name="T11" fmla="*/ 82 h 115"/>
                <a:gd name="T12" fmla="*/ 130 w 192"/>
                <a:gd name="T13" fmla="*/ 51 h 115"/>
                <a:gd name="T14" fmla="*/ 62 w 192"/>
                <a:gd name="T15" fmla="*/ 51 h 115"/>
                <a:gd name="T16" fmla="*/ 31 w 192"/>
                <a:gd name="T17" fmla="*/ 82 h 115"/>
                <a:gd name="T18" fmla="*/ 28 w 192"/>
                <a:gd name="T19" fmla="*/ 83 h 115"/>
                <a:gd name="T20" fmla="*/ 25 w 192"/>
                <a:gd name="T21" fmla="*/ 82 h 115"/>
                <a:gd name="T22" fmla="*/ 25 w 192"/>
                <a:gd name="T23" fmla="*/ 76 h 115"/>
                <a:gd name="T24" fmla="*/ 50 w 192"/>
                <a:gd name="T25" fmla="*/ 51 h 115"/>
                <a:gd name="T26" fmla="*/ 28 w 192"/>
                <a:gd name="T27" fmla="*/ 51 h 115"/>
                <a:gd name="T28" fmla="*/ 25 w 192"/>
                <a:gd name="T29" fmla="*/ 49 h 115"/>
                <a:gd name="T30" fmla="*/ 0 w 192"/>
                <a:gd name="T31" fmla="*/ 0 h 115"/>
                <a:gd name="T32" fmla="*/ 0 w 192"/>
                <a:gd name="T33" fmla="*/ 95 h 115"/>
                <a:gd name="T34" fmla="*/ 20 w 192"/>
                <a:gd name="T35" fmla="*/ 115 h 115"/>
                <a:gd name="T36" fmla="*/ 172 w 192"/>
                <a:gd name="T37" fmla="*/ 115 h 115"/>
                <a:gd name="T38" fmla="*/ 192 w 192"/>
                <a:gd name="T39" fmla="*/ 95 h 115"/>
                <a:gd name="T40" fmla="*/ 192 w 192"/>
                <a:gd name="T41" fmla="*/ 0 h 115"/>
                <a:gd name="T42" fmla="*/ 168 w 192"/>
                <a:gd name="T43" fmla="*/ 49 h 115"/>
                <a:gd name="T44" fmla="*/ 164 w 192"/>
                <a:gd name="T45" fmla="*/ 5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115">
                  <a:moveTo>
                    <a:pt x="164" y="51"/>
                  </a:moveTo>
                  <a:cubicBezTo>
                    <a:pt x="142" y="51"/>
                    <a:pt x="142" y="51"/>
                    <a:pt x="142" y="51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9" y="78"/>
                    <a:pt x="169" y="80"/>
                    <a:pt x="167" y="82"/>
                  </a:cubicBezTo>
                  <a:cubicBezTo>
                    <a:pt x="166" y="82"/>
                    <a:pt x="165" y="83"/>
                    <a:pt x="164" y="83"/>
                  </a:cubicBezTo>
                  <a:cubicBezTo>
                    <a:pt x="163" y="83"/>
                    <a:pt x="162" y="82"/>
                    <a:pt x="161" y="82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0" y="82"/>
                    <a:pt x="29" y="83"/>
                    <a:pt x="28" y="83"/>
                  </a:cubicBezTo>
                  <a:cubicBezTo>
                    <a:pt x="27" y="83"/>
                    <a:pt x="26" y="82"/>
                    <a:pt x="25" y="82"/>
                  </a:cubicBezTo>
                  <a:cubicBezTo>
                    <a:pt x="24" y="80"/>
                    <a:pt x="24" y="78"/>
                    <a:pt x="25" y="76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5" y="50"/>
                    <a:pt x="25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83" y="115"/>
                    <a:pt x="192" y="106"/>
                    <a:pt x="192" y="95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50"/>
                    <a:pt x="166" y="51"/>
                    <a:pt x="164" y="5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0">
              <a:extLst>
                <a:ext uri="{FF2B5EF4-FFF2-40B4-BE49-F238E27FC236}">
                  <a16:creationId xmlns:a16="http://schemas.microsoft.com/office/drawing/2014/main" id="{CC07EB5A-5D38-8DBD-A5C2-03415F784A49}"/>
                </a:ext>
              </a:extLst>
            </p:cNvPr>
            <p:cNvSpPr/>
            <p:nvPr/>
          </p:nvSpPr>
          <p:spPr bwMode="auto">
            <a:xfrm>
              <a:off x="3586212" y="4308818"/>
              <a:ext cx="539750" cy="203200"/>
            </a:xfrm>
            <a:custGeom>
              <a:avLst/>
              <a:gdLst>
                <a:gd name="T0" fmla="*/ 188 w 192"/>
                <a:gd name="T1" fmla="*/ 0 h 72"/>
                <a:gd name="T2" fmla="*/ 4 w 192"/>
                <a:gd name="T3" fmla="*/ 0 h 72"/>
                <a:gd name="T4" fmla="*/ 1 w 192"/>
                <a:gd name="T5" fmla="*/ 1 h 72"/>
                <a:gd name="T6" fmla="*/ 0 w 192"/>
                <a:gd name="T7" fmla="*/ 4 h 72"/>
                <a:gd name="T8" fmla="*/ 0 w 192"/>
                <a:gd name="T9" fmla="*/ 11 h 72"/>
                <a:gd name="T10" fmla="*/ 31 w 192"/>
                <a:gd name="T11" fmla="*/ 72 h 72"/>
                <a:gd name="T12" fmla="*/ 162 w 192"/>
                <a:gd name="T13" fmla="*/ 72 h 72"/>
                <a:gd name="T14" fmla="*/ 192 w 192"/>
                <a:gd name="T15" fmla="*/ 11 h 72"/>
                <a:gd name="T16" fmla="*/ 192 w 192"/>
                <a:gd name="T17" fmla="*/ 4 h 72"/>
                <a:gd name="T18" fmla="*/ 188 w 192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72">
                  <a:moveTo>
                    <a:pt x="18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椭圆 41">
            <a:extLst>
              <a:ext uri="{FF2B5EF4-FFF2-40B4-BE49-F238E27FC236}">
                <a16:creationId xmlns:a16="http://schemas.microsoft.com/office/drawing/2014/main" id="{D7CC215D-7BE5-F3DF-43CA-9B90B5783149}"/>
              </a:ext>
            </a:extLst>
          </p:cNvPr>
          <p:cNvSpPr/>
          <p:nvPr/>
        </p:nvSpPr>
        <p:spPr>
          <a:xfrm>
            <a:off x="3854829" y="2599552"/>
            <a:ext cx="1069204" cy="1105643"/>
          </a:xfrm>
          <a:custGeom>
            <a:avLst/>
            <a:gdLst>
              <a:gd name="connsiteX0" fmla="*/ 0 w 4132617"/>
              <a:gd name="connsiteY0" fmla="*/ 2066309 h 4132617"/>
              <a:gd name="connsiteX1" fmla="*/ 2066309 w 4132617"/>
              <a:gd name="connsiteY1" fmla="*/ 0 h 4132617"/>
              <a:gd name="connsiteX2" fmla="*/ 4132618 w 4132617"/>
              <a:gd name="connsiteY2" fmla="*/ 2066309 h 4132617"/>
              <a:gd name="connsiteX3" fmla="*/ 2066309 w 4132617"/>
              <a:gd name="connsiteY3" fmla="*/ 4132618 h 4132617"/>
              <a:gd name="connsiteX4" fmla="*/ 0 w 4132617"/>
              <a:gd name="connsiteY4" fmla="*/ 2066309 h 4132617"/>
              <a:gd name="connsiteX0-1" fmla="*/ 0 w 4132618"/>
              <a:gd name="connsiteY0-2" fmla="*/ 2066474 h 4132783"/>
              <a:gd name="connsiteX1-3" fmla="*/ 2066309 w 4132618"/>
              <a:gd name="connsiteY1-4" fmla="*/ 165 h 4132783"/>
              <a:gd name="connsiteX2-5" fmla="*/ 4132618 w 4132618"/>
              <a:gd name="connsiteY2-6" fmla="*/ 2066474 h 4132783"/>
              <a:gd name="connsiteX3-7" fmla="*/ 2066309 w 4132618"/>
              <a:gd name="connsiteY3-8" fmla="*/ 4132783 h 4132783"/>
              <a:gd name="connsiteX4-9" fmla="*/ 0 w 4132618"/>
              <a:gd name="connsiteY4-10" fmla="*/ 2066474 h 4132783"/>
              <a:gd name="connsiteX0-11" fmla="*/ 0 w 4132618"/>
              <a:gd name="connsiteY0-12" fmla="*/ 2066474 h 4132948"/>
              <a:gd name="connsiteX1-13" fmla="*/ 2066309 w 4132618"/>
              <a:gd name="connsiteY1-14" fmla="*/ 165 h 4132948"/>
              <a:gd name="connsiteX2-15" fmla="*/ 4132618 w 4132618"/>
              <a:gd name="connsiteY2-16" fmla="*/ 2066474 h 4132948"/>
              <a:gd name="connsiteX3-17" fmla="*/ 2066309 w 4132618"/>
              <a:gd name="connsiteY3-18" fmla="*/ 4132783 h 4132948"/>
              <a:gd name="connsiteX4-19" fmla="*/ 0 w 4132618"/>
              <a:gd name="connsiteY4-20" fmla="*/ 2066474 h 41329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32618" h="4132948">
                <a:moveTo>
                  <a:pt x="0" y="2066474"/>
                </a:moveTo>
                <a:cubicBezTo>
                  <a:pt x="0" y="925283"/>
                  <a:pt x="257461" y="14679"/>
                  <a:pt x="2066309" y="165"/>
                </a:cubicBezTo>
                <a:cubicBezTo>
                  <a:pt x="3875157" y="-14349"/>
                  <a:pt x="4132618" y="925283"/>
                  <a:pt x="4132618" y="2066474"/>
                </a:cubicBezTo>
                <a:cubicBezTo>
                  <a:pt x="4132618" y="3207665"/>
                  <a:pt x="3875157" y="4118269"/>
                  <a:pt x="2066309" y="4132783"/>
                </a:cubicBezTo>
                <a:cubicBezTo>
                  <a:pt x="257461" y="4147297"/>
                  <a:pt x="0" y="3207665"/>
                  <a:pt x="0" y="206647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6935DE7-6CB2-CD28-DB1C-D52C61CCC178}"/>
              </a:ext>
            </a:extLst>
          </p:cNvPr>
          <p:cNvGrpSpPr/>
          <p:nvPr/>
        </p:nvGrpSpPr>
        <p:grpSpPr>
          <a:xfrm>
            <a:off x="4114410" y="2921590"/>
            <a:ext cx="539750" cy="539751"/>
            <a:chOff x="4114410" y="2921590"/>
            <a:chExt cx="539750" cy="539751"/>
          </a:xfrm>
          <a:solidFill>
            <a:schemeClr val="bg1"/>
          </a:solidFill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569BFD55-A3CE-D046-60ED-E1D52DA44FAA}"/>
                </a:ext>
              </a:extLst>
            </p:cNvPr>
            <p:cNvSpPr/>
            <p:nvPr/>
          </p:nvSpPr>
          <p:spPr bwMode="auto">
            <a:xfrm>
              <a:off x="4114410" y="3259728"/>
              <a:ext cx="539750" cy="66675"/>
            </a:xfrm>
            <a:custGeom>
              <a:avLst/>
              <a:gdLst>
                <a:gd name="T0" fmla="*/ 0 w 192"/>
                <a:gd name="T1" fmla="*/ 12 h 24"/>
                <a:gd name="T2" fmla="*/ 13 w 192"/>
                <a:gd name="T3" fmla="*/ 24 h 24"/>
                <a:gd name="T4" fmla="*/ 80 w 192"/>
                <a:gd name="T5" fmla="*/ 24 h 24"/>
                <a:gd name="T6" fmla="*/ 88 w 192"/>
                <a:gd name="T7" fmla="*/ 24 h 24"/>
                <a:gd name="T8" fmla="*/ 104 w 192"/>
                <a:gd name="T9" fmla="*/ 24 h 24"/>
                <a:gd name="T10" fmla="*/ 112 w 192"/>
                <a:gd name="T11" fmla="*/ 24 h 24"/>
                <a:gd name="T12" fmla="*/ 181 w 192"/>
                <a:gd name="T13" fmla="*/ 24 h 24"/>
                <a:gd name="T14" fmla="*/ 192 w 192"/>
                <a:gd name="T15" fmla="*/ 12 h 24"/>
                <a:gd name="T16" fmla="*/ 192 w 192"/>
                <a:gd name="T17" fmla="*/ 0 h 24"/>
                <a:gd name="T18" fmla="*/ 0 w 192"/>
                <a:gd name="T19" fmla="*/ 0 h 24"/>
                <a:gd name="T20" fmla="*/ 0 w 192"/>
                <a:gd name="T2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24">
                  <a:moveTo>
                    <a:pt x="0" y="12"/>
                  </a:moveTo>
                  <a:cubicBezTo>
                    <a:pt x="0" y="19"/>
                    <a:pt x="6" y="24"/>
                    <a:pt x="13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81" y="24"/>
                    <a:pt x="181" y="24"/>
                    <a:pt x="181" y="24"/>
                  </a:cubicBezTo>
                  <a:cubicBezTo>
                    <a:pt x="187" y="24"/>
                    <a:pt x="192" y="18"/>
                    <a:pt x="192" y="1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8C72EC6D-255B-2887-A01A-86E7831C06DB}"/>
                </a:ext>
              </a:extLst>
            </p:cNvPr>
            <p:cNvSpPr/>
            <p:nvPr/>
          </p:nvSpPr>
          <p:spPr bwMode="auto">
            <a:xfrm>
              <a:off x="4114410" y="2921590"/>
              <a:ext cx="539750" cy="315913"/>
            </a:xfrm>
            <a:custGeom>
              <a:avLst/>
              <a:gdLst>
                <a:gd name="T0" fmla="*/ 180 w 192"/>
                <a:gd name="T1" fmla="*/ 0 h 112"/>
                <a:gd name="T2" fmla="*/ 12 w 192"/>
                <a:gd name="T3" fmla="*/ 0 h 112"/>
                <a:gd name="T4" fmla="*/ 0 w 192"/>
                <a:gd name="T5" fmla="*/ 12 h 112"/>
                <a:gd name="T6" fmla="*/ 0 w 192"/>
                <a:gd name="T7" fmla="*/ 112 h 112"/>
                <a:gd name="T8" fmla="*/ 192 w 192"/>
                <a:gd name="T9" fmla="*/ 112 h 112"/>
                <a:gd name="T10" fmla="*/ 192 w 192"/>
                <a:gd name="T11" fmla="*/ 12 h 112"/>
                <a:gd name="T12" fmla="*/ 180 w 192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1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2" y="5"/>
                    <a:pt x="187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C7F34948-D09A-45ED-CDE3-C4240ACE0F3D}"/>
                </a:ext>
              </a:extLst>
            </p:cNvPr>
            <p:cNvSpPr/>
            <p:nvPr/>
          </p:nvSpPr>
          <p:spPr bwMode="auto">
            <a:xfrm>
              <a:off x="4271573" y="3348628"/>
              <a:ext cx="225425" cy="112713"/>
            </a:xfrm>
            <a:custGeom>
              <a:avLst/>
              <a:gdLst>
                <a:gd name="T0" fmla="*/ 56 w 80"/>
                <a:gd name="T1" fmla="*/ 2 h 40"/>
                <a:gd name="T2" fmla="*/ 56 w 80"/>
                <a:gd name="T3" fmla="*/ 2 h 40"/>
                <a:gd name="T4" fmla="*/ 56 w 80"/>
                <a:gd name="T5" fmla="*/ 0 h 40"/>
                <a:gd name="T6" fmla="*/ 48 w 80"/>
                <a:gd name="T7" fmla="*/ 0 h 40"/>
                <a:gd name="T8" fmla="*/ 32 w 80"/>
                <a:gd name="T9" fmla="*/ 0 h 40"/>
                <a:gd name="T10" fmla="*/ 24 w 80"/>
                <a:gd name="T11" fmla="*/ 0 h 40"/>
                <a:gd name="T12" fmla="*/ 24 w 80"/>
                <a:gd name="T13" fmla="*/ 1 h 40"/>
                <a:gd name="T14" fmla="*/ 24 w 80"/>
                <a:gd name="T15" fmla="*/ 1 h 40"/>
                <a:gd name="T16" fmla="*/ 0 w 80"/>
                <a:gd name="T17" fmla="*/ 20 h 40"/>
                <a:gd name="T18" fmla="*/ 13 w 80"/>
                <a:gd name="T19" fmla="*/ 35 h 40"/>
                <a:gd name="T20" fmla="*/ 40 w 80"/>
                <a:gd name="T21" fmla="*/ 40 h 40"/>
                <a:gd name="T22" fmla="*/ 80 w 80"/>
                <a:gd name="T23" fmla="*/ 20 h 40"/>
                <a:gd name="T24" fmla="*/ 80 w 80"/>
                <a:gd name="T25" fmla="*/ 20 h 40"/>
                <a:gd name="T26" fmla="*/ 80 w 80"/>
                <a:gd name="T27" fmla="*/ 20 h 40"/>
                <a:gd name="T28" fmla="*/ 80 w 80"/>
                <a:gd name="T29" fmla="*/ 20 h 40"/>
                <a:gd name="T30" fmla="*/ 80 w 80"/>
                <a:gd name="T31" fmla="*/ 20 h 40"/>
                <a:gd name="T32" fmla="*/ 56 w 80"/>
                <a:gd name="T3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40">
                  <a:moveTo>
                    <a:pt x="56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9" y="5"/>
                    <a:pt x="0" y="11"/>
                    <a:pt x="0" y="20"/>
                  </a:cubicBezTo>
                  <a:cubicBezTo>
                    <a:pt x="0" y="26"/>
                    <a:pt x="5" y="31"/>
                    <a:pt x="13" y="35"/>
                  </a:cubicBezTo>
                  <a:cubicBezTo>
                    <a:pt x="20" y="38"/>
                    <a:pt x="30" y="40"/>
                    <a:pt x="40" y="40"/>
                  </a:cubicBezTo>
                  <a:cubicBezTo>
                    <a:pt x="63" y="40"/>
                    <a:pt x="80" y="31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11"/>
                    <a:pt x="71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椭圆 41">
            <a:extLst>
              <a:ext uri="{FF2B5EF4-FFF2-40B4-BE49-F238E27FC236}">
                <a16:creationId xmlns:a16="http://schemas.microsoft.com/office/drawing/2014/main" id="{8EBD54E9-D938-FE36-9844-AB99EDF21623}"/>
              </a:ext>
            </a:extLst>
          </p:cNvPr>
          <p:cNvSpPr/>
          <p:nvPr/>
        </p:nvSpPr>
        <p:spPr>
          <a:xfrm>
            <a:off x="5277494" y="1865821"/>
            <a:ext cx="1069204" cy="1105643"/>
          </a:xfrm>
          <a:custGeom>
            <a:avLst/>
            <a:gdLst>
              <a:gd name="connsiteX0" fmla="*/ 0 w 4132617"/>
              <a:gd name="connsiteY0" fmla="*/ 2066309 h 4132617"/>
              <a:gd name="connsiteX1" fmla="*/ 2066309 w 4132617"/>
              <a:gd name="connsiteY1" fmla="*/ 0 h 4132617"/>
              <a:gd name="connsiteX2" fmla="*/ 4132618 w 4132617"/>
              <a:gd name="connsiteY2" fmla="*/ 2066309 h 4132617"/>
              <a:gd name="connsiteX3" fmla="*/ 2066309 w 4132617"/>
              <a:gd name="connsiteY3" fmla="*/ 4132618 h 4132617"/>
              <a:gd name="connsiteX4" fmla="*/ 0 w 4132617"/>
              <a:gd name="connsiteY4" fmla="*/ 2066309 h 4132617"/>
              <a:gd name="connsiteX0-1" fmla="*/ 0 w 4132618"/>
              <a:gd name="connsiteY0-2" fmla="*/ 2066474 h 4132783"/>
              <a:gd name="connsiteX1-3" fmla="*/ 2066309 w 4132618"/>
              <a:gd name="connsiteY1-4" fmla="*/ 165 h 4132783"/>
              <a:gd name="connsiteX2-5" fmla="*/ 4132618 w 4132618"/>
              <a:gd name="connsiteY2-6" fmla="*/ 2066474 h 4132783"/>
              <a:gd name="connsiteX3-7" fmla="*/ 2066309 w 4132618"/>
              <a:gd name="connsiteY3-8" fmla="*/ 4132783 h 4132783"/>
              <a:gd name="connsiteX4-9" fmla="*/ 0 w 4132618"/>
              <a:gd name="connsiteY4-10" fmla="*/ 2066474 h 4132783"/>
              <a:gd name="connsiteX0-11" fmla="*/ 0 w 4132618"/>
              <a:gd name="connsiteY0-12" fmla="*/ 2066474 h 4132948"/>
              <a:gd name="connsiteX1-13" fmla="*/ 2066309 w 4132618"/>
              <a:gd name="connsiteY1-14" fmla="*/ 165 h 4132948"/>
              <a:gd name="connsiteX2-15" fmla="*/ 4132618 w 4132618"/>
              <a:gd name="connsiteY2-16" fmla="*/ 2066474 h 4132948"/>
              <a:gd name="connsiteX3-17" fmla="*/ 2066309 w 4132618"/>
              <a:gd name="connsiteY3-18" fmla="*/ 4132783 h 4132948"/>
              <a:gd name="connsiteX4-19" fmla="*/ 0 w 4132618"/>
              <a:gd name="connsiteY4-20" fmla="*/ 2066474 h 41329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32618" h="4132948">
                <a:moveTo>
                  <a:pt x="0" y="2066474"/>
                </a:moveTo>
                <a:cubicBezTo>
                  <a:pt x="0" y="925283"/>
                  <a:pt x="257461" y="14679"/>
                  <a:pt x="2066309" y="165"/>
                </a:cubicBezTo>
                <a:cubicBezTo>
                  <a:pt x="3875157" y="-14349"/>
                  <a:pt x="4132618" y="925283"/>
                  <a:pt x="4132618" y="2066474"/>
                </a:cubicBezTo>
                <a:cubicBezTo>
                  <a:pt x="4132618" y="3207665"/>
                  <a:pt x="3875157" y="4118269"/>
                  <a:pt x="2066309" y="4132783"/>
                </a:cubicBezTo>
                <a:cubicBezTo>
                  <a:pt x="257461" y="4147297"/>
                  <a:pt x="0" y="3207665"/>
                  <a:pt x="0" y="206647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6041DC1-498B-DBD7-15E3-00AE47262BD6}"/>
              </a:ext>
            </a:extLst>
          </p:cNvPr>
          <p:cNvGrpSpPr/>
          <p:nvPr/>
        </p:nvGrpSpPr>
        <p:grpSpPr>
          <a:xfrm>
            <a:off x="5562526" y="2188509"/>
            <a:ext cx="539751" cy="469900"/>
            <a:chOff x="5562526" y="2188509"/>
            <a:chExt cx="539751" cy="469900"/>
          </a:xfrm>
          <a:solidFill>
            <a:schemeClr val="bg1"/>
          </a:solidFill>
        </p:grpSpPr>
        <p:sp>
          <p:nvSpPr>
            <p:cNvPr id="20" name="Freeform 54">
              <a:extLst>
                <a:ext uri="{FF2B5EF4-FFF2-40B4-BE49-F238E27FC236}">
                  <a16:creationId xmlns:a16="http://schemas.microsoft.com/office/drawing/2014/main" id="{160ED53A-3FD2-D2CE-6AD4-2935611993C2}"/>
                </a:ext>
              </a:extLst>
            </p:cNvPr>
            <p:cNvSpPr/>
            <p:nvPr/>
          </p:nvSpPr>
          <p:spPr bwMode="auto">
            <a:xfrm>
              <a:off x="5562526" y="2188509"/>
              <a:ext cx="469900" cy="46990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 useBgFill="1">
          <p:nvSpPr>
            <p:cNvPr id="21" name="Freeform 55">
              <a:extLst>
                <a:ext uri="{FF2B5EF4-FFF2-40B4-BE49-F238E27FC236}">
                  <a16:creationId xmlns:a16="http://schemas.microsoft.com/office/drawing/2014/main" id="{5758B7FB-3499-C389-B1BC-3837FDAF6716}"/>
                </a:ext>
              </a:extLst>
            </p:cNvPr>
            <p:cNvSpPr/>
            <p:nvPr/>
          </p:nvSpPr>
          <p:spPr bwMode="auto">
            <a:xfrm>
              <a:off x="5970514" y="2340909"/>
              <a:ext cx="131763" cy="134938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椭圆 41">
            <a:extLst>
              <a:ext uri="{FF2B5EF4-FFF2-40B4-BE49-F238E27FC236}">
                <a16:creationId xmlns:a16="http://schemas.microsoft.com/office/drawing/2014/main" id="{21AF9088-A4A2-7217-9EF4-3FC41E09FC65}"/>
              </a:ext>
            </a:extLst>
          </p:cNvPr>
          <p:cNvSpPr/>
          <p:nvPr/>
        </p:nvSpPr>
        <p:spPr>
          <a:xfrm>
            <a:off x="6903293" y="2971465"/>
            <a:ext cx="1069204" cy="1105643"/>
          </a:xfrm>
          <a:custGeom>
            <a:avLst/>
            <a:gdLst>
              <a:gd name="connsiteX0" fmla="*/ 0 w 4132617"/>
              <a:gd name="connsiteY0" fmla="*/ 2066309 h 4132617"/>
              <a:gd name="connsiteX1" fmla="*/ 2066309 w 4132617"/>
              <a:gd name="connsiteY1" fmla="*/ 0 h 4132617"/>
              <a:gd name="connsiteX2" fmla="*/ 4132618 w 4132617"/>
              <a:gd name="connsiteY2" fmla="*/ 2066309 h 4132617"/>
              <a:gd name="connsiteX3" fmla="*/ 2066309 w 4132617"/>
              <a:gd name="connsiteY3" fmla="*/ 4132618 h 4132617"/>
              <a:gd name="connsiteX4" fmla="*/ 0 w 4132617"/>
              <a:gd name="connsiteY4" fmla="*/ 2066309 h 4132617"/>
              <a:gd name="connsiteX0-1" fmla="*/ 0 w 4132618"/>
              <a:gd name="connsiteY0-2" fmla="*/ 2066474 h 4132783"/>
              <a:gd name="connsiteX1-3" fmla="*/ 2066309 w 4132618"/>
              <a:gd name="connsiteY1-4" fmla="*/ 165 h 4132783"/>
              <a:gd name="connsiteX2-5" fmla="*/ 4132618 w 4132618"/>
              <a:gd name="connsiteY2-6" fmla="*/ 2066474 h 4132783"/>
              <a:gd name="connsiteX3-7" fmla="*/ 2066309 w 4132618"/>
              <a:gd name="connsiteY3-8" fmla="*/ 4132783 h 4132783"/>
              <a:gd name="connsiteX4-9" fmla="*/ 0 w 4132618"/>
              <a:gd name="connsiteY4-10" fmla="*/ 2066474 h 4132783"/>
              <a:gd name="connsiteX0-11" fmla="*/ 0 w 4132618"/>
              <a:gd name="connsiteY0-12" fmla="*/ 2066474 h 4132948"/>
              <a:gd name="connsiteX1-13" fmla="*/ 2066309 w 4132618"/>
              <a:gd name="connsiteY1-14" fmla="*/ 165 h 4132948"/>
              <a:gd name="connsiteX2-15" fmla="*/ 4132618 w 4132618"/>
              <a:gd name="connsiteY2-16" fmla="*/ 2066474 h 4132948"/>
              <a:gd name="connsiteX3-17" fmla="*/ 2066309 w 4132618"/>
              <a:gd name="connsiteY3-18" fmla="*/ 4132783 h 4132948"/>
              <a:gd name="connsiteX4-19" fmla="*/ 0 w 4132618"/>
              <a:gd name="connsiteY4-20" fmla="*/ 2066474 h 41329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32618" h="4132948">
                <a:moveTo>
                  <a:pt x="0" y="2066474"/>
                </a:moveTo>
                <a:cubicBezTo>
                  <a:pt x="0" y="925283"/>
                  <a:pt x="257461" y="14679"/>
                  <a:pt x="2066309" y="165"/>
                </a:cubicBezTo>
                <a:cubicBezTo>
                  <a:pt x="3875157" y="-14349"/>
                  <a:pt x="4132618" y="925283"/>
                  <a:pt x="4132618" y="2066474"/>
                </a:cubicBezTo>
                <a:cubicBezTo>
                  <a:pt x="4132618" y="3207665"/>
                  <a:pt x="3875157" y="4118269"/>
                  <a:pt x="2066309" y="4132783"/>
                </a:cubicBezTo>
                <a:cubicBezTo>
                  <a:pt x="257461" y="4147297"/>
                  <a:pt x="0" y="3207665"/>
                  <a:pt x="0" y="206647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4" name="Freeform 66">
            <a:extLst>
              <a:ext uri="{FF2B5EF4-FFF2-40B4-BE49-F238E27FC236}">
                <a16:creationId xmlns:a16="http://schemas.microsoft.com/office/drawing/2014/main" id="{4025E4D3-1320-1F80-B417-7C71CBCEEC68}"/>
              </a:ext>
            </a:extLst>
          </p:cNvPr>
          <p:cNvSpPr>
            <a:spLocks noEditPoints="1"/>
          </p:cNvSpPr>
          <p:nvPr/>
        </p:nvSpPr>
        <p:spPr bwMode="auto">
          <a:xfrm>
            <a:off x="7153953" y="3264929"/>
            <a:ext cx="539750" cy="495300"/>
          </a:xfrm>
          <a:custGeom>
            <a:avLst/>
            <a:gdLst>
              <a:gd name="T0" fmla="*/ 96 w 192"/>
              <a:gd name="T1" fmla="*/ 0 h 176"/>
              <a:gd name="T2" fmla="*/ 0 w 192"/>
              <a:gd name="T3" fmla="*/ 88 h 176"/>
              <a:gd name="T4" fmla="*/ 15 w 192"/>
              <a:gd name="T5" fmla="*/ 135 h 176"/>
              <a:gd name="T6" fmla="*/ 0 w 192"/>
              <a:gd name="T7" fmla="*/ 170 h 176"/>
              <a:gd name="T8" fmla="*/ 1 w 192"/>
              <a:gd name="T9" fmla="*/ 175 h 176"/>
              <a:gd name="T10" fmla="*/ 4 w 192"/>
              <a:gd name="T11" fmla="*/ 176 h 176"/>
              <a:gd name="T12" fmla="*/ 6 w 192"/>
              <a:gd name="T13" fmla="*/ 176 h 176"/>
              <a:gd name="T14" fmla="*/ 42 w 192"/>
              <a:gd name="T15" fmla="*/ 161 h 176"/>
              <a:gd name="T16" fmla="*/ 96 w 192"/>
              <a:gd name="T17" fmla="*/ 176 h 176"/>
              <a:gd name="T18" fmla="*/ 192 w 192"/>
              <a:gd name="T19" fmla="*/ 88 h 176"/>
              <a:gd name="T20" fmla="*/ 96 w 192"/>
              <a:gd name="T21" fmla="*/ 0 h 176"/>
              <a:gd name="T22" fmla="*/ 92 w 192"/>
              <a:gd name="T23" fmla="*/ 92 h 176"/>
              <a:gd name="T24" fmla="*/ 48 w 192"/>
              <a:gd name="T25" fmla="*/ 136 h 176"/>
              <a:gd name="T26" fmla="*/ 44 w 192"/>
              <a:gd name="T27" fmla="*/ 132 h 176"/>
              <a:gd name="T28" fmla="*/ 44 w 192"/>
              <a:gd name="T29" fmla="*/ 120 h 176"/>
              <a:gd name="T30" fmla="*/ 48 w 192"/>
              <a:gd name="T31" fmla="*/ 116 h 176"/>
              <a:gd name="T32" fmla="*/ 69 w 192"/>
              <a:gd name="T33" fmla="*/ 96 h 176"/>
              <a:gd name="T34" fmla="*/ 48 w 192"/>
              <a:gd name="T35" fmla="*/ 96 h 176"/>
              <a:gd name="T36" fmla="*/ 44 w 192"/>
              <a:gd name="T37" fmla="*/ 92 h 176"/>
              <a:gd name="T38" fmla="*/ 44 w 192"/>
              <a:gd name="T39" fmla="*/ 52 h 176"/>
              <a:gd name="T40" fmla="*/ 48 w 192"/>
              <a:gd name="T41" fmla="*/ 48 h 176"/>
              <a:gd name="T42" fmla="*/ 88 w 192"/>
              <a:gd name="T43" fmla="*/ 48 h 176"/>
              <a:gd name="T44" fmla="*/ 92 w 192"/>
              <a:gd name="T45" fmla="*/ 52 h 176"/>
              <a:gd name="T46" fmla="*/ 92 w 192"/>
              <a:gd name="T47" fmla="*/ 92 h 176"/>
              <a:gd name="T48" fmla="*/ 148 w 192"/>
              <a:gd name="T49" fmla="*/ 92 h 176"/>
              <a:gd name="T50" fmla="*/ 104 w 192"/>
              <a:gd name="T51" fmla="*/ 136 h 176"/>
              <a:gd name="T52" fmla="*/ 100 w 192"/>
              <a:gd name="T53" fmla="*/ 132 h 176"/>
              <a:gd name="T54" fmla="*/ 100 w 192"/>
              <a:gd name="T55" fmla="*/ 120 h 176"/>
              <a:gd name="T56" fmla="*/ 104 w 192"/>
              <a:gd name="T57" fmla="*/ 116 h 176"/>
              <a:gd name="T58" fmla="*/ 125 w 192"/>
              <a:gd name="T59" fmla="*/ 96 h 176"/>
              <a:gd name="T60" fmla="*/ 104 w 192"/>
              <a:gd name="T61" fmla="*/ 96 h 176"/>
              <a:gd name="T62" fmla="*/ 100 w 192"/>
              <a:gd name="T63" fmla="*/ 92 h 176"/>
              <a:gd name="T64" fmla="*/ 100 w 192"/>
              <a:gd name="T65" fmla="*/ 52 h 176"/>
              <a:gd name="T66" fmla="*/ 104 w 192"/>
              <a:gd name="T67" fmla="*/ 48 h 176"/>
              <a:gd name="T68" fmla="*/ 144 w 192"/>
              <a:gd name="T69" fmla="*/ 48 h 176"/>
              <a:gd name="T70" fmla="*/ 148 w 192"/>
              <a:gd name="T71" fmla="*/ 52 h 176"/>
              <a:gd name="T72" fmla="*/ 148 w 192"/>
              <a:gd name="T73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76">
                <a:moveTo>
                  <a:pt x="96" y="0"/>
                </a:moveTo>
                <a:cubicBezTo>
                  <a:pt x="43" y="0"/>
                  <a:pt x="0" y="39"/>
                  <a:pt x="0" y="88"/>
                </a:cubicBezTo>
                <a:cubicBezTo>
                  <a:pt x="0" y="105"/>
                  <a:pt x="5" y="121"/>
                  <a:pt x="15" y="13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75"/>
                  <a:pt x="3" y="176"/>
                  <a:pt x="4" y="176"/>
                </a:cubicBezTo>
                <a:cubicBezTo>
                  <a:pt x="5" y="176"/>
                  <a:pt x="5" y="176"/>
                  <a:pt x="6" y="176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58" y="171"/>
                  <a:pt x="77" y="176"/>
                  <a:pt x="96" y="176"/>
                </a:cubicBezTo>
                <a:cubicBezTo>
                  <a:pt x="149" y="176"/>
                  <a:pt x="192" y="136"/>
                  <a:pt x="192" y="88"/>
                </a:cubicBezTo>
                <a:cubicBezTo>
                  <a:pt x="192" y="39"/>
                  <a:pt x="149" y="0"/>
                  <a:pt x="96" y="0"/>
                </a:cubicBezTo>
                <a:close/>
                <a:moveTo>
                  <a:pt x="92" y="92"/>
                </a:moveTo>
                <a:cubicBezTo>
                  <a:pt x="92" y="116"/>
                  <a:pt x="72" y="136"/>
                  <a:pt x="48" y="136"/>
                </a:cubicBezTo>
                <a:cubicBezTo>
                  <a:pt x="46" y="136"/>
                  <a:pt x="44" y="134"/>
                  <a:pt x="44" y="132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4" y="118"/>
                  <a:pt x="46" y="116"/>
                  <a:pt x="48" y="116"/>
                </a:cubicBezTo>
                <a:cubicBezTo>
                  <a:pt x="62" y="116"/>
                  <a:pt x="67" y="106"/>
                  <a:pt x="69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6" y="96"/>
                  <a:pt x="44" y="94"/>
                  <a:pt x="44" y="9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0"/>
                  <a:pt x="46" y="48"/>
                  <a:pt x="48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90" y="48"/>
                  <a:pt x="92" y="50"/>
                  <a:pt x="92" y="52"/>
                </a:cubicBezTo>
                <a:lnTo>
                  <a:pt x="92" y="92"/>
                </a:lnTo>
                <a:close/>
                <a:moveTo>
                  <a:pt x="148" y="92"/>
                </a:moveTo>
                <a:cubicBezTo>
                  <a:pt x="148" y="116"/>
                  <a:pt x="128" y="136"/>
                  <a:pt x="104" y="136"/>
                </a:cubicBezTo>
                <a:cubicBezTo>
                  <a:pt x="102" y="136"/>
                  <a:pt x="100" y="134"/>
                  <a:pt x="100" y="132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0" y="118"/>
                  <a:pt x="102" y="116"/>
                  <a:pt x="104" y="116"/>
                </a:cubicBezTo>
                <a:cubicBezTo>
                  <a:pt x="118" y="116"/>
                  <a:pt x="123" y="106"/>
                  <a:pt x="125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2" y="96"/>
                  <a:pt x="100" y="94"/>
                  <a:pt x="100" y="9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102" y="48"/>
                  <a:pt x="104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6" y="48"/>
                  <a:pt x="148" y="50"/>
                  <a:pt x="148" y="52"/>
                </a:cubicBezTo>
                <a:lnTo>
                  <a:pt x="148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26" name="椭圆 41">
            <a:extLst>
              <a:ext uri="{FF2B5EF4-FFF2-40B4-BE49-F238E27FC236}">
                <a16:creationId xmlns:a16="http://schemas.microsoft.com/office/drawing/2014/main" id="{028A153D-873C-975C-5CE9-BC437B97DCE2}"/>
              </a:ext>
            </a:extLst>
          </p:cNvPr>
          <p:cNvSpPr/>
          <p:nvPr/>
        </p:nvSpPr>
        <p:spPr>
          <a:xfrm>
            <a:off x="7612065" y="4113821"/>
            <a:ext cx="1069204" cy="1105643"/>
          </a:xfrm>
          <a:custGeom>
            <a:avLst/>
            <a:gdLst>
              <a:gd name="connsiteX0" fmla="*/ 0 w 4132617"/>
              <a:gd name="connsiteY0" fmla="*/ 2066309 h 4132617"/>
              <a:gd name="connsiteX1" fmla="*/ 2066309 w 4132617"/>
              <a:gd name="connsiteY1" fmla="*/ 0 h 4132617"/>
              <a:gd name="connsiteX2" fmla="*/ 4132618 w 4132617"/>
              <a:gd name="connsiteY2" fmla="*/ 2066309 h 4132617"/>
              <a:gd name="connsiteX3" fmla="*/ 2066309 w 4132617"/>
              <a:gd name="connsiteY3" fmla="*/ 4132618 h 4132617"/>
              <a:gd name="connsiteX4" fmla="*/ 0 w 4132617"/>
              <a:gd name="connsiteY4" fmla="*/ 2066309 h 4132617"/>
              <a:gd name="connsiteX0-1" fmla="*/ 0 w 4132618"/>
              <a:gd name="connsiteY0-2" fmla="*/ 2066474 h 4132783"/>
              <a:gd name="connsiteX1-3" fmla="*/ 2066309 w 4132618"/>
              <a:gd name="connsiteY1-4" fmla="*/ 165 h 4132783"/>
              <a:gd name="connsiteX2-5" fmla="*/ 4132618 w 4132618"/>
              <a:gd name="connsiteY2-6" fmla="*/ 2066474 h 4132783"/>
              <a:gd name="connsiteX3-7" fmla="*/ 2066309 w 4132618"/>
              <a:gd name="connsiteY3-8" fmla="*/ 4132783 h 4132783"/>
              <a:gd name="connsiteX4-9" fmla="*/ 0 w 4132618"/>
              <a:gd name="connsiteY4-10" fmla="*/ 2066474 h 4132783"/>
              <a:gd name="connsiteX0-11" fmla="*/ 0 w 4132618"/>
              <a:gd name="connsiteY0-12" fmla="*/ 2066474 h 4132948"/>
              <a:gd name="connsiteX1-13" fmla="*/ 2066309 w 4132618"/>
              <a:gd name="connsiteY1-14" fmla="*/ 165 h 4132948"/>
              <a:gd name="connsiteX2-15" fmla="*/ 4132618 w 4132618"/>
              <a:gd name="connsiteY2-16" fmla="*/ 2066474 h 4132948"/>
              <a:gd name="connsiteX3-17" fmla="*/ 2066309 w 4132618"/>
              <a:gd name="connsiteY3-18" fmla="*/ 4132783 h 4132948"/>
              <a:gd name="connsiteX4-19" fmla="*/ 0 w 4132618"/>
              <a:gd name="connsiteY4-20" fmla="*/ 2066474 h 41329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32618" h="4132948">
                <a:moveTo>
                  <a:pt x="0" y="2066474"/>
                </a:moveTo>
                <a:cubicBezTo>
                  <a:pt x="0" y="925283"/>
                  <a:pt x="257461" y="14679"/>
                  <a:pt x="2066309" y="165"/>
                </a:cubicBezTo>
                <a:cubicBezTo>
                  <a:pt x="3875157" y="-14349"/>
                  <a:pt x="4132618" y="925283"/>
                  <a:pt x="4132618" y="2066474"/>
                </a:cubicBezTo>
                <a:cubicBezTo>
                  <a:pt x="4132618" y="3207665"/>
                  <a:pt x="3875157" y="4118269"/>
                  <a:pt x="2066309" y="4132783"/>
                </a:cubicBezTo>
                <a:cubicBezTo>
                  <a:pt x="257461" y="4147297"/>
                  <a:pt x="0" y="3207665"/>
                  <a:pt x="0" y="206647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A0862AD-B44F-E3E7-9DE9-225CB5311A94}"/>
              </a:ext>
            </a:extLst>
          </p:cNvPr>
          <p:cNvGrpSpPr/>
          <p:nvPr/>
        </p:nvGrpSpPr>
        <p:grpSpPr>
          <a:xfrm>
            <a:off x="7894943" y="4410111"/>
            <a:ext cx="539751" cy="495300"/>
            <a:chOff x="7894943" y="4410111"/>
            <a:chExt cx="539751" cy="495300"/>
          </a:xfrm>
          <a:solidFill>
            <a:schemeClr val="bg1"/>
          </a:solidFill>
        </p:grpSpPr>
        <p:sp>
          <p:nvSpPr>
            <p:cNvPr id="27" name="Freeform 45">
              <a:extLst>
                <a:ext uri="{FF2B5EF4-FFF2-40B4-BE49-F238E27FC236}">
                  <a16:creationId xmlns:a16="http://schemas.microsoft.com/office/drawing/2014/main" id="{B1069243-56CC-015E-A585-E40C473A7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4943" y="4591086"/>
              <a:ext cx="382588" cy="314325"/>
            </a:xfrm>
            <a:custGeom>
              <a:avLst/>
              <a:gdLst>
                <a:gd name="T0" fmla="*/ 116 w 136"/>
                <a:gd name="T1" fmla="*/ 0 h 112"/>
                <a:gd name="T2" fmla="*/ 96 w 136"/>
                <a:gd name="T3" fmla="*/ 0 h 112"/>
                <a:gd name="T4" fmla="*/ 40 w 136"/>
                <a:gd name="T5" fmla="*/ 0 h 112"/>
                <a:gd name="T6" fmla="*/ 20 w 136"/>
                <a:gd name="T7" fmla="*/ 0 h 112"/>
                <a:gd name="T8" fmla="*/ 0 w 136"/>
                <a:gd name="T9" fmla="*/ 20 h 112"/>
                <a:gd name="T10" fmla="*/ 0 w 136"/>
                <a:gd name="T11" fmla="*/ 92 h 112"/>
                <a:gd name="T12" fmla="*/ 20 w 136"/>
                <a:gd name="T13" fmla="*/ 112 h 112"/>
                <a:gd name="T14" fmla="*/ 116 w 136"/>
                <a:gd name="T15" fmla="*/ 112 h 112"/>
                <a:gd name="T16" fmla="*/ 136 w 136"/>
                <a:gd name="T17" fmla="*/ 92 h 112"/>
                <a:gd name="T18" fmla="*/ 136 w 136"/>
                <a:gd name="T19" fmla="*/ 20 h 112"/>
                <a:gd name="T20" fmla="*/ 116 w 136"/>
                <a:gd name="T21" fmla="*/ 0 h 112"/>
                <a:gd name="T22" fmla="*/ 108 w 136"/>
                <a:gd name="T23" fmla="*/ 88 h 112"/>
                <a:gd name="T24" fmla="*/ 28 w 136"/>
                <a:gd name="T25" fmla="*/ 88 h 112"/>
                <a:gd name="T26" fmla="*/ 16 w 136"/>
                <a:gd name="T27" fmla="*/ 76 h 112"/>
                <a:gd name="T28" fmla="*/ 28 w 136"/>
                <a:gd name="T29" fmla="*/ 64 h 112"/>
                <a:gd name="T30" fmla="*/ 108 w 136"/>
                <a:gd name="T31" fmla="*/ 64 h 112"/>
                <a:gd name="T32" fmla="*/ 120 w 136"/>
                <a:gd name="T33" fmla="*/ 76 h 112"/>
                <a:gd name="T34" fmla="*/ 108 w 136"/>
                <a:gd name="T35" fmla="*/ 88 h 112"/>
                <a:gd name="T36" fmla="*/ 116 w 136"/>
                <a:gd name="T37" fmla="*/ 32 h 112"/>
                <a:gd name="T38" fmla="*/ 100 w 136"/>
                <a:gd name="T39" fmla="*/ 32 h 112"/>
                <a:gd name="T40" fmla="*/ 96 w 136"/>
                <a:gd name="T41" fmla="*/ 28 h 112"/>
                <a:gd name="T42" fmla="*/ 100 w 136"/>
                <a:gd name="T43" fmla="*/ 24 h 112"/>
                <a:gd name="T44" fmla="*/ 116 w 136"/>
                <a:gd name="T45" fmla="*/ 24 h 112"/>
                <a:gd name="T46" fmla="*/ 120 w 136"/>
                <a:gd name="T47" fmla="*/ 28 h 112"/>
                <a:gd name="T48" fmla="*/ 116 w 136"/>
                <a:gd name="T49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" h="112">
                  <a:moveTo>
                    <a:pt x="11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9" y="112"/>
                    <a:pt x="20" y="112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27" y="112"/>
                    <a:pt x="136" y="103"/>
                    <a:pt x="136" y="92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6" y="9"/>
                    <a:pt x="127" y="0"/>
                    <a:pt x="116" y="0"/>
                  </a:cubicBezTo>
                  <a:close/>
                  <a:moveTo>
                    <a:pt x="108" y="88"/>
                  </a:moveTo>
                  <a:cubicBezTo>
                    <a:pt x="28" y="88"/>
                    <a:pt x="28" y="88"/>
                    <a:pt x="28" y="88"/>
                  </a:cubicBezTo>
                  <a:cubicBezTo>
                    <a:pt x="22" y="88"/>
                    <a:pt x="16" y="82"/>
                    <a:pt x="16" y="76"/>
                  </a:cubicBezTo>
                  <a:cubicBezTo>
                    <a:pt x="16" y="69"/>
                    <a:pt x="22" y="64"/>
                    <a:pt x="28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5" y="64"/>
                    <a:pt x="120" y="69"/>
                    <a:pt x="120" y="76"/>
                  </a:cubicBezTo>
                  <a:cubicBezTo>
                    <a:pt x="120" y="82"/>
                    <a:pt x="115" y="88"/>
                    <a:pt x="108" y="88"/>
                  </a:cubicBezTo>
                  <a:close/>
                  <a:moveTo>
                    <a:pt x="116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98" y="32"/>
                    <a:pt x="96" y="30"/>
                    <a:pt x="96" y="28"/>
                  </a:cubicBezTo>
                  <a:cubicBezTo>
                    <a:pt x="96" y="26"/>
                    <a:pt x="98" y="24"/>
                    <a:pt x="100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8" y="24"/>
                    <a:pt x="120" y="26"/>
                    <a:pt x="120" y="28"/>
                  </a:cubicBezTo>
                  <a:cubicBezTo>
                    <a:pt x="120" y="30"/>
                    <a:pt x="118" y="32"/>
                    <a:pt x="1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 useBgFill="1">
          <p:nvSpPr>
            <p:cNvPr id="28" name="Oval 46">
              <a:extLst>
                <a:ext uri="{FF2B5EF4-FFF2-40B4-BE49-F238E27FC236}">
                  <a16:creationId xmlns:a16="http://schemas.microsoft.com/office/drawing/2014/main" id="{7C457DFB-07D0-9BF7-D1FF-2FA37E0E5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168" y="4410111"/>
              <a:ext cx="18097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47">
              <a:extLst>
                <a:ext uri="{FF2B5EF4-FFF2-40B4-BE49-F238E27FC236}">
                  <a16:creationId xmlns:a16="http://schemas.microsoft.com/office/drawing/2014/main" id="{EB5E3AB3-FEDB-5D32-FF49-551A12B53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8143" y="4456148"/>
              <a:ext cx="134938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8">
              <a:extLst>
                <a:ext uri="{FF2B5EF4-FFF2-40B4-BE49-F238E27FC236}">
                  <a16:creationId xmlns:a16="http://schemas.microsoft.com/office/drawing/2014/main" id="{F2CCA918-5B63-B33D-CCC0-8458737D66CC}"/>
                </a:ext>
              </a:extLst>
            </p:cNvPr>
            <p:cNvSpPr/>
            <p:nvPr/>
          </p:nvSpPr>
          <p:spPr bwMode="auto">
            <a:xfrm>
              <a:off x="8299756" y="4613311"/>
              <a:ext cx="134938" cy="269875"/>
            </a:xfrm>
            <a:custGeom>
              <a:avLst/>
              <a:gdLst>
                <a:gd name="T0" fmla="*/ 47 w 48"/>
                <a:gd name="T1" fmla="*/ 1 h 96"/>
                <a:gd name="T2" fmla="*/ 43 w 48"/>
                <a:gd name="T3" fmla="*/ 0 h 96"/>
                <a:gd name="T4" fmla="*/ 0 w 48"/>
                <a:gd name="T5" fmla="*/ 12 h 96"/>
                <a:gd name="T6" fmla="*/ 0 w 48"/>
                <a:gd name="T7" fmla="*/ 20 h 96"/>
                <a:gd name="T8" fmla="*/ 0 w 48"/>
                <a:gd name="T9" fmla="*/ 21 h 96"/>
                <a:gd name="T10" fmla="*/ 0 w 48"/>
                <a:gd name="T11" fmla="*/ 75 h 96"/>
                <a:gd name="T12" fmla="*/ 0 w 48"/>
                <a:gd name="T13" fmla="*/ 83 h 96"/>
                <a:gd name="T14" fmla="*/ 43 w 48"/>
                <a:gd name="T15" fmla="*/ 96 h 96"/>
                <a:gd name="T16" fmla="*/ 44 w 48"/>
                <a:gd name="T17" fmla="*/ 96 h 96"/>
                <a:gd name="T18" fmla="*/ 47 w 48"/>
                <a:gd name="T19" fmla="*/ 95 h 96"/>
                <a:gd name="T20" fmla="*/ 48 w 48"/>
                <a:gd name="T21" fmla="*/ 92 h 96"/>
                <a:gd name="T22" fmla="*/ 48 w 48"/>
                <a:gd name="T23" fmla="*/ 4 h 96"/>
                <a:gd name="T24" fmla="*/ 47 w 48"/>
                <a:gd name="T25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96">
                  <a:moveTo>
                    <a:pt x="47" y="1"/>
                  </a:moveTo>
                  <a:cubicBezTo>
                    <a:pt x="46" y="0"/>
                    <a:pt x="44" y="0"/>
                    <a:pt x="43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4" y="96"/>
                    <a:pt x="44" y="96"/>
                  </a:cubicBezTo>
                  <a:cubicBezTo>
                    <a:pt x="45" y="96"/>
                    <a:pt x="46" y="96"/>
                    <a:pt x="47" y="95"/>
                  </a:cubicBezTo>
                  <a:cubicBezTo>
                    <a:pt x="48" y="94"/>
                    <a:pt x="48" y="93"/>
                    <a:pt x="48" y="9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1"/>
                    <a:pt x="4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1A3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CAB5D9E-ACDD-8DF4-D19B-E709DC49109C}"/>
              </a:ext>
            </a:extLst>
          </p:cNvPr>
          <p:cNvGrpSpPr/>
          <p:nvPr/>
        </p:nvGrpSpPr>
        <p:grpSpPr>
          <a:xfrm>
            <a:off x="8086237" y="3124135"/>
            <a:ext cx="2789838" cy="690978"/>
            <a:chOff x="546100" y="4386745"/>
            <a:chExt cx="2789838" cy="69097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9BFCE74-F519-7230-C74B-26117FA21A4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D3C707F-8B98-7B57-5AD3-252FAD64F690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AFDCC71-6EF7-71A4-E148-A147C359C3BF}"/>
              </a:ext>
            </a:extLst>
          </p:cNvPr>
          <p:cNvGrpSpPr/>
          <p:nvPr/>
        </p:nvGrpSpPr>
        <p:grpSpPr>
          <a:xfrm>
            <a:off x="1149125" y="2795450"/>
            <a:ext cx="2634426" cy="713846"/>
            <a:chOff x="1366205" y="4426110"/>
            <a:chExt cx="2634426" cy="71384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4997A77-FDDF-F62E-2839-945807C8D008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D739D87-A07C-E099-0F7D-B32D6FFC3DDC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A3FAD02-2959-0938-CDA2-FD00D0A718C1}"/>
              </a:ext>
            </a:extLst>
          </p:cNvPr>
          <p:cNvGrpSpPr/>
          <p:nvPr/>
        </p:nvGrpSpPr>
        <p:grpSpPr>
          <a:xfrm>
            <a:off x="6500024" y="1578280"/>
            <a:ext cx="2789838" cy="690978"/>
            <a:chOff x="546100" y="4386745"/>
            <a:chExt cx="2789838" cy="69097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45F8B45-E412-97AE-13B7-222EA49E3A05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AAF88A0-D270-AAF6-F4CC-87AF585014D8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163A22F-BC0B-5084-E474-E4DECD14FE23}"/>
              </a:ext>
            </a:extLst>
          </p:cNvPr>
          <p:cNvGrpSpPr/>
          <p:nvPr/>
        </p:nvGrpSpPr>
        <p:grpSpPr>
          <a:xfrm>
            <a:off x="8780995" y="4270718"/>
            <a:ext cx="2789838" cy="690978"/>
            <a:chOff x="546100" y="4386745"/>
            <a:chExt cx="2789838" cy="69097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E51B464-A1DB-5076-4D01-C314E54FAA0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DE44D12-FF54-279B-3F51-7DE6AE0C2F06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2D21D9B-5295-98DC-33FE-43E0DB69A2C7}"/>
              </a:ext>
            </a:extLst>
          </p:cNvPr>
          <p:cNvGrpSpPr/>
          <p:nvPr/>
        </p:nvGrpSpPr>
        <p:grpSpPr>
          <a:xfrm>
            <a:off x="597107" y="4155095"/>
            <a:ext cx="2634426" cy="713846"/>
            <a:chOff x="1366205" y="4426110"/>
            <a:chExt cx="2634426" cy="71384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F68AF0C-1C48-D74C-8121-07E84994D712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20FDD02-70D8-8EEF-BFC7-201EC1B0A4AC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0024618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03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存在问题</a:t>
            </a:r>
          </a:p>
        </p:txBody>
      </p:sp>
      <p:sp>
        <p:nvSpPr>
          <p:cNvPr id="3" name="149">
            <a:extLst>
              <a:ext uri="{FF2B5EF4-FFF2-40B4-BE49-F238E27FC236}">
                <a16:creationId xmlns:a16="http://schemas.microsoft.com/office/drawing/2014/main" id="{7C8B43D3-1527-A82D-2702-F6FC1E36F4B9}"/>
              </a:ext>
            </a:extLst>
          </p:cNvPr>
          <p:cNvSpPr/>
          <p:nvPr/>
        </p:nvSpPr>
        <p:spPr>
          <a:xfrm>
            <a:off x="5213350" y="120491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93C33B8E-6E4A-1C5B-E32E-D4A01701F0C0}"/>
              </a:ext>
            </a:extLst>
          </p:cNvPr>
          <p:cNvSpPr>
            <a:spLocks noEditPoints="1"/>
          </p:cNvSpPr>
          <p:nvPr/>
        </p:nvSpPr>
        <p:spPr bwMode="auto">
          <a:xfrm>
            <a:off x="7175500" y="2482850"/>
            <a:ext cx="304800" cy="304800"/>
          </a:xfrm>
          <a:custGeom>
            <a:avLst/>
            <a:gdLst>
              <a:gd name="T0" fmla="*/ 227981483 w 376"/>
              <a:gd name="T1" fmla="*/ 186590291 h 376"/>
              <a:gd name="T2" fmla="*/ 227981483 w 376"/>
              <a:gd name="T3" fmla="*/ 156368074 h 376"/>
              <a:gd name="T4" fmla="*/ 182648157 w 376"/>
              <a:gd name="T5" fmla="*/ 111033938 h 376"/>
              <a:gd name="T6" fmla="*/ 156368074 w 376"/>
              <a:gd name="T7" fmla="*/ 111033938 h 376"/>
              <a:gd name="T8" fmla="*/ 136000787 w 376"/>
              <a:gd name="T9" fmla="*/ 97236874 h 376"/>
              <a:gd name="T10" fmla="*/ 136000787 w 376"/>
              <a:gd name="T11" fmla="*/ 60444434 h 376"/>
              <a:gd name="T12" fmla="*/ 155054030 w 376"/>
              <a:gd name="T13" fmla="*/ 31536262 h 376"/>
              <a:gd name="T14" fmla="*/ 123517768 w 376"/>
              <a:gd name="T15" fmla="*/ 0 h 376"/>
              <a:gd name="T16" fmla="*/ 91980696 w 376"/>
              <a:gd name="T17" fmla="*/ 31536262 h 376"/>
              <a:gd name="T18" fmla="*/ 111033938 w 376"/>
              <a:gd name="T19" fmla="*/ 60444434 h 376"/>
              <a:gd name="T20" fmla="*/ 111033938 w 376"/>
              <a:gd name="T21" fmla="*/ 97236874 h 376"/>
              <a:gd name="T22" fmla="*/ 90666651 w 376"/>
              <a:gd name="T23" fmla="*/ 111033938 h 376"/>
              <a:gd name="T24" fmla="*/ 64386568 w 376"/>
              <a:gd name="T25" fmla="*/ 111033938 h 376"/>
              <a:gd name="T26" fmla="*/ 19053243 w 376"/>
              <a:gd name="T27" fmla="*/ 156368074 h 376"/>
              <a:gd name="T28" fmla="*/ 19053243 w 376"/>
              <a:gd name="T29" fmla="*/ 186590291 h 376"/>
              <a:gd name="T30" fmla="*/ 0 w 376"/>
              <a:gd name="T31" fmla="*/ 215498464 h 376"/>
              <a:gd name="T32" fmla="*/ 31536262 w 376"/>
              <a:gd name="T33" fmla="*/ 247034726 h 376"/>
              <a:gd name="T34" fmla="*/ 63072523 w 376"/>
              <a:gd name="T35" fmla="*/ 215498464 h 376"/>
              <a:gd name="T36" fmla="*/ 44019281 w 376"/>
              <a:gd name="T37" fmla="*/ 186590291 h 376"/>
              <a:gd name="T38" fmla="*/ 44019281 w 376"/>
              <a:gd name="T39" fmla="*/ 156368074 h 376"/>
              <a:gd name="T40" fmla="*/ 64386568 w 376"/>
              <a:gd name="T41" fmla="*/ 136000787 h 376"/>
              <a:gd name="T42" fmla="*/ 90666651 w 376"/>
              <a:gd name="T43" fmla="*/ 136000787 h 376"/>
              <a:gd name="T44" fmla="*/ 111033938 w 376"/>
              <a:gd name="T45" fmla="*/ 132715270 h 376"/>
              <a:gd name="T46" fmla="*/ 111033938 w 376"/>
              <a:gd name="T47" fmla="*/ 186590291 h 376"/>
              <a:gd name="T48" fmla="*/ 91980696 w 376"/>
              <a:gd name="T49" fmla="*/ 215498464 h 376"/>
              <a:gd name="T50" fmla="*/ 123517768 w 376"/>
              <a:gd name="T51" fmla="*/ 247034726 h 376"/>
              <a:gd name="T52" fmla="*/ 155054030 w 376"/>
              <a:gd name="T53" fmla="*/ 215498464 h 376"/>
              <a:gd name="T54" fmla="*/ 136000787 w 376"/>
              <a:gd name="T55" fmla="*/ 186590291 h 376"/>
              <a:gd name="T56" fmla="*/ 136000787 w 376"/>
              <a:gd name="T57" fmla="*/ 132715270 h 376"/>
              <a:gd name="T58" fmla="*/ 156368074 w 376"/>
              <a:gd name="T59" fmla="*/ 136000787 h 376"/>
              <a:gd name="T60" fmla="*/ 182648157 w 376"/>
              <a:gd name="T61" fmla="*/ 136000787 h 376"/>
              <a:gd name="T62" fmla="*/ 203015445 w 376"/>
              <a:gd name="T63" fmla="*/ 156368074 h 376"/>
              <a:gd name="T64" fmla="*/ 203015445 w 376"/>
              <a:gd name="T65" fmla="*/ 186590291 h 376"/>
              <a:gd name="T66" fmla="*/ 183962202 w 376"/>
              <a:gd name="T67" fmla="*/ 215498464 h 376"/>
              <a:gd name="T68" fmla="*/ 215498464 w 376"/>
              <a:gd name="T69" fmla="*/ 247034726 h 376"/>
              <a:gd name="T70" fmla="*/ 247034726 w 376"/>
              <a:gd name="T71" fmla="*/ 215498464 h 376"/>
              <a:gd name="T72" fmla="*/ 227981483 w 376"/>
              <a:gd name="T73" fmla="*/ 186590291 h 376"/>
              <a:gd name="T74" fmla="*/ 49275460 w 376"/>
              <a:gd name="T75" fmla="*/ 215498464 h 376"/>
              <a:gd name="T76" fmla="*/ 31536262 w 376"/>
              <a:gd name="T77" fmla="*/ 233894279 h 376"/>
              <a:gd name="T78" fmla="*/ 13140447 w 376"/>
              <a:gd name="T79" fmla="*/ 215498464 h 376"/>
              <a:gd name="T80" fmla="*/ 31536262 w 376"/>
              <a:gd name="T81" fmla="*/ 197101838 h 376"/>
              <a:gd name="T82" fmla="*/ 49275460 w 376"/>
              <a:gd name="T83" fmla="*/ 215498464 h 376"/>
              <a:gd name="T84" fmla="*/ 105121143 w 376"/>
              <a:gd name="T85" fmla="*/ 31536262 h 376"/>
              <a:gd name="T86" fmla="*/ 123517768 w 376"/>
              <a:gd name="T87" fmla="*/ 13140447 h 376"/>
              <a:gd name="T88" fmla="*/ 141256155 w 376"/>
              <a:gd name="T89" fmla="*/ 31536262 h 376"/>
              <a:gd name="T90" fmla="*/ 123517768 w 376"/>
              <a:gd name="T91" fmla="*/ 49932887 h 376"/>
              <a:gd name="T92" fmla="*/ 105121143 w 376"/>
              <a:gd name="T93" fmla="*/ 31536262 h 376"/>
              <a:gd name="T94" fmla="*/ 141256155 w 376"/>
              <a:gd name="T95" fmla="*/ 215498464 h 376"/>
              <a:gd name="T96" fmla="*/ 123517768 w 376"/>
              <a:gd name="T97" fmla="*/ 233894279 h 376"/>
              <a:gd name="T98" fmla="*/ 105121143 w 376"/>
              <a:gd name="T99" fmla="*/ 215498464 h 376"/>
              <a:gd name="T100" fmla="*/ 123517768 w 376"/>
              <a:gd name="T101" fmla="*/ 197101838 h 376"/>
              <a:gd name="T102" fmla="*/ 141256155 w 376"/>
              <a:gd name="T103" fmla="*/ 215498464 h 376"/>
              <a:gd name="T104" fmla="*/ 215498464 w 376"/>
              <a:gd name="T105" fmla="*/ 233894279 h 376"/>
              <a:gd name="T106" fmla="*/ 197101838 w 376"/>
              <a:gd name="T107" fmla="*/ 215498464 h 376"/>
              <a:gd name="T108" fmla="*/ 215498464 w 376"/>
              <a:gd name="T109" fmla="*/ 197101838 h 376"/>
              <a:gd name="T110" fmla="*/ 233237662 w 376"/>
              <a:gd name="T111" fmla="*/ 215498464 h 376"/>
              <a:gd name="T112" fmla="*/ 215498464 w 376"/>
              <a:gd name="T113" fmla="*/ 233894279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1A3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19">
            <a:extLst>
              <a:ext uri="{FF2B5EF4-FFF2-40B4-BE49-F238E27FC236}">
                <a16:creationId xmlns:a16="http://schemas.microsoft.com/office/drawing/2014/main" id="{1D3D3618-E277-128E-DE87-F8018C19CD3B}"/>
              </a:ext>
            </a:extLst>
          </p:cNvPr>
          <p:cNvSpPr/>
          <p:nvPr/>
        </p:nvSpPr>
        <p:spPr>
          <a:xfrm rot="4253885">
            <a:off x="6346825" y="2778125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8" name="15">
            <a:extLst>
              <a:ext uri="{FF2B5EF4-FFF2-40B4-BE49-F238E27FC236}">
                <a16:creationId xmlns:a16="http://schemas.microsoft.com/office/drawing/2014/main" id="{43998711-D9B6-15DF-0BC0-27CA05E87A2C}"/>
              </a:ext>
            </a:extLst>
          </p:cNvPr>
          <p:cNvSpPr>
            <a:spLocks noEditPoints="1"/>
          </p:cNvSpPr>
          <p:nvPr/>
        </p:nvSpPr>
        <p:spPr bwMode="auto">
          <a:xfrm>
            <a:off x="7319963" y="4662488"/>
            <a:ext cx="320675" cy="230187"/>
          </a:xfrm>
          <a:custGeom>
            <a:avLst/>
            <a:gdLst>
              <a:gd name="T0" fmla="*/ 262932231 w 392"/>
              <a:gd name="T1" fmla="*/ 26973923 h 280"/>
              <a:gd name="T2" fmla="*/ 262932231 w 392"/>
              <a:gd name="T3" fmla="*/ 10790063 h 280"/>
              <a:gd name="T4" fmla="*/ 252200253 w 392"/>
              <a:gd name="T5" fmla="*/ 0 h 280"/>
              <a:gd name="T6" fmla="*/ 10731978 w 392"/>
              <a:gd name="T7" fmla="*/ 0 h 280"/>
              <a:gd name="T8" fmla="*/ 0 w 392"/>
              <a:gd name="T9" fmla="*/ 10790063 h 280"/>
              <a:gd name="T10" fmla="*/ 0 w 392"/>
              <a:gd name="T11" fmla="*/ 26973923 h 280"/>
              <a:gd name="T12" fmla="*/ 26829536 w 392"/>
              <a:gd name="T13" fmla="*/ 26973923 h 280"/>
              <a:gd name="T14" fmla="*/ 26829536 w 392"/>
              <a:gd name="T15" fmla="*/ 53948668 h 280"/>
              <a:gd name="T16" fmla="*/ 0 w 392"/>
              <a:gd name="T17" fmla="*/ 53948668 h 280"/>
              <a:gd name="T18" fmla="*/ 0 w 392"/>
              <a:gd name="T19" fmla="*/ 80922591 h 280"/>
              <a:gd name="T20" fmla="*/ 26829536 w 392"/>
              <a:gd name="T21" fmla="*/ 80922591 h 280"/>
              <a:gd name="T22" fmla="*/ 26829536 w 392"/>
              <a:gd name="T23" fmla="*/ 107897337 h 280"/>
              <a:gd name="T24" fmla="*/ 0 w 392"/>
              <a:gd name="T25" fmla="*/ 107897337 h 280"/>
              <a:gd name="T26" fmla="*/ 0 w 392"/>
              <a:gd name="T27" fmla="*/ 134871260 h 280"/>
              <a:gd name="T28" fmla="*/ 26829536 w 392"/>
              <a:gd name="T29" fmla="*/ 134871260 h 280"/>
              <a:gd name="T30" fmla="*/ 26829536 w 392"/>
              <a:gd name="T31" fmla="*/ 161846005 h 280"/>
              <a:gd name="T32" fmla="*/ 0 w 392"/>
              <a:gd name="T33" fmla="*/ 161846005 h 280"/>
              <a:gd name="T34" fmla="*/ 0 w 392"/>
              <a:gd name="T35" fmla="*/ 178029866 h 280"/>
              <a:gd name="T36" fmla="*/ 10731978 w 392"/>
              <a:gd name="T37" fmla="*/ 188819928 h 280"/>
              <a:gd name="T38" fmla="*/ 252200253 w 392"/>
              <a:gd name="T39" fmla="*/ 188819928 h 280"/>
              <a:gd name="T40" fmla="*/ 262932231 w 392"/>
              <a:gd name="T41" fmla="*/ 178029866 h 280"/>
              <a:gd name="T42" fmla="*/ 262932231 w 392"/>
              <a:gd name="T43" fmla="*/ 161846005 h 280"/>
              <a:gd name="T44" fmla="*/ 236102695 w 392"/>
              <a:gd name="T45" fmla="*/ 161846005 h 280"/>
              <a:gd name="T46" fmla="*/ 236102695 w 392"/>
              <a:gd name="T47" fmla="*/ 134871260 h 280"/>
              <a:gd name="T48" fmla="*/ 262932231 w 392"/>
              <a:gd name="T49" fmla="*/ 134871260 h 280"/>
              <a:gd name="T50" fmla="*/ 262932231 w 392"/>
              <a:gd name="T51" fmla="*/ 107897337 h 280"/>
              <a:gd name="T52" fmla="*/ 236102695 w 392"/>
              <a:gd name="T53" fmla="*/ 107897337 h 280"/>
              <a:gd name="T54" fmla="*/ 236102695 w 392"/>
              <a:gd name="T55" fmla="*/ 80922591 h 280"/>
              <a:gd name="T56" fmla="*/ 262932231 w 392"/>
              <a:gd name="T57" fmla="*/ 80922591 h 280"/>
              <a:gd name="T58" fmla="*/ 262932231 w 392"/>
              <a:gd name="T59" fmla="*/ 53948668 h 280"/>
              <a:gd name="T60" fmla="*/ 236102695 w 392"/>
              <a:gd name="T61" fmla="*/ 53948668 h 280"/>
              <a:gd name="T62" fmla="*/ 236102695 w 392"/>
              <a:gd name="T63" fmla="*/ 26973923 h 280"/>
              <a:gd name="T64" fmla="*/ 262932231 w 392"/>
              <a:gd name="T65" fmla="*/ 26973923 h 280"/>
              <a:gd name="T66" fmla="*/ 101953381 w 392"/>
              <a:gd name="T67" fmla="*/ 134871260 h 280"/>
              <a:gd name="T68" fmla="*/ 101953381 w 392"/>
              <a:gd name="T69" fmla="*/ 53948668 h 280"/>
              <a:gd name="T70" fmla="*/ 169027629 w 392"/>
              <a:gd name="T71" fmla="*/ 94409964 h 280"/>
              <a:gd name="T72" fmla="*/ 101953381 w 392"/>
              <a:gd name="T73" fmla="*/ 134871260 h 28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1A3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10">
            <a:extLst>
              <a:ext uri="{FF2B5EF4-FFF2-40B4-BE49-F238E27FC236}">
                <a16:creationId xmlns:a16="http://schemas.microsoft.com/office/drawing/2014/main" id="{F0E49AC1-4A31-C231-AA78-0941A244F130}"/>
              </a:ext>
            </a:extLst>
          </p:cNvPr>
          <p:cNvSpPr/>
          <p:nvPr/>
        </p:nvSpPr>
        <p:spPr>
          <a:xfrm rot="8516075">
            <a:off x="5213350" y="432276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1" name="009">
            <a:extLst>
              <a:ext uri="{FF2B5EF4-FFF2-40B4-BE49-F238E27FC236}">
                <a16:creationId xmlns:a16="http://schemas.microsoft.com/office/drawing/2014/main" id="{72CBC801-B1CB-6CD4-8852-B180B8451F00}"/>
              </a:ext>
            </a:extLst>
          </p:cNvPr>
          <p:cNvSpPr>
            <a:spLocks noEditPoints="1"/>
          </p:cNvSpPr>
          <p:nvPr/>
        </p:nvSpPr>
        <p:spPr bwMode="auto">
          <a:xfrm>
            <a:off x="5335588" y="5232400"/>
            <a:ext cx="333375" cy="266700"/>
          </a:xfrm>
          <a:custGeom>
            <a:avLst/>
            <a:gdLst>
              <a:gd name="T0" fmla="*/ 139194064 w 400"/>
              <a:gd name="T1" fmla="*/ 83427927 h 320"/>
              <a:gd name="T2" fmla="*/ 97435511 w 400"/>
              <a:gd name="T3" fmla="*/ 125142308 h 320"/>
              <a:gd name="T4" fmla="*/ 139194064 w 400"/>
              <a:gd name="T5" fmla="*/ 166855854 h 320"/>
              <a:gd name="T6" fmla="*/ 180952616 w 400"/>
              <a:gd name="T7" fmla="*/ 125142308 h 320"/>
              <a:gd name="T8" fmla="*/ 139194064 w 400"/>
              <a:gd name="T9" fmla="*/ 83427927 h 320"/>
              <a:gd name="T10" fmla="*/ 250549648 w 400"/>
              <a:gd name="T11" fmla="*/ 41714380 h 320"/>
              <a:gd name="T12" fmla="*/ 217142973 w 400"/>
              <a:gd name="T13" fmla="*/ 41714380 h 320"/>
              <a:gd name="T14" fmla="*/ 206007414 w 400"/>
              <a:gd name="T15" fmla="*/ 34066758 h 320"/>
              <a:gd name="T16" fmla="*/ 197655537 w 400"/>
              <a:gd name="T17" fmla="*/ 7647623 h 320"/>
              <a:gd name="T18" fmla="*/ 186519979 w 400"/>
              <a:gd name="T19" fmla="*/ 0 h 320"/>
              <a:gd name="T20" fmla="*/ 91868149 w 400"/>
              <a:gd name="T21" fmla="*/ 0 h 320"/>
              <a:gd name="T22" fmla="*/ 80732590 w 400"/>
              <a:gd name="T23" fmla="*/ 7647623 h 320"/>
              <a:gd name="T24" fmla="*/ 72380713 w 400"/>
              <a:gd name="T25" fmla="*/ 34066758 h 320"/>
              <a:gd name="T26" fmla="*/ 61245155 w 400"/>
              <a:gd name="T27" fmla="*/ 41714380 h 320"/>
              <a:gd name="T28" fmla="*/ 27838479 w 400"/>
              <a:gd name="T29" fmla="*/ 41714380 h 320"/>
              <a:gd name="T30" fmla="*/ 0 w 400"/>
              <a:gd name="T31" fmla="*/ 69523689 h 320"/>
              <a:gd name="T32" fmla="*/ 0 w 400"/>
              <a:gd name="T33" fmla="*/ 194665163 h 320"/>
              <a:gd name="T34" fmla="*/ 27838479 w 400"/>
              <a:gd name="T35" fmla="*/ 222474473 h 320"/>
              <a:gd name="T36" fmla="*/ 250549648 w 400"/>
              <a:gd name="T37" fmla="*/ 222474473 h 320"/>
              <a:gd name="T38" fmla="*/ 278388128 w 400"/>
              <a:gd name="T39" fmla="*/ 194665163 h 320"/>
              <a:gd name="T40" fmla="*/ 278388128 w 400"/>
              <a:gd name="T41" fmla="*/ 69523689 h 320"/>
              <a:gd name="T42" fmla="*/ 250549648 w 400"/>
              <a:gd name="T43" fmla="*/ 41714380 h 320"/>
              <a:gd name="T44" fmla="*/ 139194064 w 400"/>
              <a:gd name="T45" fmla="*/ 194665163 h 320"/>
              <a:gd name="T46" fmla="*/ 69597032 w 400"/>
              <a:gd name="T47" fmla="*/ 125142308 h 320"/>
              <a:gd name="T48" fmla="*/ 139194064 w 400"/>
              <a:gd name="T49" fmla="*/ 55618618 h 320"/>
              <a:gd name="T50" fmla="*/ 208791096 w 400"/>
              <a:gd name="T51" fmla="*/ 125142308 h 320"/>
              <a:gd name="T52" fmla="*/ 139194064 w 400"/>
              <a:gd name="T53" fmla="*/ 194665163 h 320"/>
              <a:gd name="T54" fmla="*/ 240805930 w 400"/>
              <a:gd name="T55" fmla="*/ 88989456 h 320"/>
              <a:gd name="T56" fmla="*/ 231062213 w 400"/>
              <a:gd name="T57" fmla="*/ 79256573 h 320"/>
              <a:gd name="T58" fmla="*/ 240805930 w 400"/>
              <a:gd name="T59" fmla="*/ 69523689 h 320"/>
              <a:gd name="T60" fmla="*/ 250549648 w 400"/>
              <a:gd name="T61" fmla="*/ 79256573 h 320"/>
              <a:gd name="T62" fmla="*/ 240805930 w 400"/>
              <a:gd name="T63" fmla="*/ 88989456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1A3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007">
            <a:extLst>
              <a:ext uri="{FF2B5EF4-FFF2-40B4-BE49-F238E27FC236}">
                <a16:creationId xmlns:a16="http://schemas.microsoft.com/office/drawing/2014/main" id="{A84C404A-1E00-60B8-799D-61186AA99DD8}"/>
              </a:ext>
            </a:extLst>
          </p:cNvPr>
          <p:cNvSpPr/>
          <p:nvPr/>
        </p:nvSpPr>
        <p:spPr>
          <a:xfrm rot="12990603">
            <a:off x="3408363" y="3703638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4" name="006">
            <a:extLst>
              <a:ext uri="{FF2B5EF4-FFF2-40B4-BE49-F238E27FC236}">
                <a16:creationId xmlns:a16="http://schemas.microsoft.com/office/drawing/2014/main" id="{623DEE32-AD87-0C1B-D691-DF461CC12744}"/>
              </a:ext>
            </a:extLst>
          </p:cNvPr>
          <p:cNvSpPr>
            <a:spLocks noEditPoints="1"/>
          </p:cNvSpPr>
          <p:nvPr/>
        </p:nvSpPr>
        <p:spPr bwMode="auto">
          <a:xfrm>
            <a:off x="4292600" y="3565525"/>
            <a:ext cx="277813" cy="277813"/>
          </a:xfrm>
          <a:custGeom>
            <a:avLst/>
            <a:gdLst>
              <a:gd name="T0" fmla="*/ 222267183 w 316"/>
              <a:gd name="T1" fmla="*/ 22428923 h 316"/>
              <a:gd name="T2" fmla="*/ 182770405 w 316"/>
              <a:gd name="T3" fmla="*/ 3093736 h 316"/>
              <a:gd name="T4" fmla="*/ 104550502 w 316"/>
              <a:gd name="T5" fmla="*/ 81208140 h 316"/>
              <a:gd name="T6" fmla="*/ 15488898 w 316"/>
              <a:gd name="T7" fmla="*/ 170924712 h 316"/>
              <a:gd name="T8" fmla="*/ 0 w 316"/>
              <a:gd name="T9" fmla="*/ 244398953 h 316"/>
              <a:gd name="T10" fmla="*/ 73572706 w 316"/>
              <a:gd name="T11" fmla="*/ 228930275 h 316"/>
              <a:gd name="T12" fmla="*/ 162634310 w 316"/>
              <a:gd name="T13" fmla="*/ 139214582 h 316"/>
              <a:gd name="T14" fmla="*/ 241627866 w 316"/>
              <a:gd name="T15" fmla="*/ 61100178 h 316"/>
              <a:gd name="T16" fmla="*/ 222267183 w 316"/>
              <a:gd name="T17" fmla="*/ 22428923 h 316"/>
              <a:gd name="T18" fmla="*/ 68926388 w 316"/>
              <a:gd name="T19" fmla="*/ 219649948 h 316"/>
              <a:gd name="T20" fmla="*/ 44143975 w 316"/>
              <a:gd name="T21" fmla="*/ 225063765 h 316"/>
              <a:gd name="T22" fmla="*/ 33301395 w 316"/>
              <a:gd name="T23" fmla="*/ 211142395 h 316"/>
              <a:gd name="T24" fmla="*/ 18587029 w 316"/>
              <a:gd name="T25" fmla="*/ 200314760 h 316"/>
              <a:gd name="T26" fmla="*/ 24007880 w 316"/>
              <a:gd name="T27" fmla="*/ 174791222 h 316"/>
              <a:gd name="T28" fmla="*/ 31752329 w 316"/>
              <a:gd name="T29" fmla="*/ 167830977 h 316"/>
              <a:gd name="T30" fmla="*/ 60407406 w 316"/>
              <a:gd name="T31" fmla="*/ 183299654 h 316"/>
              <a:gd name="T32" fmla="*/ 76670837 w 316"/>
              <a:gd name="T33" fmla="*/ 212688823 h 316"/>
              <a:gd name="T34" fmla="*/ 68926388 w 316"/>
              <a:gd name="T35" fmla="*/ 219649948 h 3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1A3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005">
            <a:extLst>
              <a:ext uri="{FF2B5EF4-FFF2-40B4-BE49-F238E27FC236}">
                <a16:creationId xmlns:a16="http://schemas.microsoft.com/office/drawing/2014/main" id="{C400D14C-E676-00E4-F1A6-74409E1C9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975" y="4022763"/>
            <a:ext cx="772600" cy="3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6" name="004">
            <a:extLst>
              <a:ext uri="{FF2B5EF4-FFF2-40B4-BE49-F238E27FC236}">
                <a16:creationId xmlns:a16="http://schemas.microsoft.com/office/drawing/2014/main" id="{BEE75F15-ECF5-E083-5373-6A8088C4AC00}"/>
              </a:ext>
            </a:extLst>
          </p:cNvPr>
          <p:cNvSpPr/>
          <p:nvPr/>
        </p:nvSpPr>
        <p:spPr>
          <a:xfrm rot="17217058">
            <a:off x="3408363" y="178276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7" name="图形">
            <a:extLst>
              <a:ext uri="{FF2B5EF4-FFF2-40B4-BE49-F238E27FC236}">
                <a16:creationId xmlns:a16="http://schemas.microsoft.com/office/drawing/2014/main" id="{E6639CA0-A11A-57B7-DAB8-2216AD7072DF}"/>
              </a:ext>
            </a:extLst>
          </p:cNvPr>
          <p:cNvSpPr>
            <a:spLocks noEditPoints="1"/>
          </p:cNvSpPr>
          <p:nvPr/>
        </p:nvSpPr>
        <p:spPr bwMode="auto">
          <a:xfrm>
            <a:off x="5321604" y="1931297"/>
            <a:ext cx="363538" cy="371475"/>
          </a:xfrm>
          <a:custGeom>
            <a:avLst/>
            <a:gdLst>
              <a:gd name="T0" fmla="*/ 91960041 w 417"/>
              <a:gd name="T1" fmla="*/ 71583058 h 426"/>
              <a:gd name="T2" fmla="*/ 64599740 w 417"/>
              <a:gd name="T3" fmla="*/ 259679337 h 426"/>
              <a:gd name="T4" fmla="*/ 252320832 w 417"/>
              <a:gd name="T5" fmla="*/ 232264308 h 426"/>
              <a:gd name="T6" fmla="*/ 202920774 w 417"/>
              <a:gd name="T7" fmla="*/ 121081666 h 426"/>
              <a:gd name="T8" fmla="*/ 91960041 w 417"/>
              <a:gd name="T9" fmla="*/ 71583058 h 426"/>
              <a:gd name="T10" fmla="*/ 232560809 w 417"/>
              <a:gd name="T11" fmla="*/ 217795095 h 426"/>
              <a:gd name="T12" fmla="*/ 151240110 w 417"/>
              <a:gd name="T13" fmla="*/ 172865804 h 426"/>
              <a:gd name="T14" fmla="*/ 106400393 w 417"/>
              <a:gd name="T15" fmla="*/ 91382850 h 426"/>
              <a:gd name="T16" fmla="*/ 187720220 w 417"/>
              <a:gd name="T17" fmla="*/ 136312141 h 426"/>
              <a:gd name="T18" fmla="*/ 232560809 w 417"/>
              <a:gd name="T19" fmla="*/ 217795095 h 426"/>
              <a:gd name="T20" fmla="*/ 234840543 w 417"/>
              <a:gd name="T21" fmla="*/ 97474691 h 426"/>
              <a:gd name="T22" fmla="*/ 245480757 w 417"/>
              <a:gd name="T23" fmla="*/ 92905374 h 426"/>
              <a:gd name="T24" fmla="*/ 274360589 w 417"/>
              <a:gd name="T25" fmla="*/ 63967821 h 426"/>
              <a:gd name="T26" fmla="*/ 274360589 w 417"/>
              <a:gd name="T27" fmla="*/ 42645504 h 426"/>
              <a:gd name="T28" fmla="*/ 253080162 w 417"/>
              <a:gd name="T29" fmla="*/ 42645504 h 426"/>
              <a:gd name="T30" fmla="*/ 224200329 w 417"/>
              <a:gd name="T31" fmla="*/ 71583058 h 426"/>
              <a:gd name="T32" fmla="*/ 224200329 w 417"/>
              <a:gd name="T33" fmla="*/ 92905374 h 426"/>
              <a:gd name="T34" fmla="*/ 234840543 w 417"/>
              <a:gd name="T35" fmla="*/ 97474691 h 426"/>
              <a:gd name="T36" fmla="*/ 180119943 w 417"/>
              <a:gd name="T37" fmla="*/ 60160638 h 426"/>
              <a:gd name="T38" fmla="*/ 187720220 w 417"/>
              <a:gd name="T39" fmla="*/ 61683162 h 426"/>
              <a:gd name="T40" fmla="*/ 200640168 w 417"/>
              <a:gd name="T41" fmla="*/ 54067925 h 426"/>
              <a:gd name="T42" fmla="*/ 217360254 w 417"/>
              <a:gd name="T43" fmla="*/ 25130371 h 426"/>
              <a:gd name="T44" fmla="*/ 211280381 w 417"/>
              <a:gd name="T45" fmla="*/ 3807183 h 426"/>
              <a:gd name="T46" fmla="*/ 190760156 w 417"/>
              <a:gd name="T47" fmla="*/ 9899896 h 426"/>
              <a:gd name="T48" fmla="*/ 174040070 w 417"/>
              <a:gd name="T49" fmla="*/ 39599584 h 426"/>
              <a:gd name="T50" fmla="*/ 180119943 w 417"/>
              <a:gd name="T51" fmla="*/ 60160638 h 426"/>
              <a:gd name="T52" fmla="*/ 313120433 w 417"/>
              <a:gd name="T53" fmla="*/ 105851191 h 426"/>
              <a:gd name="T54" fmla="*/ 292600208 w 417"/>
              <a:gd name="T55" fmla="*/ 99759350 h 426"/>
              <a:gd name="T56" fmla="*/ 262960174 w 417"/>
              <a:gd name="T57" fmla="*/ 116513221 h 426"/>
              <a:gd name="T58" fmla="*/ 256880301 w 417"/>
              <a:gd name="T59" fmla="*/ 137074275 h 426"/>
              <a:gd name="T60" fmla="*/ 270560451 w 417"/>
              <a:gd name="T61" fmla="*/ 144689513 h 426"/>
              <a:gd name="T62" fmla="*/ 278160728 w 417"/>
              <a:gd name="T63" fmla="*/ 143166116 h 426"/>
              <a:gd name="T64" fmla="*/ 307040560 w 417"/>
              <a:gd name="T65" fmla="*/ 126412245 h 426"/>
              <a:gd name="T66" fmla="*/ 313120433 w 417"/>
              <a:gd name="T67" fmla="*/ 105851191 h 4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1A3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005">
            <a:extLst>
              <a:ext uri="{FF2B5EF4-FFF2-40B4-BE49-F238E27FC236}">
                <a16:creationId xmlns:a16="http://schemas.microsoft.com/office/drawing/2014/main" id="{43A2CC4A-A557-23DB-5D84-F584EC404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1590" y="5310833"/>
            <a:ext cx="772600" cy="3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1" name="005">
            <a:extLst>
              <a:ext uri="{FF2B5EF4-FFF2-40B4-BE49-F238E27FC236}">
                <a16:creationId xmlns:a16="http://schemas.microsoft.com/office/drawing/2014/main" id="{E78EBFBE-EE60-6E34-0DBA-B2E384E2B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8242" y="2220677"/>
            <a:ext cx="772600" cy="3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2" name="005">
            <a:extLst>
              <a:ext uri="{FF2B5EF4-FFF2-40B4-BE49-F238E27FC236}">
                <a16:creationId xmlns:a16="http://schemas.microsoft.com/office/drawing/2014/main" id="{2A539D33-A1AE-C88D-479A-37FC789AD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1981191"/>
            <a:ext cx="772600" cy="3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3" name="005">
            <a:extLst>
              <a:ext uri="{FF2B5EF4-FFF2-40B4-BE49-F238E27FC236}">
                <a16:creationId xmlns:a16="http://schemas.microsoft.com/office/drawing/2014/main" id="{63F56806-2FE4-BC5D-5815-C886563693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5314" y="3923949"/>
            <a:ext cx="772600" cy="3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CF2094E-3B3E-A959-F7E7-560E5922FED7}"/>
              </a:ext>
            </a:extLst>
          </p:cNvPr>
          <p:cNvSpPr txBox="1"/>
          <p:nvPr/>
        </p:nvSpPr>
        <p:spPr>
          <a:xfrm>
            <a:off x="5356393" y="3260976"/>
            <a:ext cx="1479214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C143D7F-BBDB-96E1-0FA7-FFBBA6292425}"/>
              </a:ext>
            </a:extLst>
          </p:cNvPr>
          <p:cNvGrpSpPr/>
          <p:nvPr/>
        </p:nvGrpSpPr>
        <p:grpSpPr>
          <a:xfrm>
            <a:off x="6287890" y="472435"/>
            <a:ext cx="2789838" cy="690978"/>
            <a:chOff x="546100" y="4386745"/>
            <a:chExt cx="2789838" cy="69097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BBDEDE-47E5-9B23-31A8-16A5530310D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8260CD-ECB1-244B-EF4D-97647E4319EB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DC48334-7004-8309-23FE-2CE51EC069B5}"/>
              </a:ext>
            </a:extLst>
          </p:cNvPr>
          <p:cNvGrpSpPr/>
          <p:nvPr/>
        </p:nvGrpSpPr>
        <p:grpSpPr>
          <a:xfrm>
            <a:off x="8566625" y="2568068"/>
            <a:ext cx="2789838" cy="690978"/>
            <a:chOff x="546100" y="4386745"/>
            <a:chExt cx="2789838" cy="69097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0B73B25-0C9E-F73D-1727-AF2F7B44117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60C625-9699-F8FA-1719-133E720778FF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1668ABC-A90C-49AF-ECF5-9FC4A6B4513D}"/>
              </a:ext>
            </a:extLst>
          </p:cNvPr>
          <p:cNvGrpSpPr/>
          <p:nvPr/>
        </p:nvGrpSpPr>
        <p:grpSpPr>
          <a:xfrm>
            <a:off x="8045925" y="5460173"/>
            <a:ext cx="2789838" cy="690978"/>
            <a:chOff x="546100" y="4386745"/>
            <a:chExt cx="2789838" cy="69097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3681D42-0E6C-4A44-F2A6-3FD6455D1A96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91DCE80-C2CB-8736-0C80-86B7500017E0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48D83FF-2AA9-F85A-A5D0-7AB3FB792E3F}"/>
              </a:ext>
            </a:extLst>
          </p:cNvPr>
          <p:cNvGrpSpPr/>
          <p:nvPr/>
        </p:nvGrpSpPr>
        <p:grpSpPr>
          <a:xfrm>
            <a:off x="1338549" y="1606612"/>
            <a:ext cx="2634426" cy="713846"/>
            <a:chOff x="1366205" y="4426110"/>
            <a:chExt cx="2634426" cy="71384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5DA9794-2EF7-B770-C083-3DF28B455461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E0C6788-85C6-2FAC-E472-D4D3E2D87ED5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1C05DF2-A496-BA48-F810-7DC0B79B3901}"/>
              </a:ext>
            </a:extLst>
          </p:cNvPr>
          <p:cNvGrpSpPr/>
          <p:nvPr/>
        </p:nvGrpSpPr>
        <p:grpSpPr>
          <a:xfrm>
            <a:off x="1273054" y="5062690"/>
            <a:ext cx="2634426" cy="713846"/>
            <a:chOff x="1366205" y="4426110"/>
            <a:chExt cx="2634426" cy="71384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67C7E96-BC91-2326-7AD8-E0C996D263AA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8243C5C-5366-F05A-B526-6C9EC4C1981E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969449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03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存在问题</a:t>
            </a:r>
          </a:p>
        </p:txBody>
      </p:sp>
      <p:sp>
        <p:nvSpPr>
          <p:cNvPr id="3" name="669">
            <a:extLst>
              <a:ext uri="{FF2B5EF4-FFF2-40B4-BE49-F238E27FC236}">
                <a16:creationId xmlns:a16="http://schemas.microsoft.com/office/drawing/2014/main" id="{137A09F4-2678-65CB-A41B-C9242CD03D4D}"/>
              </a:ext>
            </a:extLst>
          </p:cNvPr>
          <p:cNvSpPr>
            <a:spLocks noEditPoints="1"/>
          </p:cNvSpPr>
          <p:nvPr/>
        </p:nvSpPr>
        <p:spPr bwMode="auto">
          <a:xfrm>
            <a:off x="7775575" y="2446338"/>
            <a:ext cx="939800" cy="941387"/>
          </a:xfrm>
          <a:custGeom>
            <a:avLst/>
            <a:gdLst>
              <a:gd name="T0" fmla="*/ 1832 w 1832"/>
              <a:gd name="T1" fmla="*/ 1016 h 1831"/>
              <a:gd name="T2" fmla="*/ 1832 w 1832"/>
              <a:gd name="T3" fmla="*/ 831 h 1831"/>
              <a:gd name="T4" fmla="*/ 1644 w 1832"/>
              <a:gd name="T5" fmla="*/ 802 h 1831"/>
              <a:gd name="T6" fmla="*/ 1611 w 1832"/>
              <a:gd name="T7" fmla="*/ 670 h 1831"/>
              <a:gd name="T8" fmla="*/ 1760 w 1832"/>
              <a:gd name="T9" fmla="*/ 549 h 1831"/>
              <a:gd name="T10" fmla="*/ 1668 w 1832"/>
              <a:gd name="T11" fmla="*/ 385 h 1831"/>
              <a:gd name="T12" fmla="*/ 1491 w 1832"/>
              <a:gd name="T13" fmla="*/ 454 h 1831"/>
              <a:gd name="T14" fmla="*/ 1394 w 1832"/>
              <a:gd name="T15" fmla="*/ 355 h 1831"/>
              <a:gd name="T16" fmla="*/ 1462 w 1832"/>
              <a:gd name="T17" fmla="*/ 174 h 1831"/>
              <a:gd name="T18" fmla="*/ 1298 w 1832"/>
              <a:gd name="T19" fmla="*/ 82 h 1831"/>
              <a:gd name="T20" fmla="*/ 1184 w 1832"/>
              <a:gd name="T21" fmla="*/ 228 h 1831"/>
              <a:gd name="T22" fmla="*/ 1048 w 1832"/>
              <a:gd name="T23" fmla="*/ 190 h 1831"/>
              <a:gd name="T24" fmla="*/ 1016 w 1832"/>
              <a:gd name="T25" fmla="*/ 0 h 1831"/>
              <a:gd name="T26" fmla="*/ 831 w 1832"/>
              <a:gd name="T27" fmla="*/ 0 h 1831"/>
              <a:gd name="T28" fmla="*/ 803 w 1832"/>
              <a:gd name="T29" fmla="*/ 188 h 1831"/>
              <a:gd name="T30" fmla="*/ 670 w 1832"/>
              <a:gd name="T31" fmla="*/ 221 h 1831"/>
              <a:gd name="T32" fmla="*/ 549 w 1832"/>
              <a:gd name="T33" fmla="*/ 72 h 1831"/>
              <a:gd name="T34" fmla="*/ 385 w 1832"/>
              <a:gd name="T35" fmla="*/ 164 h 1831"/>
              <a:gd name="T36" fmla="*/ 455 w 1832"/>
              <a:gd name="T37" fmla="*/ 341 h 1831"/>
              <a:gd name="T38" fmla="*/ 356 w 1832"/>
              <a:gd name="T39" fmla="*/ 438 h 1831"/>
              <a:gd name="T40" fmla="*/ 175 w 1832"/>
              <a:gd name="T41" fmla="*/ 369 h 1831"/>
              <a:gd name="T42" fmla="*/ 83 w 1832"/>
              <a:gd name="T43" fmla="*/ 533 h 1831"/>
              <a:gd name="T44" fmla="*/ 230 w 1832"/>
              <a:gd name="T45" fmla="*/ 648 h 1831"/>
              <a:gd name="T46" fmla="*/ 191 w 1832"/>
              <a:gd name="T47" fmla="*/ 784 h 1831"/>
              <a:gd name="T48" fmla="*/ 0 w 1832"/>
              <a:gd name="T49" fmla="*/ 815 h 1831"/>
              <a:gd name="T50" fmla="*/ 0 w 1832"/>
              <a:gd name="T51" fmla="*/ 1000 h 1831"/>
              <a:gd name="T52" fmla="*/ 188 w 1832"/>
              <a:gd name="T53" fmla="*/ 1029 h 1831"/>
              <a:gd name="T54" fmla="*/ 221 w 1832"/>
              <a:gd name="T55" fmla="*/ 1162 h 1831"/>
              <a:gd name="T56" fmla="*/ 72 w 1832"/>
              <a:gd name="T57" fmla="*/ 1282 h 1831"/>
              <a:gd name="T58" fmla="*/ 165 w 1832"/>
              <a:gd name="T59" fmla="*/ 1446 h 1831"/>
              <a:gd name="T60" fmla="*/ 341 w 1832"/>
              <a:gd name="T61" fmla="*/ 1377 h 1831"/>
              <a:gd name="T62" fmla="*/ 438 w 1832"/>
              <a:gd name="T63" fmla="*/ 1476 h 1831"/>
              <a:gd name="T64" fmla="*/ 370 w 1832"/>
              <a:gd name="T65" fmla="*/ 1657 h 1831"/>
              <a:gd name="T66" fmla="*/ 534 w 1832"/>
              <a:gd name="T67" fmla="*/ 1749 h 1831"/>
              <a:gd name="T68" fmla="*/ 648 w 1832"/>
              <a:gd name="T69" fmla="*/ 1602 h 1831"/>
              <a:gd name="T70" fmla="*/ 784 w 1832"/>
              <a:gd name="T71" fmla="*/ 1640 h 1831"/>
              <a:gd name="T72" fmla="*/ 816 w 1832"/>
              <a:gd name="T73" fmla="*/ 1831 h 1831"/>
              <a:gd name="T74" fmla="*/ 1001 w 1832"/>
              <a:gd name="T75" fmla="*/ 1831 h 1831"/>
              <a:gd name="T76" fmla="*/ 1029 w 1832"/>
              <a:gd name="T77" fmla="*/ 1644 h 1831"/>
              <a:gd name="T78" fmla="*/ 1162 w 1832"/>
              <a:gd name="T79" fmla="*/ 1611 h 1831"/>
              <a:gd name="T80" fmla="*/ 1283 w 1832"/>
              <a:gd name="T81" fmla="*/ 1759 h 1831"/>
              <a:gd name="T82" fmla="*/ 1447 w 1832"/>
              <a:gd name="T83" fmla="*/ 1667 h 1831"/>
              <a:gd name="T84" fmla="*/ 1377 w 1832"/>
              <a:gd name="T85" fmla="*/ 1491 h 1831"/>
              <a:gd name="T86" fmla="*/ 1477 w 1832"/>
              <a:gd name="T87" fmla="*/ 1394 h 1831"/>
              <a:gd name="T88" fmla="*/ 1657 w 1832"/>
              <a:gd name="T89" fmla="*/ 1462 h 1831"/>
              <a:gd name="T90" fmla="*/ 1750 w 1832"/>
              <a:gd name="T91" fmla="*/ 1298 h 1831"/>
              <a:gd name="T92" fmla="*/ 1603 w 1832"/>
              <a:gd name="T93" fmla="*/ 1184 h 1831"/>
              <a:gd name="T94" fmla="*/ 1642 w 1832"/>
              <a:gd name="T95" fmla="*/ 1047 h 1831"/>
              <a:gd name="T96" fmla="*/ 1832 w 1832"/>
              <a:gd name="T97" fmla="*/ 1016 h 1831"/>
              <a:gd name="T98" fmla="*/ 919 w 1832"/>
              <a:gd name="T99" fmla="*/ 1331 h 1831"/>
              <a:gd name="T100" fmla="*/ 501 w 1832"/>
              <a:gd name="T101" fmla="*/ 918 h 1831"/>
              <a:gd name="T102" fmla="*/ 919 w 1832"/>
              <a:gd name="T103" fmla="*/ 500 h 1831"/>
              <a:gd name="T104" fmla="*/ 1331 w 1832"/>
              <a:gd name="T105" fmla="*/ 918 h 1831"/>
              <a:gd name="T106" fmla="*/ 919 w 1832"/>
              <a:gd name="T107" fmla="*/ 1331 h 1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2" h="1831">
                <a:moveTo>
                  <a:pt x="1832" y="1016"/>
                </a:moveTo>
                <a:cubicBezTo>
                  <a:pt x="1832" y="831"/>
                  <a:pt x="1832" y="831"/>
                  <a:pt x="1832" y="831"/>
                </a:cubicBezTo>
                <a:cubicBezTo>
                  <a:pt x="1644" y="802"/>
                  <a:pt x="1644" y="802"/>
                  <a:pt x="1644" y="802"/>
                </a:cubicBezTo>
                <a:cubicBezTo>
                  <a:pt x="1637" y="757"/>
                  <a:pt x="1626" y="712"/>
                  <a:pt x="1611" y="670"/>
                </a:cubicBezTo>
                <a:cubicBezTo>
                  <a:pt x="1760" y="549"/>
                  <a:pt x="1760" y="549"/>
                  <a:pt x="1760" y="549"/>
                </a:cubicBezTo>
                <a:cubicBezTo>
                  <a:pt x="1668" y="385"/>
                  <a:pt x="1668" y="385"/>
                  <a:pt x="1668" y="385"/>
                </a:cubicBezTo>
                <a:cubicBezTo>
                  <a:pt x="1491" y="454"/>
                  <a:pt x="1491" y="454"/>
                  <a:pt x="1491" y="454"/>
                </a:cubicBezTo>
                <a:cubicBezTo>
                  <a:pt x="1462" y="418"/>
                  <a:pt x="1429" y="385"/>
                  <a:pt x="1394" y="355"/>
                </a:cubicBezTo>
                <a:cubicBezTo>
                  <a:pt x="1462" y="174"/>
                  <a:pt x="1462" y="174"/>
                  <a:pt x="1462" y="174"/>
                </a:cubicBezTo>
                <a:cubicBezTo>
                  <a:pt x="1298" y="82"/>
                  <a:pt x="1298" y="82"/>
                  <a:pt x="1298" y="82"/>
                </a:cubicBezTo>
                <a:cubicBezTo>
                  <a:pt x="1184" y="228"/>
                  <a:pt x="1184" y="228"/>
                  <a:pt x="1184" y="228"/>
                </a:cubicBezTo>
                <a:cubicBezTo>
                  <a:pt x="1141" y="211"/>
                  <a:pt x="1095" y="198"/>
                  <a:pt x="1048" y="190"/>
                </a:cubicBezTo>
                <a:cubicBezTo>
                  <a:pt x="1016" y="0"/>
                  <a:pt x="1016" y="0"/>
                  <a:pt x="1016" y="0"/>
                </a:cubicBezTo>
                <a:cubicBezTo>
                  <a:pt x="831" y="0"/>
                  <a:pt x="831" y="0"/>
                  <a:pt x="831" y="0"/>
                </a:cubicBezTo>
                <a:cubicBezTo>
                  <a:pt x="803" y="188"/>
                  <a:pt x="803" y="188"/>
                  <a:pt x="803" y="188"/>
                </a:cubicBezTo>
                <a:cubicBezTo>
                  <a:pt x="757" y="195"/>
                  <a:pt x="713" y="206"/>
                  <a:pt x="670" y="221"/>
                </a:cubicBezTo>
                <a:cubicBezTo>
                  <a:pt x="549" y="72"/>
                  <a:pt x="549" y="72"/>
                  <a:pt x="549" y="72"/>
                </a:cubicBezTo>
                <a:cubicBezTo>
                  <a:pt x="385" y="164"/>
                  <a:pt x="385" y="164"/>
                  <a:pt x="385" y="164"/>
                </a:cubicBezTo>
                <a:cubicBezTo>
                  <a:pt x="455" y="341"/>
                  <a:pt x="455" y="341"/>
                  <a:pt x="455" y="341"/>
                </a:cubicBezTo>
                <a:cubicBezTo>
                  <a:pt x="419" y="370"/>
                  <a:pt x="386" y="402"/>
                  <a:pt x="356" y="438"/>
                </a:cubicBezTo>
                <a:cubicBezTo>
                  <a:pt x="175" y="369"/>
                  <a:pt x="175" y="369"/>
                  <a:pt x="175" y="369"/>
                </a:cubicBezTo>
                <a:cubicBezTo>
                  <a:pt x="83" y="533"/>
                  <a:pt x="83" y="533"/>
                  <a:pt x="83" y="533"/>
                </a:cubicBezTo>
                <a:cubicBezTo>
                  <a:pt x="230" y="648"/>
                  <a:pt x="230" y="648"/>
                  <a:pt x="230" y="648"/>
                </a:cubicBezTo>
                <a:cubicBezTo>
                  <a:pt x="213" y="691"/>
                  <a:pt x="200" y="737"/>
                  <a:pt x="191" y="784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188" y="1029"/>
                  <a:pt x="188" y="1029"/>
                  <a:pt x="188" y="1029"/>
                </a:cubicBezTo>
                <a:cubicBezTo>
                  <a:pt x="195" y="1075"/>
                  <a:pt x="206" y="1119"/>
                  <a:pt x="221" y="1162"/>
                </a:cubicBezTo>
                <a:cubicBezTo>
                  <a:pt x="72" y="1282"/>
                  <a:pt x="72" y="1282"/>
                  <a:pt x="72" y="1282"/>
                </a:cubicBezTo>
                <a:cubicBezTo>
                  <a:pt x="165" y="1446"/>
                  <a:pt x="165" y="1446"/>
                  <a:pt x="165" y="1446"/>
                </a:cubicBezTo>
                <a:cubicBezTo>
                  <a:pt x="341" y="1377"/>
                  <a:pt x="341" y="1377"/>
                  <a:pt x="341" y="1377"/>
                </a:cubicBezTo>
                <a:cubicBezTo>
                  <a:pt x="370" y="1413"/>
                  <a:pt x="403" y="1446"/>
                  <a:pt x="438" y="1476"/>
                </a:cubicBezTo>
                <a:cubicBezTo>
                  <a:pt x="370" y="1657"/>
                  <a:pt x="370" y="1657"/>
                  <a:pt x="370" y="1657"/>
                </a:cubicBezTo>
                <a:cubicBezTo>
                  <a:pt x="534" y="1749"/>
                  <a:pt x="534" y="1749"/>
                  <a:pt x="534" y="1749"/>
                </a:cubicBezTo>
                <a:cubicBezTo>
                  <a:pt x="648" y="1602"/>
                  <a:pt x="648" y="1602"/>
                  <a:pt x="648" y="1602"/>
                </a:cubicBezTo>
                <a:cubicBezTo>
                  <a:pt x="692" y="1619"/>
                  <a:pt x="737" y="1632"/>
                  <a:pt x="784" y="1640"/>
                </a:cubicBezTo>
                <a:cubicBezTo>
                  <a:pt x="816" y="1831"/>
                  <a:pt x="816" y="1831"/>
                  <a:pt x="816" y="1831"/>
                </a:cubicBezTo>
                <a:cubicBezTo>
                  <a:pt x="1001" y="1831"/>
                  <a:pt x="1001" y="1831"/>
                  <a:pt x="1001" y="1831"/>
                </a:cubicBezTo>
                <a:cubicBezTo>
                  <a:pt x="1029" y="1644"/>
                  <a:pt x="1029" y="1644"/>
                  <a:pt x="1029" y="1644"/>
                </a:cubicBezTo>
                <a:cubicBezTo>
                  <a:pt x="1075" y="1637"/>
                  <a:pt x="1120" y="1626"/>
                  <a:pt x="1162" y="1611"/>
                </a:cubicBezTo>
                <a:cubicBezTo>
                  <a:pt x="1283" y="1759"/>
                  <a:pt x="1283" y="1759"/>
                  <a:pt x="1283" y="1759"/>
                </a:cubicBezTo>
                <a:cubicBezTo>
                  <a:pt x="1447" y="1667"/>
                  <a:pt x="1447" y="1667"/>
                  <a:pt x="1447" y="1667"/>
                </a:cubicBezTo>
                <a:cubicBezTo>
                  <a:pt x="1377" y="1491"/>
                  <a:pt x="1377" y="1491"/>
                  <a:pt x="1377" y="1491"/>
                </a:cubicBezTo>
                <a:cubicBezTo>
                  <a:pt x="1414" y="1462"/>
                  <a:pt x="1447" y="1429"/>
                  <a:pt x="1477" y="1394"/>
                </a:cubicBezTo>
                <a:cubicBezTo>
                  <a:pt x="1657" y="1462"/>
                  <a:pt x="1657" y="1462"/>
                  <a:pt x="1657" y="1462"/>
                </a:cubicBezTo>
                <a:cubicBezTo>
                  <a:pt x="1750" y="1298"/>
                  <a:pt x="1750" y="1298"/>
                  <a:pt x="1750" y="1298"/>
                </a:cubicBezTo>
                <a:cubicBezTo>
                  <a:pt x="1603" y="1184"/>
                  <a:pt x="1603" y="1184"/>
                  <a:pt x="1603" y="1184"/>
                </a:cubicBezTo>
                <a:cubicBezTo>
                  <a:pt x="1620" y="1140"/>
                  <a:pt x="1633" y="1094"/>
                  <a:pt x="1642" y="1047"/>
                </a:cubicBezTo>
                <a:lnTo>
                  <a:pt x="1832" y="1016"/>
                </a:lnTo>
                <a:close/>
                <a:moveTo>
                  <a:pt x="919" y="1331"/>
                </a:moveTo>
                <a:cubicBezTo>
                  <a:pt x="690" y="1331"/>
                  <a:pt x="501" y="1142"/>
                  <a:pt x="501" y="918"/>
                </a:cubicBezTo>
                <a:cubicBezTo>
                  <a:pt x="501" y="689"/>
                  <a:pt x="690" y="500"/>
                  <a:pt x="919" y="500"/>
                </a:cubicBezTo>
                <a:cubicBezTo>
                  <a:pt x="1142" y="500"/>
                  <a:pt x="1331" y="689"/>
                  <a:pt x="1331" y="918"/>
                </a:cubicBezTo>
                <a:cubicBezTo>
                  <a:pt x="1331" y="1142"/>
                  <a:pt x="1142" y="1331"/>
                  <a:pt x="919" y="1331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" name="组合 9">
            <a:extLst>
              <a:ext uri="{FF2B5EF4-FFF2-40B4-BE49-F238E27FC236}">
                <a16:creationId xmlns:a16="http://schemas.microsoft.com/office/drawing/2014/main" id="{84399C5E-EDAB-2FA0-574E-EBDCD2C79350}"/>
              </a:ext>
            </a:extLst>
          </p:cNvPr>
          <p:cNvGrpSpPr/>
          <p:nvPr/>
        </p:nvGrpSpPr>
        <p:grpSpPr bwMode="auto">
          <a:xfrm>
            <a:off x="3335338" y="2149477"/>
            <a:ext cx="1574800" cy="1579563"/>
            <a:chOff x="3616499" y="2411836"/>
            <a:chExt cx="1576050" cy="1578222"/>
          </a:xfr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</p:grpSpPr>
        <p:sp>
          <p:nvSpPr>
            <p:cNvPr id="6" name="1666">
              <a:extLst>
                <a:ext uri="{FF2B5EF4-FFF2-40B4-BE49-F238E27FC236}">
                  <a16:creationId xmlns:a16="http://schemas.microsoft.com/office/drawing/2014/main" id="{D0A46E18-7B52-C8A2-79C2-96E2541CDE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6499" y="2411836"/>
              <a:ext cx="1576050" cy="1578222"/>
            </a:xfrm>
            <a:custGeom>
              <a:avLst/>
              <a:gdLst>
                <a:gd name="T0" fmla="*/ 258 w 306"/>
                <a:gd name="T1" fmla="*/ 265 h 306"/>
                <a:gd name="T2" fmla="*/ 258 w 306"/>
                <a:gd name="T3" fmla="*/ 230 h 306"/>
                <a:gd name="T4" fmla="*/ 293 w 306"/>
                <a:gd name="T5" fmla="*/ 215 h 306"/>
                <a:gd name="T6" fmla="*/ 278 w 306"/>
                <a:gd name="T7" fmla="*/ 185 h 306"/>
                <a:gd name="T8" fmla="*/ 306 w 306"/>
                <a:gd name="T9" fmla="*/ 158 h 306"/>
                <a:gd name="T10" fmla="*/ 280 w 306"/>
                <a:gd name="T11" fmla="*/ 133 h 306"/>
                <a:gd name="T12" fmla="*/ 295 w 306"/>
                <a:gd name="T13" fmla="*/ 96 h 306"/>
                <a:gd name="T14" fmla="*/ 264 w 306"/>
                <a:gd name="T15" fmla="*/ 88 h 306"/>
                <a:gd name="T16" fmla="*/ 265 w 306"/>
                <a:gd name="T17" fmla="*/ 48 h 306"/>
                <a:gd name="T18" fmla="*/ 231 w 306"/>
                <a:gd name="T19" fmla="*/ 51 h 306"/>
                <a:gd name="T20" fmla="*/ 216 w 306"/>
                <a:gd name="T21" fmla="*/ 14 h 306"/>
                <a:gd name="T22" fmla="*/ 185 w 306"/>
                <a:gd name="T23" fmla="*/ 29 h 306"/>
                <a:gd name="T24" fmla="*/ 158 w 306"/>
                <a:gd name="T25" fmla="*/ 0 h 306"/>
                <a:gd name="T26" fmla="*/ 136 w 306"/>
                <a:gd name="T27" fmla="*/ 25 h 306"/>
                <a:gd name="T28" fmla="*/ 100 w 306"/>
                <a:gd name="T29" fmla="*/ 10 h 306"/>
                <a:gd name="T30" fmla="*/ 87 w 306"/>
                <a:gd name="T31" fmla="*/ 42 h 306"/>
                <a:gd name="T32" fmla="*/ 48 w 306"/>
                <a:gd name="T33" fmla="*/ 42 h 306"/>
                <a:gd name="T34" fmla="*/ 48 w 306"/>
                <a:gd name="T35" fmla="*/ 76 h 306"/>
                <a:gd name="T36" fmla="*/ 13 w 306"/>
                <a:gd name="T37" fmla="*/ 92 h 306"/>
                <a:gd name="T38" fmla="*/ 27 w 306"/>
                <a:gd name="T39" fmla="*/ 122 h 306"/>
                <a:gd name="T40" fmla="*/ 0 w 306"/>
                <a:gd name="T41" fmla="*/ 149 h 306"/>
                <a:gd name="T42" fmla="*/ 24 w 306"/>
                <a:gd name="T43" fmla="*/ 175 h 306"/>
                <a:gd name="T44" fmla="*/ 11 w 306"/>
                <a:gd name="T45" fmla="*/ 210 h 306"/>
                <a:gd name="T46" fmla="*/ 41 w 306"/>
                <a:gd name="T47" fmla="*/ 221 h 306"/>
                <a:gd name="T48" fmla="*/ 42 w 306"/>
                <a:gd name="T49" fmla="*/ 258 h 306"/>
                <a:gd name="T50" fmla="*/ 75 w 306"/>
                <a:gd name="T51" fmla="*/ 259 h 306"/>
                <a:gd name="T52" fmla="*/ 90 w 306"/>
                <a:gd name="T53" fmla="*/ 293 h 306"/>
                <a:gd name="T54" fmla="*/ 122 w 306"/>
                <a:gd name="T55" fmla="*/ 280 h 306"/>
                <a:gd name="T56" fmla="*/ 149 w 306"/>
                <a:gd name="T57" fmla="*/ 306 h 306"/>
                <a:gd name="T58" fmla="*/ 171 w 306"/>
                <a:gd name="T59" fmla="*/ 283 h 306"/>
                <a:gd name="T60" fmla="*/ 206 w 306"/>
                <a:gd name="T61" fmla="*/ 297 h 306"/>
                <a:gd name="T62" fmla="*/ 220 w 306"/>
                <a:gd name="T63" fmla="*/ 265 h 306"/>
                <a:gd name="T64" fmla="*/ 69 w 306"/>
                <a:gd name="T65" fmla="*/ 221 h 306"/>
                <a:gd name="T66" fmla="*/ 235 w 306"/>
                <a:gd name="T67" fmla="*/ 87 h 306"/>
                <a:gd name="T68" fmla="*/ 69 w 306"/>
                <a:gd name="T69" fmla="*/ 22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" h="306">
                  <a:moveTo>
                    <a:pt x="239" y="280"/>
                  </a:moveTo>
                  <a:cubicBezTo>
                    <a:pt x="258" y="265"/>
                    <a:pt x="258" y="265"/>
                    <a:pt x="258" y="265"/>
                  </a:cubicBezTo>
                  <a:cubicBezTo>
                    <a:pt x="248" y="242"/>
                    <a:pt x="248" y="242"/>
                    <a:pt x="248" y="242"/>
                  </a:cubicBezTo>
                  <a:cubicBezTo>
                    <a:pt x="252" y="238"/>
                    <a:pt x="255" y="234"/>
                    <a:pt x="258" y="230"/>
                  </a:cubicBezTo>
                  <a:cubicBezTo>
                    <a:pt x="282" y="236"/>
                    <a:pt x="282" y="236"/>
                    <a:pt x="282" y="236"/>
                  </a:cubicBezTo>
                  <a:cubicBezTo>
                    <a:pt x="293" y="215"/>
                    <a:pt x="293" y="215"/>
                    <a:pt x="293" y="215"/>
                  </a:cubicBezTo>
                  <a:cubicBezTo>
                    <a:pt x="275" y="198"/>
                    <a:pt x="275" y="198"/>
                    <a:pt x="275" y="198"/>
                  </a:cubicBezTo>
                  <a:cubicBezTo>
                    <a:pt x="276" y="194"/>
                    <a:pt x="277" y="190"/>
                    <a:pt x="278" y="185"/>
                  </a:cubicBezTo>
                  <a:cubicBezTo>
                    <a:pt x="304" y="182"/>
                    <a:pt x="304" y="182"/>
                    <a:pt x="304" y="182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82" y="143"/>
                    <a:pt x="281" y="138"/>
                    <a:pt x="280" y="13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295" y="96"/>
                    <a:pt x="295" y="96"/>
                    <a:pt x="295" y="96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8" y="94"/>
                    <a:pt x="266" y="91"/>
                    <a:pt x="264" y="8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65" y="48"/>
                    <a:pt x="265" y="48"/>
                    <a:pt x="265" y="48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38" y="56"/>
                    <a:pt x="234" y="53"/>
                    <a:pt x="231" y="51"/>
                  </a:cubicBezTo>
                  <a:cubicBezTo>
                    <a:pt x="238" y="26"/>
                    <a:pt x="238" y="26"/>
                    <a:pt x="238" y="26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198" y="33"/>
                    <a:pt x="198" y="33"/>
                    <a:pt x="198" y="33"/>
                  </a:cubicBezTo>
                  <a:cubicBezTo>
                    <a:pt x="194" y="31"/>
                    <a:pt x="190" y="30"/>
                    <a:pt x="185" y="29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4" y="25"/>
                    <a:pt x="140" y="25"/>
                    <a:pt x="136" y="25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96" y="37"/>
                    <a:pt x="91" y="39"/>
                    <a:pt x="87" y="42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5" y="68"/>
                    <a:pt x="51" y="72"/>
                    <a:pt x="48" y="76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29" y="113"/>
                    <a:pt x="28" y="117"/>
                    <a:pt x="27" y="122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3" y="157"/>
                    <a:pt x="23" y="157"/>
                    <a:pt x="23" y="157"/>
                  </a:cubicBezTo>
                  <a:cubicBezTo>
                    <a:pt x="23" y="163"/>
                    <a:pt x="23" y="169"/>
                    <a:pt x="24" y="175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7" y="213"/>
                    <a:pt x="39" y="217"/>
                    <a:pt x="41" y="221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42" y="258"/>
                    <a:pt x="42" y="258"/>
                    <a:pt x="42" y="258"/>
                  </a:cubicBezTo>
                  <a:cubicBezTo>
                    <a:pt x="63" y="249"/>
                    <a:pt x="63" y="249"/>
                    <a:pt x="63" y="249"/>
                  </a:cubicBezTo>
                  <a:cubicBezTo>
                    <a:pt x="67" y="252"/>
                    <a:pt x="71" y="256"/>
                    <a:pt x="75" y="259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0" y="293"/>
                    <a:pt x="90" y="293"/>
                    <a:pt x="90" y="293"/>
                  </a:cubicBezTo>
                  <a:cubicBezTo>
                    <a:pt x="107" y="276"/>
                    <a:pt x="107" y="276"/>
                    <a:pt x="107" y="276"/>
                  </a:cubicBezTo>
                  <a:cubicBezTo>
                    <a:pt x="111" y="278"/>
                    <a:pt x="117" y="279"/>
                    <a:pt x="122" y="280"/>
                  </a:cubicBezTo>
                  <a:cubicBezTo>
                    <a:pt x="125" y="304"/>
                    <a:pt x="125" y="304"/>
                    <a:pt x="125" y="304"/>
                  </a:cubicBezTo>
                  <a:cubicBezTo>
                    <a:pt x="149" y="306"/>
                    <a:pt x="149" y="306"/>
                    <a:pt x="149" y="306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62" y="284"/>
                    <a:pt x="167" y="283"/>
                    <a:pt x="171" y="283"/>
                  </a:cubicBezTo>
                  <a:cubicBezTo>
                    <a:pt x="183" y="304"/>
                    <a:pt x="183" y="304"/>
                    <a:pt x="183" y="304"/>
                  </a:cubicBezTo>
                  <a:cubicBezTo>
                    <a:pt x="206" y="297"/>
                    <a:pt x="206" y="297"/>
                    <a:pt x="206" y="297"/>
                  </a:cubicBezTo>
                  <a:cubicBezTo>
                    <a:pt x="206" y="273"/>
                    <a:pt x="206" y="273"/>
                    <a:pt x="206" y="273"/>
                  </a:cubicBezTo>
                  <a:cubicBezTo>
                    <a:pt x="211" y="270"/>
                    <a:pt x="215" y="268"/>
                    <a:pt x="220" y="265"/>
                  </a:cubicBezTo>
                  <a:lnTo>
                    <a:pt x="239" y="280"/>
                  </a:lnTo>
                  <a:close/>
                  <a:moveTo>
                    <a:pt x="69" y="221"/>
                  </a:moveTo>
                  <a:cubicBezTo>
                    <a:pt x="32" y="175"/>
                    <a:pt x="40" y="108"/>
                    <a:pt x="85" y="71"/>
                  </a:cubicBezTo>
                  <a:cubicBezTo>
                    <a:pt x="131" y="34"/>
                    <a:pt x="198" y="42"/>
                    <a:pt x="235" y="87"/>
                  </a:cubicBezTo>
                  <a:cubicBezTo>
                    <a:pt x="272" y="133"/>
                    <a:pt x="265" y="200"/>
                    <a:pt x="219" y="237"/>
                  </a:cubicBezTo>
                  <a:cubicBezTo>
                    <a:pt x="173" y="274"/>
                    <a:pt x="106" y="267"/>
                    <a:pt x="69" y="221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115">
              <a:extLst>
                <a:ext uri="{FF2B5EF4-FFF2-40B4-BE49-F238E27FC236}">
                  <a16:creationId xmlns:a16="http://schemas.microsoft.com/office/drawing/2014/main" id="{0BEF7CEA-FCC2-F3D6-5D49-98D03B211784}"/>
                </a:ext>
              </a:extLst>
            </p:cNvPr>
            <p:cNvSpPr/>
            <p:nvPr/>
          </p:nvSpPr>
          <p:spPr bwMode="auto">
            <a:xfrm>
              <a:off x="4059763" y="2675138"/>
              <a:ext cx="608496" cy="360058"/>
            </a:xfrm>
            <a:custGeom>
              <a:avLst/>
              <a:gdLst>
                <a:gd name="T0" fmla="*/ 41 w 118"/>
                <a:gd name="T1" fmla="*/ 70 h 70"/>
                <a:gd name="T2" fmla="*/ 89 w 118"/>
                <a:gd name="T3" fmla="*/ 66 h 70"/>
                <a:gd name="T4" fmla="*/ 118 w 118"/>
                <a:gd name="T5" fmla="*/ 21 h 70"/>
                <a:gd name="T6" fmla="*/ 7 w 118"/>
                <a:gd name="T7" fmla="*/ 28 h 70"/>
                <a:gd name="T8" fmla="*/ 0 w 118"/>
                <a:gd name="T9" fmla="*/ 34 h 70"/>
                <a:gd name="T10" fmla="*/ 41 w 118"/>
                <a:gd name="T11" fmla="*/ 70 h 70"/>
                <a:gd name="T12" fmla="*/ 41 w 11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70">
                  <a:moveTo>
                    <a:pt x="41" y="70"/>
                  </a:moveTo>
                  <a:cubicBezTo>
                    <a:pt x="55" y="58"/>
                    <a:pt x="74" y="57"/>
                    <a:pt x="89" y="66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84" y="0"/>
                    <a:pt x="40" y="1"/>
                    <a:pt x="7" y="28"/>
                  </a:cubicBezTo>
                  <a:cubicBezTo>
                    <a:pt x="5" y="29"/>
                    <a:pt x="2" y="32"/>
                    <a:pt x="0" y="3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1" y="70"/>
                    <a:pt x="41" y="70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119">
              <a:extLst>
                <a:ext uri="{FF2B5EF4-FFF2-40B4-BE49-F238E27FC236}">
                  <a16:creationId xmlns:a16="http://schemas.microsoft.com/office/drawing/2014/main" id="{EA49F85E-0909-72DC-C1BA-77D351FBA4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8639" y="3016161"/>
              <a:ext cx="376537" cy="375918"/>
            </a:xfrm>
            <a:custGeom>
              <a:avLst/>
              <a:gdLst>
                <a:gd name="T0" fmla="*/ 62 w 73"/>
                <a:gd name="T1" fmla="*/ 17 h 73"/>
                <a:gd name="T2" fmla="*/ 17 w 73"/>
                <a:gd name="T3" fmla="*/ 11 h 73"/>
                <a:gd name="T4" fmla="*/ 11 w 73"/>
                <a:gd name="T5" fmla="*/ 56 h 73"/>
                <a:gd name="T6" fmla="*/ 56 w 73"/>
                <a:gd name="T7" fmla="*/ 62 h 73"/>
                <a:gd name="T8" fmla="*/ 62 w 73"/>
                <a:gd name="T9" fmla="*/ 17 h 73"/>
                <a:gd name="T10" fmla="*/ 21 w 73"/>
                <a:gd name="T11" fmla="*/ 49 h 73"/>
                <a:gd name="T12" fmla="*/ 24 w 73"/>
                <a:gd name="T13" fmla="*/ 21 h 73"/>
                <a:gd name="T14" fmla="*/ 51 w 73"/>
                <a:gd name="T15" fmla="*/ 24 h 73"/>
                <a:gd name="T16" fmla="*/ 49 w 73"/>
                <a:gd name="T17" fmla="*/ 52 h 73"/>
                <a:gd name="T18" fmla="*/ 21 w 73"/>
                <a:gd name="T1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62" y="17"/>
                  </a:moveTo>
                  <a:cubicBezTo>
                    <a:pt x="51" y="3"/>
                    <a:pt x="31" y="0"/>
                    <a:pt x="17" y="11"/>
                  </a:cubicBezTo>
                  <a:cubicBezTo>
                    <a:pt x="2" y="22"/>
                    <a:pt x="0" y="42"/>
                    <a:pt x="11" y="56"/>
                  </a:cubicBezTo>
                  <a:cubicBezTo>
                    <a:pt x="22" y="70"/>
                    <a:pt x="42" y="73"/>
                    <a:pt x="56" y="62"/>
                  </a:cubicBezTo>
                  <a:cubicBezTo>
                    <a:pt x="70" y="51"/>
                    <a:pt x="73" y="31"/>
                    <a:pt x="62" y="17"/>
                  </a:cubicBezTo>
                  <a:close/>
                  <a:moveTo>
                    <a:pt x="21" y="49"/>
                  </a:moveTo>
                  <a:cubicBezTo>
                    <a:pt x="14" y="40"/>
                    <a:pt x="16" y="28"/>
                    <a:pt x="24" y="21"/>
                  </a:cubicBezTo>
                  <a:cubicBezTo>
                    <a:pt x="33" y="15"/>
                    <a:pt x="45" y="16"/>
                    <a:pt x="51" y="24"/>
                  </a:cubicBezTo>
                  <a:cubicBezTo>
                    <a:pt x="58" y="33"/>
                    <a:pt x="57" y="45"/>
                    <a:pt x="49" y="52"/>
                  </a:cubicBezTo>
                  <a:cubicBezTo>
                    <a:pt x="40" y="58"/>
                    <a:pt x="28" y="57"/>
                    <a:pt x="21" y="49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115">
              <a:extLst>
                <a:ext uri="{FF2B5EF4-FFF2-40B4-BE49-F238E27FC236}">
                  <a16:creationId xmlns:a16="http://schemas.microsoft.com/office/drawing/2014/main" id="{5F4A5A7D-BAD0-3174-FC3A-FA98D1ACE008}"/>
                </a:ext>
              </a:extLst>
            </p:cNvPr>
            <p:cNvSpPr/>
            <p:nvPr/>
          </p:nvSpPr>
          <p:spPr bwMode="auto">
            <a:xfrm>
              <a:off x="4518915" y="3051057"/>
              <a:ext cx="421021" cy="597980"/>
            </a:xfrm>
            <a:custGeom>
              <a:avLst/>
              <a:gdLst>
                <a:gd name="T0" fmla="*/ 70 w 82"/>
                <a:gd name="T1" fmla="*/ 0 h 116"/>
                <a:gd name="T2" fmla="*/ 19 w 82"/>
                <a:gd name="T3" fmla="*/ 19 h 116"/>
                <a:gd name="T4" fmla="*/ 5 w 82"/>
                <a:gd name="T5" fmla="*/ 62 h 116"/>
                <a:gd name="T6" fmla="*/ 0 w 82"/>
                <a:gd name="T7" fmla="*/ 65 h 116"/>
                <a:gd name="T8" fmla="*/ 21 w 82"/>
                <a:gd name="T9" fmla="*/ 116 h 116"/>
                <a:gd name="T10" fmla="*/ 39 w 82"/>
                <a:gd name="T11" fmla="*/ 104 h 116"/>
                <a:gd name="T12" fmla="*/ 70 w 8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6">
                  <a:moveTo>
                    <a:pt x="7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3" y="35"/>
                    <a:pt x="18" y="52"/>
                    <a:pt x="5" y="62"/>
                  </a:cubicBezTo>
                  <a:cubicBezTo>
                    <a:pt x="3" y="63"/>
                    <a:pt x="2" y="65"/>
                    <a:pt x="0" y="65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7" y="113"/>
                    <a:pt x="33" y="109"/>
                    <a:pt x="39" y="104"/>
                  </a:cubicBezTo>
                  <a:cubicBezTo>
                    <a:pt x="71" y="79"/>
                    <a:pt x="82" y="37"/>
                    <a:pt x="70" y="0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120">
              <a:extLst>
                <a:ext uri="{FF2B5EF4-FFF2-40B4-BE49-F238E27FC236}">
                  <a16:creationId xmlns:a16="http://schemas.microsoft.com/office/drawing/2014/main" id="{7D4D10C7-6344-6E34-C134-5F47DD03BB49}"/>
                </a:ext>
              </a:extLst>
            </p:cNvPr>
            <p:cNvSpPr/>
            <p:nvPr/>
          </p:nvSpPr>
          <p:spPr bwMode="auto">
            <a:xfrm>
              <a:off x="3894532" y="3117675"/>
              <a:ext cx="459152" cy="567842"/>
            </a:xfrm>
            <a:custGeom>
              <a:avLst/>
              <a:gdLst>
                <a:gd name="T0" fmla="*/ 89 w 89"/>
                <a:gd name="T1" fmla="*/ 57 h 110"/>
                <a:gd name="T2" fmla="*/ 66 w 89"/>
                <a:gd name="T3" fmla="*/ 43 h 110"/>
                <a:gd name="T4" fmla="*/ 58 w 89"/>
                <a:gd name="T5" fmla="*/ 11 h 110"/>
                <a:gd name="T6" fmla="*/ 5 w 89"/>
                <a:gd name="T7" fmla="*/ 0 h 110"/>
                <a:gd name="T8" fmla="*/ 24 w 89"/>
                <a:gd name="T9" fmla="*/ 77 h 110"/>
                <a:gd name="T10" fmla="*/ 78 w 89"/>
                <a:gd name="T11" fmla="*/ 110 h 110"/>
                <a:gd name="T12" fmla="*/ 89 w 89"/>
                <a:gd name="T13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0">
                  <a:moveTo>
                    <a:pt x="89" y="57"/>
                  </a:moveTo>
                  <a:cubicBezTo>
                    <a:pt x="80" y="55"/>
                    <a:pt x="72" y="50"/>
                    <a:pt x="66" y="43"/>
                  </a:cubicBezTo>
                  <a:cubicBezTo>
                    <a:pt x="59" y="33"/>
                    <a:pt x="56" y="22"/>
                    <a:pt x="5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6"/>
                    <a:pt x="6" y="54"/>
                    <a:pt x="24" y="77"/>
                  </a:cubicBezTo>
                  <a:cubicBezTo>
                    <a:pt x="39" y="94"/>
                    <a:pt x="58" y="106"/>
                    <a:pt x="78" y="110"/>
                  </a:cubicBezTo>
                  <a:lnTo>
                    <a:pt x="89" y="57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1" name="2564">
            <a:extLst>
              <a:ext uri="{FF2B5EF4-FFF2-40B4-BE49-F238E27FC236}">
                <a16:creationId xmlns:a16="http://schemas.microsoft.com/office/drawing/2014/main" id="{5FC2047C-CDAC-D625-5C18-09F7E8C812CA}"/>
              </a:ext>
            </a:extLst>
          </p:cNvPr>
          <p:cNvSpPr>
            <a:spLocks noEditPoints="1"/>
          </p:cNvSpPr>
          <p:nvPr/>
        </p:nvSpPr>
        <p:spPr bwMode="auto">
          <a:xfrm>
            <a:off x="7775575" y="3721100"/>
            <a:ext cx="334963" cy="334963"/>
          </a:xfrm>
          <a:custGeom>
            <a:avLst/>
            <a:gdLst>
              <a:gd name="T0" fmla="*/ 1832 w 1832"/>
              <a:gd name="T1" fmla="*/ 1016 h 1831"/>
              <a:gd name="T2" fmla="*/ 1832 w 1832"/>
              <a:gd name="T3" fmla="*/ 831 h 1831"/>
              <a:gd name="T4" fmla="*/ 1644 w 1832"/>
              <a:gd name="T5" fmla="*/ 802 h 1831"/>
              <a:gd name="T6" fmla="*/ 1611 w 1832"/>
              <a:gd name="T7" fmla="*/ 670 h 1831"/>
              <a:gd name="T8" fmla="*/ 1760 w 1832"/>
              <a:gd name="T9" fmla="*/ 549 h 1831"/>
              <a:gd name="T10" fmla="*/ 1668 w 1832"/>
              <a:gd name="T11" fmla="*/ 385 h 1831"/>
              <a:gd name="T12" fmla="*/ 1491 w 1832"/>
              <a:gd name="T13" fmla="*/ 454 h 1831"/>
              <a:gd name="T14" fmla="*/ 1394 w 1832"/>
              <a:gd name="T15" fmla="*/ 355 h 1831"/>
              <a:gd name="T16" fmla="*/ 1462 w 1832"/>
              <a:gd name="T17" fmla="*/ 174 h 1831"/>
              <a:gd name="T18" fmla="*/ 1298 w 1832"/>
              <a:gd name="T19" fmla="*/ 82 h 1831"/>
              <a:gd name="T20" fmla="*/ 1184 w 1832"/>
              <a:gd name="T21" fmla="*/ 228 h 1831"/>
              <a:gd name="T22" fmla="*/ 1048 w 1832"/>
              <a:gd name="T23" fmla="*/ 190 h 1831"/>
              <a:gd name="T24" fmla="*/ 1016 w 1832"/>
              <a:gd name="T25" fmla="*/ 0 h 1831"/>
              <a:gd name="T26" fmla="*/ 831 w 1832"/>
              <a:gd name="T27" fmla="*/ 0 h 1831"/>
              <a:gd name="T28" fmla="*/ 803 w 1832"/>
              <a:gd name="T29" fmla="*/ 188 h 1831"/>
              <a:gd name="T30" fmla="*/ 670 w 1832"/>
              <a:gd name="T31" fmla="*/ 221 h 1831"/>
              <a:gd name="T32" fmla="*/ 549 w 1832"/>
              <a:gd name="T33" fmla="*/ 72 h 1831"/>
              <a:gd name="T34" fmla="*/ 385 w 1832"/>
              <a:gd name="T35" fmla="*/ 164 h 1831"/>
              <a:gd name="T36" fmla="*/ 455 w 1832"/>
              <a:gd name="T37" fmla="*/ 341 h 1831"/>
              <a:gd name="T38" fmla="*/ 356 w 1832"/>
              <a:gd name="T39" fmla="*/ 438 h 1831"/>
              <a:gd name="T40" fmla="*/ 175 w 1832"/>
              <a:gd name="T41" fmla="*/ 369 h 1831"/>
              <a:gd name="T42" fmla="*/ 83 w 1832"/>
              <a:gd name="T43" fmla="*/ 533 h 1831"/>
              <a:gd name="T44" fmla="*/ 230 w 1832"/>
              <a:gd name="T45" fmla="*/ 648 h 1831"/>
              <a:gd name="T46" fmla="*/ 191 w 1832"/>
              <a:gd name="T47" fmla="*/ 784 h 1831"/>
              <a:gd name="T48" fmla="*/ 0 w 1832"/>
              <a:gd name="T49" fmla="*/ 815 h 1831"/>
              <a:gd name="T50" fmla="*/ 0 w 1832"/>
              <a:gd name="T51" fmla="*/ 1000 h 1831"/>
              <a:gd name="T52" fmla="*/ 188 w 1832"/>
              <a:gd name="T53" fmla="*/ 1029 h 1831"/>
              <a:gd name="T54" fmla="*/ 221 w 1832"/>
              <a:gd name="T55" fmla="*/ 1162 h 1831"/>
              <a:gd name="T56" fmla="*/ 72 w 1832"/>
              <a:gd name="T57" fmla="*/ 1282 h 1831"/>
              <a:gd name="T58" fmla="*/ 165 w 1832"/>
              <a:gd name="T59" fmla="*/ 1446 h 1831"/>
              <a:gd name="T60" fmla="*/ 341 w 1832"/>
              <a:gd name="T61" fmla="*/ 1377 h 1831"/>
              <a:gd name="T62" fmla="*/ 438 w 1832"/>
              <a:gd name="T63" fmla="*/ 1476 h 1831"/>
              <a:gd name="T64" fmla="*/ 370 w 1832"/>
              <a:gd name="T65" fmla="*/ 1657 h 1831"/>
              <a:gd name="T66" fmla="*/ 534 w 1832"/>
              <a:gd name="T67" fmla="*/ 1749 h 1831"/>
              <a:gd name="T68" fmla="*/ 648 w 1832"/>
              <a:gd name="T69" fmla="*/ 1602 h 1831"/>
              <a:gd name="T70" fmla="*/ 784 w 1832"/>
              <a:gd name="T71" fmla="*/ 1640 h 1831"/>
              <a:gd name="T72" fmla="*/ 816 w 1832"/>
              <a:gd name="T73" fmla="*/ 1831 h 1831"/>
              <a:gd name="T74" fmla="*/ 1001 w 1832"/>
              <a:gd name="T75" fmla="*/ 1831 h 1831"/>
              <a:gd name="T76" fmla="*/ 1029 w 1832"/>
              <a:gd name="T77" fmla="*/ 1644 h 1831"/>
              <a:gd name="T78" fmla="*/ 1162 w 1832"/>
              <a:gd name="T79" fmla="*/ 1611 h 1831"/>
              <a:gd name="T80" fmla="*/ 1283 w 1832"/>
              <a:gd name="T81" fmla="*/ 1759 h 1831"/>
              <a:gd name="T82" fmla="*/ 1447 w 1832"/>
              <a:gd name="T83" fmla="*/ 1667 h 1831"/>
              <a:gd name="T84" fmla="*/ 1377 w 1832"/>
              <a:gd name="T85" fmla="*/ 1491 h 1831"/>
              <a:gd name="T86" fmla="*/ 1477 w 1832"/>
              <a:gd name="T87" fmla="*/ 1394 h 1831"/>
              <a:gd name="T88" fmla="*/ 1657 w 1832"/>
              <a:gd name="T89" fmla="*/ 1462 h 1831"/>
              <a:gd name="T90" fmla="*/ 1750 w 1832"/>
              <a:gd name="T91" fmla="*/ 1298 h 1831"/>
              <a:gd name="T92" fmla="*/ 1603 w 1832"/>
              <a:gd name="T93" fmla="*/ 1184 h 1831"/>
              <a:gd name="T94" fmla="*/ 1642 w 1832"/>
              <a:gd name="T95" fmla="*/ 1047 h 1831"/>
              <a:gd name="T96" fmla="*/ 1832 w 1832"/>
              <a:gd name="T97" fmla="*/ 1016 h 1831"/>
              <a:gd name="T98" fmla="*/ 919 w 1832"/>
              <a:gd name="T99" fmla="*/ 1331 h 1831"/>
              <a:gd name="T100" fmla="*/ 501 w 1832"/>
              <a:gd name="T101" fmla="*/ 918 h 1831"/>
              <a:gd name="T102" fmla="*/ 919 w 1832"/>
              <a:gd name="T103" fmla="*/ 500 h 1831"/>
              <a:gd name="T104" fmla="*/ 1331 w 1832"/>
              <a:gd name="T105" fmla="*/ 918 h 1831"/>
              <a:gd name="T106" fmla="*/ 919 w 1832"/>
              <a:gd name="T107" fmla="*/ 1331 h 1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2" h="1831">
                <a:moveTo>
                  <a:pt x="1832" y="1016"/>
                </a:moveTo>
                <a:cubicBezTo>
                  <a:pt x="1832" y="831"/>
                  <a:pt x="1832" y="831"/>
                  <a:pt x="1832" y="831"/>
                </a:cubicBezTo>
                <a:cubicBezTo>
                  <a:pt x="1644" y="802"/>
                  <a:pt x="1644" y="802"/>
                  <a:pt x="1644" y="802"/>
                </a:cubicBezTo>
                <a:cubicBezTo>
                  <a:pt x="1637" y="757"/>
                  <a:pt x="1626" y="712"/>
                  <a:pt x="1611" y="670"/>
                </a:cubicBezTo>
                <a:cubicBezTo>
                  <a:pt x="1760" y="549"/>
                  <a:pt x="1760" y="549"/>
                  <a:pt x="1760" y="549"/>
                </a:cubicBezTo>
                <a:cubicBezTo>
                  <a:pt x="1668" y="385"/>
                  <a:pt x="1668" y="385"/>
                  <a:pt x="1668" y="385"/>
                </a:cubicBezTo>
                <a:cubicBezTo>
                  <a:pt x="1491" y="454"/>
                  <a:pt x="1491" y="454"/>
                  <a:pt x="1491" y="454"/>
                </a:cubicBezTo>
                <a:cubicBezTo>
                  <a:pt x="1462" y="418"/>
                  <a:pt x="1429" y="385"/>
                  <a:pt x="1394" y="355"/>
                </a:cubicBezTo>
                <a:cubicBezTo>
                  <a:pt x="1462" y="174"/>
                  <a:pt x="1462" y="174"/>
                  <a:pt x="1462" y="174"/>
                </a:cubicBezTo>
                <a:cubicBezTo>
                  <a:pt x="1298" y="82"/>
                  <a:pt x="1298" y="82"/>
                  <a:pt x="1298" y="82"/>
                </a:cubicBezTo>
                <a:cubicBezTo>
                  <a:pt x="1184" y="228"/>
                  <a:pt x="1184" y="228"/>
                  <a:pt x="1184" y="228"/>
                </a:cubicBezTo>
                <a:cubicBezTo>
                  <a:pt x="1141" y="211"/>
                  <a:pt x="1095" y="198"/>
                  <a:pt x="1048" y="190"/>
                </a:cubicBezTo>
                <a:cubicBezTo>
                  <a:pt x="1016" y="0"/>
                  <a:pt x="1016" y="0"/>
                  <a:pt x="1016" y="0"/>
                </a:cubicBezTo>
                <a:cubicBezTo>
                  <a:pt x="831" y="0"/>
                  <a:pt x="831" y="0"/>
                  <a:pt x="831" y="0"/>
                </a:cubicBezTo>
                <a:cubicBezTo>
                  <a:pt x="803" y="188"/>
                  <a:pt x="803" y="188"/>
                  <a:pt x="803" y="188"/>
                </a:cubicBezTo>
                <a:cubicBezTo>
                  <a:pt x="757" y="195"/>
                  <a:pt x="713" y="206"/>
                  <a:pt x="670" y="221"/>
                </a:cubicBezTo>
                <a:cubicBezTo>
                  <a:pt x="549" y="72"/>
                  <a:pt x="549" y="72"/>
                  <a:pt x="549" y="72"/>
                </a:cubicBezTo>
                <a:cubicBezTo>
                  <a:pt x="385" y="164"/>
                  <a:pt x="385" y="164"/>
                  <a:pt x="385" y="164"/>
                </a:cubicBezTo>
                <a:cubicBezTo>
                  <a:pt x="455" y="341"/>
                  <a:pt x="455" y="341"/>
                  <a:pt x="455" y="341"/>
                </a:cubicBezTo>
                <a:cubicBezTo>
                  <a:pt x="419" y="370"/>
                  <a:pt x="386" y="402"/>
                  <a:pt x="356" y="438"/>
                </a:cubicBezTo>
                <a:cubicBezTo>
                  <a:pt x="175" y="369"/>
                  <a:pt x="175" y="369"/>
                  <a:pt x="175" y="369"/>
                </a:cubicBezTo>
                <a:cubicBezTo>
                  <a:pt x="83" y="533"/>
                  <a:pt x="83" y="533"/>
                  <a:pt x="83" y="533"/>
                </a:cubicBezTo>
                <a:cubicBezTo>
                  <a:pt x="230" y="648"/>
                  <a:pt x="230" y="648"/>
                  <a:pt x="230" y="648"/>
                </a:cubicBezTo>
                <a:cubicBezTo>
                  <a:pt x="213" y="691"/>
                  <a:pt x="200" y="737"/>
                  <a:pt x="191" y="784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188" y="1029"/>
                  <a:pt x="188" y="1029"/>
                  <a:pt x="188" y="1029"/>
                </a:cubicBezTo>
                <a:cubicBezTo>
                  <a:pt x="195" y="1075"/>
                  <a:pt x="206" y="1119"/>
                  <a:pt x="221" y="1162"/>
                </a:cubicBezTo>
                <a:cubicBezTo>
                  <a:pt x="72" y="1282"/>
                  <a:pt x="72" y="1282"/>
                  <a:pt x="72" y="1282"/>
                </a:cubicBezTo>
                <a:cubicBezTo>
                  <a:pt x="165" y="1446"/>
                  <a:pt x="165" y="1446"/>
                  <a:pt x="165" y="1446"/>
                </a:cubicBezTo>
                <a:cubicBezTo>
                  <a:pt x="341" y="1377"/>
                  <a:pt x="341" y="1377"/>
                  <a:pt x="341" y="1377"/>
                </a:cubicBezTo>
                <a:cubicBezTo>
                  <a:pt x="370" y="1413"/>
                  <a:pt x="403" y="1446"/>
                  <a:pt x="438" y="1476"/>
                </a:cubicBezTo>
                <a:cubicBezTo>
                  <a:pt x="370" y="1657"/>
                  <a:pt x="370" y="1657"/>
                  <a:pt x="370" y="1657"/>
                </a:cubicBezTo>
                <a:cubicBezTo>
                  <a:pt x="534" y="1749"/>
                  <a:pt x="534" y="1749"/>
                  <a:pt x="534" y="1749"/>
                </a:cubicBezTo>
                <a:cubicBezTo>
                  <a:pt x="648" y="1602"/>
                  <a:pt x="648" y="1602"/>
                  <a:pt x="648" y="1602"/>
                </a:cubicBezTo>
                <a:cubicBezTo>
                  <a:pt x="692" y="1619"/>
                  <a:pt x="737" y="1632"/>
                  <a:pt x="784" y="1640"/>
                </a:cubicBezTo>
                <a:cubicBezTo>
                  <a:pt x="816" y="1831"/>
                  <a:pt x="816" y="1831"/>
                  <a:pt x="816" y="1831"/>
                </a:cubicBezTo>
                <a:cubicBezTo>
                  <a:pt x="1001" y="1831"/>
                  <a:pt x="1001" y="1831"/>
                  <a:pt x="1001" y="1831"/>
                </a:cubicBezTo>
                <a:cubicBezTo>
                  <a:pt x="1029" y="1644"/>
                  <a:pt x="1029" y="1644"/>
                  <a:pt x="1029" y="1644"/>
                </a:cubicBezTo>
                <a:cubicBezTo>
                  <a:pt x="1075" y="1637"/>
                  <a:pt x="1120" y="1626"/>
                  <a:pt x="1162" y="1611"/>
                </a:cubicBezTo>
                <a:cubicBezTo>
                  <a:pt x="1283" y="1759"/>
                  <a:pt x="1283" y="1759"/>
                  <a:pt x="1283" y="1759"/>
                </a:cubicBezTo>
                <a:cubicBezTo>
                  <a:pt x="1447" y="1667"/>
                  <a:pt x="1447" y="1667"/>
                  <a:pt x="1447" y="1667"/>
                </a:cubicBezTo>
                <a:cubicBezTo>
                  <a:pt x="1377" y="1491"/>
                  <a:pt x="1377" y="1491"/>
                  <a:pt x="1377" y="1491"/>
                </a:cubicBezTo>
                <a:cubicBezTo>
                  <a:pt x="1414" y="1462"/>
                  <a:pt x="1447" y="1429"/>
                  <a:pt x="1477" y="1394"/>
                </a:cubicBezTo>
                <a:cubicBezTo>
                  <a:pt x="1657" y="1462"/>
                  <a:pt x="1657" y="1462"/>
                  <a:pt x="1657" y="1462"/>
                </a:cubicBezTo>
                <a:cubicBezTo>
                  <a:pt x="1750" y="1298"/>
                  <a:pt x="1750" y="1298"/>
                  <a:pt x="1750" y="1298"/>
                </a:cubicBezTo>
                <a:cubicBezTo>
                  <a:pt x="1603" y="1184"/>
                  <a:pt x="1603" y="1184"/>
                  <a:pt x="1603" y="1184"/>
                </a:cubicBezTo>
                <a:cubicBezTo>
                  <a:pt x="1620" y="1140"/>
                  <a:pt x="1633" y="1094"/>
                  <a:pt x="1642" y="1047"/>
                </a:cubicBezTo>
                <a:lnTo>
                  <a:pt x="1832" y="1016"/>
                </a:lnTo>
                <a:close/>
                <a:moveTo>
                  <a:pt x="919" y="1331"/>
                </a:moveTo>
                <a:cubicBezTo>
                  <a:pt x="690" y="1331"/>
                  <a:pt x="501" y="1142"/>
                  <a:pt x="501" y="918"/>
                </a:cubicBezTo>
                <a:cubicBezTo>
                  <a:pt x="501" y="689"/>
                  <a:pt x="690" y="500"/>
                  <a:pt x="919" y="500"/>
                </a:cubicBezTo>
                <a:cubicBezTo>
                  <a:pt x="1142" y="500"/>
                  <a:pt x="1331" y="689"/>
                  <a:pt x="1331" y="918"/>
                </a:cubicBezTo>
                <a:cubicBezTo>
                  <a:pt x="1331" y="1142"/>
                  <a:pt x="1142" y="1331"/>
                  <a:pt x="919" y="1331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2" name="组合 20">
            <a:extLst>
              <a:ext uri="{FF2B5EF4-FFF2-40B4-BE49-F238E27FC236}">
                <a16:creationId xmlns:a16="http://schemas.microsoft.com/office/drawing/2014/main" id="{4892F201-7F62-2292-B2A9-110E76216CE2}"/>
              </a:ext>
            </a:extLst>
          </p:cNvPr>
          <p:cNvGrpSpPr/>
          <p:nvPr/>
        </p:nvGrpSpPr>
        <p:grpSpPr bwMode="auto">
          <a:xfrm>
            <a:off x="4891088" y="1946275"/>
            <a:ext cx="2884487" cy="2882900"/>
            <a:chOff x="4867828" y="2004017"/>
            <a:chExt cx="2884972" cy="2883092"/>
          </a:xfrm>
          <a:noFill/>
        </p:grpSpPr>
        <p:sp>
          <p:nvSpPr>
            <p:cNvPr id="13" name="118">
              <a:extLst>
                <a:ext uri="{FF2B5EF4-FFF2-40B4-BE49-F238E27FC236}">
                  <a16:creationId xmlns:a16="http://schemas.microsoft.com/office/drawing/2014/main" id="{8AC42C02-CD61-706D-9B31-1C1EA14AC7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828" y="2004017"/>
              <a:ext cx="2884972" cy="2883092"/>
            </a:xfrm>
            <a:custGeom>
              <a:avLst/>
              <a:gdLst>
                <a:gd name="T0" fmla="*/ 5615 w 5615"/>
                <a:gd name="T1" fmla="*/ 3114 h 5615"/>
                <a:gd name="T2" fmla="*/ 5615 w 5615"/>
                <a:gd name="T3" fmla="*/ 2548 h 5615"/>
                <a:gd name="T4" fmla="*/ 4956 w 5615"/>
                <a:gd name="T5" fmla="*/ 2448 h 5615"/>
                <a:gd name="T6" fmla="*/ 4870 w 5615"/>
                <a:gd name="T7" fmla="*/ 2109 h 5615"/>
                <a:gd name="T8" fmla="*/ 5395 w 5615"/>
                <a:gd name="T9" fmla="*/ 1683 h 5615"/>
                <a:gd name="T10" fmla="*/ 5112 w 5615"/>
                <a:gd name="T11" fmla="*/ 1180 h 5615"/>
                <a:gd name="T12" fmla="*/ 4491 w 5615"/>
                <a:gd name="T13" fmla="*/ 1425 h 5615"/>
                <a:gd name="T14" fmla="*/ 4244 w 5615"/>
                <a:gd name="T15" fmla="*/ 1169 h 5615"/>
                <a:gd name="T16" fmla="*/ 4483 w 5615"/>
                <a:gd name="T17" fmla="*/ 535 h 5615"/>
                <a:gd name="T18" fmla="*/ 3980 w 5615"/>
                <a:gd name="T19" fmla="*/ 252 h 5615"/>
                <a:gd name="T20" fmla="*/ 3578 w 5615"/>
                <a:gd name="T21" fmla="*/ 768 h 5615"/>
                <a:gd name="T22" fmla="*/ 3226 w 5615"/>
                <a:gd name="T23" fmla="*/ 668 h 5615"/>
                <a:gd name="T24" fmla="*/ 3115 w 5615"/>
                <a:gd name="T25" fmla="*/ 0 h 5615"/>
                <a:gd name="T26" fmla="*/ 2548 w 5615"/>
                <a:gd name="T27" fmla="*/ 0 h 5615"/>
                <a:gd name="T28" fmla="*/ 2448 w 5615"/>
                <a:gd name="T29" fmla="*/ 660 h 5615"/>
                <a:gd name="T30" fmla="*/ 2109 w 5615"/>
                <a:gd name="T31" fmla="*/ 745 h 5615"/>
                <a:gd name="T32" fmla="*/ 1683 w 5615"/>
                <a:gd name="T33" fmla="*/ 220 h 5615"/>
                <a:gd name="T34" fmla="*/ 1180 w 5615"/>
                <a:gd name="T35" fmla="*/ 503 h 5615"/>
                <a:gd name="T36" fmla="*/ 1426 w 5615"/>
                <a:gd name="T37" fmla="*/ 1125 h 5615"/>
                <a:gd name="T38" fmla="*/ 1171 w 5615"/>
                <a:gd name="T39" fmla="*/ 1373 h 5615"/>
                <a:gd name="T40" fmla="*/ 535 w 5615"/>
                <a:gd name="T41" fmla="*/ 1133 h 5615"/>
                <a:gd name="T42" fmla="*/ 252 w 5615"/>
                <a:gd name="T43" fmla="*/ 1636 h 5615"/>
                <a:gd name="T44" fmla="*/ 770 w 5615"/>
                <a:gd name="T45" fmla="*/ 2039 h 5615"/>
                <a:gd name="T46" fmla="*/ 671 w 5615"/>
                <a:gd name="T47" fmla="*/ 2389 h 5615"/>
                <a:gd name="T48" fmla="*/ 0 w 5615"/>
                <a:gd name="T49" fmla="*/ 2501 h 5615"/>
                <a:gd name="T50" fmla="*/ 0 w 5615"/>
                <a:gd name="T51" fmla="*/ 3067 h 5615"/>
                <a:gd name="T52" fmla="*/ 658 w 5615"/>
                <a:gd name="T53" fmla="*/ 3167 h 5615"/>
                <a:gd name="T54" fmla="*/ 743 w 5615"/>
                <a:gd name="T55" fmla="*/ 3508 h 5615"/>
                <a:gd name="T56" fmla="*/ 221 w 5615"/>
                <a:gd name="T57" fmla="*/ 3932 h 5615"/>
                <a:gd name="T58" fmla="*/ 504 w 5615"/>
                <a:gd name="T59" fmla="*/ 4436 h 5615"/>
                <a:gd name="T60" fmla="*/ 1124 w 5615"/>
                <a:gd name="T61" fmla="*/ 4190 h 5615"/>
                <a:gd name="T62" fmla="*/ 1372 w 5615"/>
                <a:gd name="T63" fmla="*/ 4446 h 5615"/>
                <a:gd name="T64" fmla="*/ 1133 w 5615"/>
                <a:gd name="T65" fmla="*/ 5081 h 5615"/>
                <a:gd name="T66" fmla="*/ 1636 w 5615"/>
                <a:gd name="T67" fmla="*/ 5364 h 5615"/>
                <a:gd name="T68" fmla="*/ 2039 w 5615"/>
                <a:gd name="T69" fmla="*/ 4845 h 5615"/>
                <a:gd name="T70" fmla="*/ 2389 w 5615"/>
                <a:gd name="T71" fmla="*/ 4945 h 5615"/>
                <a:gd name="T72" fmla="*/ 2501 w 5615"/>
                <a:gd name="T73" fmla="*/ 5615 h 5615"/>
                <a:gd name="T74" fmla="*/ 3067 w 5615"/>
                <a:gd name="T75" fmla="*/ 5615 h 5615"/>
                <a:gd name="T76" fmla="*/ 3168 w 5615"/>
                <a:gd name="T77" fmla="*/ 4958 h 5615"/>
                <a:gd name="T78" fmla="*/ 3509 w 5615"/>
                <a:gd name="T79" fmla="*/ 4872 h 5615"/>
                <a:gd name="T80" fmla="*/ 3932 w 5615"/>
                <a:gd name="T81" fmla="*/ 5395 h 5615"/>
                <a:gd name="T82" fmla="*/ 4436 w 5615"/>
                <a:gd name="T83" fmla="*/ 5112 h 5615"/>
                <a:gd name="T84" fmla="*/ 4191 w 5615"/>
                <a:gd name="T85" fmla="*/ 4493 h 5615"/>
                <a:gd name="T86" fmla="*/ 4448 w 5615"/>
                <a:gd name="T87" fmla="*/ 4244 h 5615"/>
                <a:gd name="T88" fmla="*/ 5081 w 5615"/>
                <a:gd name="T89" fmla="*/ 4483 h 5615"/>
                <a:gd name="T90" fmla="*/ 5364 w 5615"/>
                <a:gd name="T91" fmla="*/ 3980 h 5615"/>
                <a:gd name="T92" fmla="*/ 4848 w 5615"/>
                <a:gd name="T93" fmla="*/ 3578 h 5615"/>
                <a:gd name="T94" fmla="*/ 4947 w 5615"/>
                <a:gd name="T95" fmla="*/ 3226 h 5615"/>
                <a:gd name="T96" fmla="*/ 5615 w 5615"/>
                <a:gd name="T97" fmla="*/ 3114 h 5615"/>
                <a:gd name="T98" fmla="*/ 2818 w 5615"/>
                <a:gd name="T99" fmla="*/ 4520 h 5615"/>
                <a:gd name="T100" fmla="*/ 1095 w 5615"/>
                <a:gd name="T101" fmla="*/ 2818 h 5615"/>
                <a:gd name="T102" fmla="*/ 2818 w 5615"/>
                <a:gd name="T103" fmla="*/ 1095 h 5615"/>
                <a:gd name="T104" fmla="*/ 4521 w 5615"/>
                <a:gd name="T105" fmla="*/ 2818 h 5615"/>
                <a:gd name="T106" fmla="*/ 2818 w 5615"/>
                <a:gd name="T107" fmla="*/ 4520 h 5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15" h="5615">
                  <a:moveTo>
                    <a:pt x="5615" y="3114"/>
                  </a:moveTo>
                  <a:cubicBezTo>
                    <a:pt x="5615" y="2548"/>
                    <a:pt x="5615" y="2548"/>
                    <a:pt x="5615" y="2548"/>
                  </a:cubicBezTo>
                  <a:cubicBezTo>
                    <a:pt x="4956" y="2448"/>
                    <a:pt x="4956" y="2448"/>
                    <a:pt x="4956" y="2448"/>
                  </a:cubicBezTo>
                  <a:cubicBezTo>
                    <a:pt x="4936" y="2331"/>
                    <a:pt x="4907" y="2218"/>
                    <a:pt x="4870" y="2109"/>
                  </a:cubicBezTo>
                  <a:cubicBezTo>
                    <a:pt x="5395" y="1683"/>
                    <a:pt x="5395" y="1683"/>
                    <a:pt x="5395" y="1683"/>
                  </a:cubicBezTo>
                  <a:cubicBezTo>
                    <a:pt x="5112" y="1180"/>
                    <a:pt x="5112" y="1180"/>
                    <a:pt x="5112" y="1180"/>
                  </a:cubicBezTo>
                  <a:cubicBezTo>
                    <a:pt x="4491" y="1425"/>
                    <a:pt x="4491" y="1425"/>
                    <a:pt x="4491" y="1425"/>
                  </a:cubicBezTo>
                  <a:cubicBezTo>
                    <a:pt x="4416" y="1333"/>
                    <a:pt x="4333" y="1247"/>
                    <a:pt x="4244" y="1169"/>
                  </a:cubicBezTo>
                  <a:cubicBezTo>
                    <a:pt x="4483" y="535"/>
                    <a:pt x="4483" y="535"/>
                    <a:pt x="4483" y="535"/>
                  </a:cubicBezTo>
                  <a:cubicBezTo>
                    <a:pt x="3980" y="252"/>
                    <a:pt x="3980" y="252"/>
                    <a:pt x="3980" y="252"/>
                  </a:cubicBezTo>
                  <a:cubicBezTo>
                    <a:pt x="3578" y="768"/>
                    <a:pt x="3578" y="768"/>
                    <a:pt x="3578" y="768"/>
                  </a:cubicBezTo>
                  <a:cubicBezTo>
                    <a:pt x="3465" y="725"/>
                    <a:pt x="3347" y="692"/>
                    <a:pt x="3226" y="668"/>
                  </a:cubicBezTo>
                  <a:cubicBezTo>
                    <a:pt x="3115" y="0"/>
                    <a:pt x="3115" y="0"/>
                    <a:pt x="3115" y="0"/>
                  </a:cubicBezTo>
                  <a:cubicBezTo>
                    <a:pt x="2548" y="0"/>
                    <a:pt x="2548" y="0"/>
                    <a:pt x="2548" y="0"/>
                  </a:cubicBezTo>
                  <a:cubicBezTo>
                    <a:pt x="2448" y="660"/>
                    <a:pt x="2448" y="660"/>
                    <a:pt x="2448" y="660"/>
                  </a:cubicBezTo>
                  <a:cubicBezTo>
                    <a:pt x="2332" y="679"/>
                    <a:pt x="2218" y="708"/>
                    <a:pt x="2109" y="745"/>
                  </a:cubicBezTo>
                  <a:cubicBezTo>
                    <a:pt x="1683" y="220"/>
                    <a:pt x="1683" y="220"/>
                    <a:pt x="1683" y="220"/>
                  </a:cubicBezTo>
                  <a:cubicBezTo>
                    <a:pt x="1180" y="503"/>
                    <a:pt x="1180" y="503"/>
                    <a:pt x="1180" y="503"/>
                  </a:cubicBezTo>
                  <a:cubicBezTo>
                    <a:pt x="1426" y="1125"/>
                    <a:pt x="1426" y="1125"/>
                    <a:pt x="1426" y="1125"/>
                  </a:cubicBezTo>
                  <a:cubicBezTo>
                    <a:pt x="1334" y="1201"/>
                    <a:pt x="1249" y="1284"/>
                    <a:pt x="1171" y="1373"/>
                  </a:cubicBezTo>
                  <a:cubicBezTo>
                    <a:pt x="535" y="1133"/>
                    <a:pt x="535" y="1133"/>
                    <a:pt x="535" y="1133"/>
                  </a:cubicBezTo>
                  <a:cubicBezTo>
                    <a:pt x="252" y="1636"/>
                    <a:pt x="252" y="1636"/>
                    <a:pt x="252" y="1636"/>
                  </a:cubicBezTo>
                  <a:cubicBezTo>
                    <a:pt x="770" y="2039"/>
                    <a:pt x="770" y="2039"/>
                    <a:pt x="770" y="2039"/>
                  </a:cubicBezTo>
                  <a:cubicBezTo>
                    <a:pt x="728" y="2152"/>
                    <a:pt x="694" y="2269"/>
                    <a:pt x="671" y="2389"/>
                  </a:cubicBezTo>
                  <a:cubicBezTo>
                    <a:pt x="0" y="2501"/>
                    <a:pt x="0" y="2501"/>
                    <a:pt x="0" y="2501"/>
                  </a:cubicBezTo>
                  <a:cubicBezTo>
                    <a:pt x="0" y="3067"/>
                    <a:pt x="0" y="3067"/>
                    <a:pt x="0" y="3067"/>
                  </a:cubicBezTo>
                  <a:cubicBezTo>
                    <a:pt x="658" y="3167"/>
                    <a:pt x="658" y="3167"/>
                    <a:pt x="658" y="3167"/>
                  </a:cubicBezTo>
                  <a:cubicBezTo>
                    <a:pt x="677" y="3284"/>
                    <a:pt x="706" y="3398"/>
                    <a:pt x="743" y="3508"/>
                  </a:cubicBezTo>
                  <a:cubicBezTo>
                    <a:pt x="221" y="3932"/>
                    <a:pt x="221" y="3932"/>
                    <a:pt x="221" y="3932"/>
                  </a:cubicBezTo>
                  <a:cubicBezTo>
                    <a:pt x="504" y="4436"/>
                    <a:pt x="504" y="4436"/>
                    <a:pt x="504" y="4436"/>
                  </a:cubicBezTo>
                  <a:cubicBezTo>
                    <a:pt x="1124" y="4190"/>
                    <a:pt x="1124" y="4190"/>
                    <a:pt x="1124" y="4190"/>
                  </a:cubicBezTo>
                  <a:cubicBezTo>
                    <a:pt x="1200" y="4282"/>
                    <a:pt x="1283" y="4368"/>
                    <a:pt x="1372" y="4446"/>
                  </a:cubicBezTo>
                  <a:cubicBezTo>
                    <a:pt x="1133" y="5081"/>
                    <a:pt x="1133" y="5081"/>
                    <a:pt x="1133" y="5081"/>
                  </a:cubicBezTo>
                  <a:cubicBezTo>
                    <a:pt x="1636" y="5364"/>
                    <a:pt x="1636" y="5364"/>
                    <a:pt x="1636" y="5364"/>
                  </a:cubicBezTo>
                  <a:cubicBezTo>
                    <a:pt x="2039" y="4845"/>
                    <a:pt x="2039" y="4845"/>
                    <a:pt x="2039" y="4845"/>
                  </a:cubicBezTo>
                  <a:cubicBezTo>
                    <a:pt x="2152" y="4888"/>
                    <a:pt x="2269" y="4921"/>
                    <a:pt x="2389" y="4945"/>
                  </a:cubicBezTo>
                  <a:cubicBezTo>
                    <a:pt x="2501" y="5615"/>
                    <a:pt x="2501" y="5615"/>
                    <a:pt x="2501" y="5615"/>
                  </a:cubicBezTo>
                  <a:cubicBezTo>
                    <a:pt x="3067" y="5615"/>
                    <a:pt x="3067" y="5615"/>
                    <a:pt x="3067" y="5615"/>
                  </a:cubicBezTo>
                  <a:cubicBezTo>
                    <a:pt x="3168" y="4958"/>
                    <a:pt x="3168" y="4958"/>
                    <a:pt x="3168" y="4958"/>
                  </a:cubicBezTo>
                  <a:cubicBezTo>
                    <a:pt x="3285" y="4938"/>
                    <a:pt x="3399" y="4910"/>
                    <a:pt x="3509" y="4872"/>
                  </a:cubicBezTo>
                  <a:cubicBezTo>
                    <a:pt x="3932" y="5395"/>
                    <a:pt x="3932" y="5395"/>
                    <a:pt x="3932" y="5395"/>
                  </a:cubicBezTo>
                  <a:cubicBezTo>
                    <a:pt x="4436" y="5112"/>
                    <a:pt x="4436" y="5112"/>
                    <a:pt x="4436" y="5112"/>
                  </a:cubicBezTo>
                  <a:cubicBezTo>
                    <a:pt x="4191" y="4493"/>
                    <a:pt x="4191" y="4493"/>
                    <a:pt x="4191" y="4493"/>
                  </a:cubicBezTo>
                  <a:cubicBezTo>
                    <a:pt x="4283" y="4417"/>
                    <a:pt x="4369" y="4334"/>
                    <a:pt x="4448" y="4244"/>
                  </a:cubicBezTo>
                  <a:cubicBezTo>
                    <a:pt x="5081" y="4483"/>
                    <a:pt x="5081" y="4483"/>
                    <a:pt x="5081" y="4483"/>
                  </a:cubicBezTo>
                  <a:cubicBezTo>
                    <a:pt x="5364" y="3980"/>
                    <a:pt x="5364" y="3980"/>
                    <a:pt x="5364" y="3980"/>
                  </a:cubicBezTo>
                  <a:cubicBezTo>
                    <a:pt x="4848" y="3578"/>
                    <a:pt x="4848" y="3578"/>
                    <a:pt x="4848" y="3578"/>
                  </a:cubicBezTo>
                  <a:cubicBezTo>
                    <a:pt x="4890" y="3465"/>
                    <a:pt x="4924" y="3347"/>
                    <a:pt x="4947" y="3226"/>
                  </a:cubicBezTo>
                  <a:lnTo>
                    <a:pt x="5615" y="3114"/>
                  </a:lnTo>
                  <a:close/>
                  <a:moveTo>
                    <a:pt x="2818" y="4520"/>
                  </a:moveTo>
                  <a:cubicBezTo>
                    <a:pt x="1875" y="4520"/>
                    <a:pt x="1095" y="3741"/>
                    <a:pt x="1095" y="2818"/>
                  </a:cubicBezTo>
                  <a:cubicBezTo>
                    <a:pt x="1095" y="1875"/>
                    <a:pt x="1875" y="1095"/>
                    <a:pt x="2818" y="1095"/>
                  </a:cubicBezTo>
                  <a:cubicBezTo>
                    <a:pt x="3741" y="1095"/>
                    <a:pt x="4521" y="1875"/>
                    <a:pt x="4521" y="2818"/>
                  </a:cubicBezTo>
                  <a:cubicBezTo>
                    <a:pt x="4521" y="3741"/>
                    <a:pt x="3741" y="4520"/>
                    <a:pt x="2818" y="4520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085E522-8A0D-03E0-CEF7-BDC98B8D9A99}"/>
                </a:ext>
              </a:extLst>
            </p:cNvPr>
            <p:cNvGrpSpPr/>
            <p:nvPr/>
          </p:nvGrpSpPr>
          <p:grpSpPr>
            <a:xfrm>
              <a:off x="5959849" y="3037455"/>
              <a:ext cx="700930" cy="816216"/>
              <a:chOff x="8816976" y="3130550"/>
              <a:chExt cx="241300" cy="280988"/>
            </a:xfrm>
            <a:grpFill/>
          </p:grpSpPr>
          <p:sp>
            <p:nvSpPr>
              <p:cNvPr id="15" name="111">
                <a:extLst>
                  <a:ext uri="{FF2B5EF4-FFF2-40B4-BE49-F238E27FC236}">
                    <a16:creationId xmlns:a16="http://schemas.microsoft.com/office/drawing/2014/main" id="{26F21C69-A544-48B9-D693-E113F87F7805}"/>
                  </a:ext>
                </a:extLst>
              </p:cNvPr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" name="117">
                <a:extLst>
                  <a:ext uri="{FF2B5EF4-FFF2-40B4-BE49-F238E27FC236}">
                    <a16:creationId xmlns:a16="http://schemas.microsoft.com/office/drawing/2014/main" id="{EA18A7F4-5AA5-8AC6-14E6-0D26FE40858A}"/>
                  </a:ext>
                </a:extLst>
              </p:cNvPr>
              <p:cNvSpPr/>
              <p:nvPr/>
            </p:nvSpPr>
            <p:spPr bwMode="auto">
              <a:xfrm>
                <a:off x="8816976" y="3130550"/>
                <a:ext cx="107950" cy="87312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" name="117">
                <a:extLst>
                  <a:ext uri="{FF2B5EF4-FFF2-40B4-BE49-F238E27FC236}">
                    <a16:creationId xmlns:a16="http://schemas.microsoft.com/office/drawing/2014/main" id="{77FD5362-358B-C547-4FBE-3472D625A0EA}"/>
                  </a:ext>
                </a:extLst>
              </p:cNvPr>
              <p:cNvSpPr/>
              <p:nvPr/>
            </p:nvSpPr>
            <p:spPr bwMode="auto">
              <a:xfrm>
                <a:off x="8950326" y="3130550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8" name="117">
                <a:extLst>
                  <a:ext uri="{FF2B5EF4-FFF2-40B4-BE49-F238E27FC236}">
                    <a16:creationId xmlns:a16="http://schemas.microsoft.com/office/drawing/2014/main" id="{5B771311-B9E5-1C28-A050-B76FB05034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21738" y="3179763"/>
                <a:ext cx="231775" cy="231775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9" name="117">
                <a:extLst>
                  <a:ext uri="{FF2B5EF4-FFF2-40B4-BE49-F238E27FC236}">
                    <a16:creationId xmlns:a16="http://schemas.microsoft.com/office/drawing/2014/main" id="{628A4092-44C4-C073-F4EB-151FB391F8BC}"/>
                  </a:ext>
                </a:extLst>
              </p:cNvPr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B588787-ABCD-4BF6-E4E9-86C261D7D0A5}"/>
              </a:ext>
            </a:extLst>
          </p:cNvPr>
          <p:cNvGrpSpPr/>
          <p:nvPr/>
        </p:nvGrpSpPr>
        <p:grpSpPr>
          <a:xfrm>
            <a:off x="6022830" y="982248"/>
            <a:ext cx="2789838" cy="690978"/>
            <a:chOff x="546100" y="4386745"/>
            <a:chExt cx="2789838" cy="69097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074670E-EE8F-E796-A986-F3A393F3254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B913F6A-945D-DCCE-78BC-CD9E45114156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3488626-1130-80DA-799B-F5C7F4C8D930}"/>
              </a:ext>
            </a:extLst>
          </p:cNvPr>
          <p:cNvGrpSpPr/>
          <p:nvPr/>
        </p:nvGrpSpPr>
        <p:grpSpPr>
          <a:xfrm>
            <a:off x="8848362" y="2571542"/>
            <a:ext cx="2789838" cy="690978"/>
            <a:chOff x="546100" y="4386745"/>
            <a:chExt cx="2789838" cy="69097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6ACF0CB-4B75-1EF2-11CF-64F782F6BC51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33CCDB8-A4E0-E524-F53C-6DD559CB0696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2D7637F-36F7-029A-F074-9F1BA3486861}"/>
              </a:ext>
            </a:extLst>
          </p:cNvPr>
          <p:cNvGrpSpPr/>
          <p:nvPr/>
        </p:nvGrpSpPr>
        <p:grpSpPr>
          <a:xfrm>
            <a:off x="597905" y="2593185"/>
            <a:ext cx="2634426" cy="713846"/>
            <a:chOff x="1366205" y="4426110"/>
            <a:chExt cx="2634426" cy="71384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0A5F155-880F-94AB-21BC-355AD5C1DACF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D3FF228-FECC-FE3C-C9AB-8DA0BDFF88F6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B254B600-F03C-9CC3-924E-23DEAD9DEC71}"/>
              </a:ext>
            </a:extLst>
          </p:cNvPr>
          <p:cNvSpPr txBox="1"/>
          <p:nvPr/>
        </p:nvSpPr>
        <p:spPr>
          <a:xfrm>
            <a:off x="940541" y="5489920"/>
            <a:ext cx="10411672" cy="3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 b="0">
                <a:solidFill>
                  <a:schemeClr val="bg1"/>
                </a:solidFill>
                <a:latin typeface="+mn-ea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l"/>
            <a:r>
              <a:rPr lang="zh-CN" altLang="en-US" sz="9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352203B-B64F-D8E8-2AD5-6297A8F74E13}"/>
              </a:ext>
            </a:extLst>
          </p:cNvPr>
          <p:cNvSpPr txBox="1"/>
          <p:nvPr/>
        </p:nvSpPr>
        <p:spPr>
          <a:xfrm>
            <a:off x="835432" y="4843695"/>
            <a:ext cx="32365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1600" b="1">
                <a:gradFill flip="none" rotWithShape="1">
                  <a:gsLst>
                    <a:gs pos="0">
                      <a:srgbClr val="4B7CFA"/>
                    </a:gs>
                    <a:gs pos="100000">
                      <a:srgbClr val="1E1EDC">
                        <a:alpha val="30000"/>
                      </a:srgb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l"/>
            <a:r>
              <a:rPr lang="zh-CN" altLang="en-US" dirty="0"/>
              <a:t>单击此处添加标题文本</a:t>
            </a: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AB69A48D-8180-4528-228B-F3652EBD40A6}"/>
              </a:ext>
            </a:extLst>
          </p:cNvPr>
          <p:cNvSpPr/>
          <p:nvPr/>
        </p:nvSpPr>
        <p:spPr>
          <a:xfrm>
            <a:off x="0" y="5250433"/>
            <a:ext cx="11352213" cy="72839"/>
          </a:xfrm>
          <a:prstGeom prst="parallelogram">
            <a:avLst/>
          </a:prstGeom>
          <a:gradFill flip="none" rotWithShape="1">
            <a:gsLst>
              <a:gs pos="0">
                <a:srgbClr val="4B7CFA">
                  <a:alpha val="0"/>
                </a:srgbClr>
              </a:gs>
              <a:gs pos="100000">
                <a:srgbClr val="1E1E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801619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30C3730D-BB65-C1FC-4693-89118DD4BA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329437" y="4445668"/>
            <a:ext cx="10658882" cy="24123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273FB6-D703-E095-C552-2D8447760A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513CA4-3DF1-E3DA-DB69-771D7C77E4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BCEA77B-64C1-C4FC-FA81-5F34AE95EA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01568" cy="362996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5731A25-30BD-03DF-F0B2-D366D984EE1C}"/>
              </a:ext>
            </a:extLst>
          </p:cNvPr>
          <p:cNvGrpSpPr/>
          <p:nvPr/>
        </p:nvGrpSpPr>
        <p:grpSpPr>
          <a:xfrm>
            <a:off x="3286490" y="1422764"/>
            <a:ext cx="5337636" cy="2615054"/>
            <a:chOff x="1080101" y="2333665"/>
            <a:chExt cx="3532176" cy="1730509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33EC111E-FBE1-248D-C3B6-EFE0B5E23446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37C48877-6D51-643A-C898-78EFD0EA5030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847A513-80FA-62AA-968C-EEA63E6EBC79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B5FCAD0-0B22-838F-29D8-9512645F84C3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D5D6025-1652-2656-1457-E4B20B5516C1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B2528F71-C378-33AC-7251-11ED96DE73BE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PA_矩形 26">
              <a:extLst>
                <a:ext uri="{FF2B5EF4-FFF2-40B4-BE49-F238E27FC236}">
                  <a16:creationId xmlns:a16="http://schemas.microsoft.com/office/drawing/2014/main" id="{660630B5-C502-C66F-BBA4-A845BDFDD83A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810704" y="2546153"/>
              <a:ext cx="718835" cy="549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54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54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DDC978C-69F4-1CE0-0D6E-EBBA68FDE4F8}"/>
                </a:ext>
              </a:extLst>
            </p:cNvPr>
            <p:cNvSpPr txBox="1"/>
            <p:nvPr/>
          </p:nvSpPr>
          <p:spPr>
            <a:xfrm>
              <a:off x="2046212" y="3234713"/>
              <a:ext cx="1562380" cy="427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工作规划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A13B088-D866-3870-869B-1B0C1A1F65FF}"/>
              </a:ext>
            </a:extLst>
          </p:cNvPr>
          <p:cNvSpPr txBox="1"/>
          <p:nvPr/>
        </p:nvSpPr>
        <p:spPr>
          <a:xfrm>
            <a:off x="2146300" y="4117652"/>
            <a:ext cx="7899400" cy="52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algn="ctr" defTabSz="1218565" fontAlgn="base">
              <a:spcBef>
                <a:spcPct val="0"/>
              </a:spcBef>
              <a:spcAft>
                <a:spcPct val="0"/>
              </a:spcAft>
              <a:defRPr sz="5400" b="1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8794367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04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工作规划</a:t>
            </a:r>
          </a:p>
        </p:txBody>
      </p:sp>
      <p:cxnSp>
        <p:nvCxnSpPr>
          <p:cNvPr id="32" name="987">
            <a:extLst>
              <a:ext uri="{FF2B5EF4-FFF2-40B4-BE49-F238E27FC236}">
                <a16:creationId xmlns:a16="http://schemas.microsoft.com/office/drawing/2014/main" id="{B0DF4A64-5D4E-9203-6035-BBC4C43ED6D9}"/>
              </a:ext>
            </a:extLst>
          </p:cNvPr>
          <p:cNvCxnSpPr/>
          <p:nvPr/>
        </p:nvCxnSpPr>
        <p:spPr>
          <a:xfrm>
            <a:off x="3878097" y="3746651"/>
            <a:ext cx="1375833" cy="0"/>
          </a:xfrm>
          <a:prstGeom prst="lin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28575">
            <a:solidFill>
              <a:srgbClr val="4B7CF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15">
            <a:extLst>
              <a:ext uri="{FF2B5EF4-FFF2-40B4-BE49-F238E27FC236}">
                <a16:creationId xmlns:a16="http://schemas.microsoft.com/office/drawing/2014/main" id="{F35A0196-8046-1A0D-DEF8-ED131705C44C}"/>
              </a:ext>
            </a:extLst>
          </p:cNvPr>
          <p:cNvCxnSpPr/>
          <p:nvPr/>
        </p:nvCxnSpPr>
        <p:spPr>
          <a:xfrm flipV="1">
            <a:off x="5253930" y="1730525"/>
            <a:ext cx="0" cy="4031192"/>
          </a:xfrm>
          <a:prstGeom prst="lin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8100">
            <a:solidFill>
              <a:srgbClr val="4B7CF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998">
            <a:extLst>
              <a:ext uri="{FF2B5EF4-FFF2-40B4-BE49-F238E27FC236}">
                <a16:creationId xmlns:a16="http://schemas.microsoft.com/office/drawing/2014/main" id="{383B0DE6-F8B2-C55F-DA24-9D08FE0E6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0031" y="2518984"/>
            <a:ext cx="906991" cy="909108"/>
          </a:xfrm>
          <a:prstGeom prst="ellipse">
            <a:avLst/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5" name="18">
            <a:extLst>
              <a:ext uri="{FF2B5EF4-FFF2-40B4-BE49-F238E27FC236}">
                <a16:creationId xmlns:a16="http://schemas.microsoft.com/office/drawing/2014/main" id="{D8B1BCCA-5A84-EE18-70BA-8E87381DC257}"/>
              </a:ext>
            </a:extLst>
          </p:cNvPr>
          <p:cNvSpPr>
            <a:spLocks noEditPoints="1"/>
          </p:cNvSpPr>
          <p:nvPr/>
        </p:nvSpPr>
        <p:spPr bwMode="auto">
          <a:xfrm>
            <a:off x="5986834" y="2724306"/>
            <a:ext cx="528997" cy="526937"/>
          </a:xfrm>
          <a:custGeom>
            <a:avLst/>
            <a:gdLst>
              <a:gd name="T0" fmla="*/ 304862 w 393"/>
              <a:gd name="T1" fmla="*/ 596077 h 391"/>
              <a:gd name="T2" fmla="*/ 321014 w 393"/>
              <a:gd name="T3" fmla="*/ 537480 h 391"/>
              <a:gd name="T4" fmla="*/ 246313 w 393"/>
              <a:gd name="T5" fmla="*/ 507171 h 391"/>
              <a:gd name="T6" fmla="*/ 218047 w 393"/>
              <a:gd name="T7" fmla="*/ 454635 h 391"/>
              <a:gd name="T8" fmla="*/ 143346 w 393"/>
              <a:gd name="T9" fmla="*/ 486965 h 391"/>
              <a:gd name="T10" fmla="*/ 84796 w 393"/>
              <a:gd name="T11" fmla="*/ 468779 h 391"/>
              <a:gd name="T12" fmla="*/ 54512 w 393"/>
              <a:gd name="T13" fmla="*/ 543542 h 391"/>
              <a:gd name="T14" fmla="*/ 2019 w 393"/>
              <a:gd name="T15" fmla="*/ 571830 h 391"/>
              <a:gd name="T16" fmla="*/ 32303 w 393"/>
              <a:gd name="T17" fmla="*/ 606180 h 391"/>
              <a:gd name="T18" fmla="*/ 6057 w 393"/>
              <a:gd name="T19" fmla="*/ 682963 h 391"/>
              <a:gd name="T20" fmla="*/ 62588 w 393"/>
              <a:gd name="T21" fmla="*/ 707210 h 391"/>
              <a:gd name="T22" fmla="*/ 84796 w 393"/>
              <a:gd name="T23" fmla="*/ 769849 h 391"/>
              <a:gd name="T24" fmla="*/ 137289 w 393"/>
              <a:gd name="T25" fmla="*/ 788034 h 391"/>
              <a:gd name="T26" fmla="*/ 193820 w 393"/>
              <a:gd name="T27" fmla="*/ 757725 h 391"/>
              <a:gd name="T28" fmla="*/ 252370 w 393"/>
              <a:gd name="T29" fmla="*/ 773890 h 391"/>
              <a:gd name="T30" fmla="*/ 282654 w 393"/>
              <a:gd name="T31" fmla="*/ 699128 h 391"/>
              <a:gd name="T32" fmla="*/ 327071 w 393"/>
              <a:gd name="T33" fmla="*/ 693066 h 391"/>
              <a:gd name="T34" fmla="*/ 203915 w 393"/>
              <a:gd name="T35" fmla="*/ 699128 h 391"/>
              <a:gd name="T36" fmla="*/ 133251 w 393"/>
              <a:gd name="T37" fmla="*/ 543542 h 391"/>
              <a:gd name="T38" fmla="*/ 203915 w 393"/>
              <a:gd name="T39" fmla="*/ 699128 h 391"/>
              <a:gd name="T40" fmla="*/ 526948 w 393"/>
              <a:gd name="T41" fmla="*/ 678922 h 391"/>
              <a:gd name="T42" fmla="*/ 537042 w 393"/>
              <a:gd name="T43" fmla="*/ 646592 h 391"/>
              <a:gd name="T44" fmla="*/ 494644 w 393"/>
              <a:gd name="T45" fmla="*/ 630428 h 391"/>
              <a:gd name="T46" fmla="*/ 478493 w 393"/>
              <a:gd name="T47" fmla="*/ 600119 h 391"/>
              <a:gd name="T48" fmla="*/ 438114 w 393"/>
              <a:gd name="T49" fmla="*/ 618304 h 391"/>
              <a:gd name="T50" fmla="*/ 403791 w 393"/>
              <a:gd name="T51" fmla="*/ 608201 h 391"/>
              <a:gd name="T52" fmla="*/ 387640 w 393"/>
              <a:gd name="T53" fmla="*/ 648613 h 391"/>
              <a:gd name="T54" fmla="*/ 357355 w 393"/>
              <a:gd name="T55" fmla="*/ 664778 h 391"/>
              <a:gd name="T56" fmla="*/ 375526 w 393"/>
              <a:gd name="T57" fmla="*/ 684984 h 391"/>
              <a:gd name="T58" fmla="*/ 361393 w 393"/>
              <a:gd name="T59" fmla="*/ 727416 h 391"/>
              <a:gd name="T60" fmla="*/ 391678 w 393"/>
              <a:gd name="T61" fmla="*/ 741561 h 391"/>
              <a:gd name="T62" fmla="*/ 403791 w 393"/>
              <a:gd name="T63" fmla="*/ 775911 h 391"/>
              <a:gd name="T64" fmla="*/ 434076 w 393"/>
              <a:gd name="T65" fmla="*/ 786014 h 391"/>
              <a:gd name="T66" fmla="*/ 464360 w 393"/>
              <a:gd name="T67" fmla="*/ 767828 h 391"/>
              <a:gd name="T68" fmla="*/ 498682 w 393"/>
              <a:gd name="T69" fmla="*/ 777931 h 391"/>
              <a:gd name="T70" fmla="*/ 514834 w 393"/>
              <a:gd name="T71" fmla="*/ 735499 h 391"/>
              <a:gd name="T72" fmla="*/ 539061 w 393"/>
              <a:gd name="T73" fmla="*/ 733478 h 391"/>
              <a:gd name="T74" fmla="*/ 470417 w 393"/>
              <a:gd name="T75" fmla="*/ 735499 h 391"/>
              <a:gd name="T76" fmla="*/ 432057 w 393"/>
              <a:gd name="T77" fmla="*/ 648613 h 391"/>
              <a:gd name="T78" fmla="*/ 470417 w 393"/>
              <a:gd name="T79" fmla="*/ 735499 h 391"/>
              <a:gd name="T80" fmla="*/ 730862 w 393"/>
              <a:gd name="T81" fmla="*/ 246513 h 391"/>
              <a:gd name="T82" fmla="*/ 761147 w 393"/>
              <a:gd name="T83" fmla="*/ 147504 h 391"/>
              <a:gd name="T84" fmla="*/ 633952 w 393"/>
              <a:gd name="T85" fmla="*/ 96989 h 391"/>
              <a:gd name="T86" fmla="*/ 585497 w 393"/>
              <a:gd name="T87" fmla="*/ 6062 h 391"/>
              <a:gd name="T88" fmla="*/ 462341 w 393"/>
              <a:gd name="T89" fmla="*/ 60618 h 391"/>
              <a:gd name="T90" fmla="*/ 363412 w 393"/>
              <a:gd name="T91" fmla="*/ 30309 h 391"/>
              <a:gd name="T92" fmla="*/ 312938 w 393"/>
              <a:gd name="T93" fmla="*/ 157607 h 391"/>
              <a:gd name="T94" fmla="*/ 222085 w 393"/>
              <a:gd name="T95" fmla="*/ 206101 h 391"/>
              <a:gd name="T96" fmla="*/ 274578 w 393"/>
              <a:gd name="T97" fmla="*/ 262678 h 391"/>
              <a:gd name="T98" fmla="*/ 230161 w 393"/>
              <a:gd name="T99" fmla="*/ 391997 h 391"/>
              <a:gd name="T100" fmla="*/ 325052 w 393"/>
              <a:gd name="T101" fmla="*/ 432409 h 391"/>
              <a:gd name="T102" fmla="*/ 363412 w 393"/>
              <a:gd name="T103" fmla="*/ 537480 h 391"/>
              <a:gd name="T104" fmla="*/ 450227 w 393"/>
              <a:gd name="T105" fmla="*/ 567789 h 391"/>
              <a:gd name="T106" fmla="*/ 547137 w 393"/>
              <a:gd name="T107" fmla="*/ 515253 h 391"/>
              <a:gd name="T108" fmla="*/ 644047 w 393"/>
              <a:gd name="T109" fmla="*/ 545562 h 391"/>
              <a:gd name="T110" fmla="*/ 694521 w 393"/>
              <a:gd name="T111" fmla="*/ 418264 h 391"/>
              <a:gd name="T112" fmla="*/ 771241 w 393"/>
              <a:gd name="T113" fmla="*/ 408161 h 391"/>
              <a:gd name="T114" fmla="*/ 563289 w 393"/>
              <a:gd name="T115" fmla="*/ 418264 h 391"/>
              <a:gd name="T116" fmla="*/ 444170 w 393"/>
              <a:gd name="T117" fmla="*/ 157607 h 391"/>
              <a:gd name="T118" fmla="*/ 563289 w 393"/>
              <a:gd name="T119" fmla="*/ 418264 h 39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93" h="391">
                <a:moveTo>
                  <a:pt x="160" y="318"/>
                </a:moveTo>
                <a:cubicBezTo>
                  <a:pt x="151" y="315"/>
                  <a:pt x="151" y="315"/>
                  <a:pt x="151" y="315"/>
                </a:cubicBezTo>
                <a:cubicBezTo>
                  <a:pt x="152" y="308"/>
                  <a:pt x="152" y="302"/>
                  <a:pt x="151" y="295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65" y="289"/>
                  <a:pt x="167" y="282"/>
                  <a:pt x="164" y="277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7" y="261"/>
                  <a:pt x="151" y="258"/>
                  <a:pt x="145" y="261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2" y="260"/>
                  <a:pt x="128" y="255"/>
                  <a:pt x="122" y="251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7" y="237"/>
                  <a:pt x="125" y="231"/>
                  <a:pt x="119" y="22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3" y="223"/>
                  <a:pt x="96" y="226"/>
                  <a:pt x="94" y="231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4" y="239"/>
                  <a:pt x="78" y="239"/>
                  <a:pt x="71" y="241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65" y="227"/>
                  <a:pt x="58" y="224"/>
                  <a:pt x="53" y="227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37" y="234"/>
                  <a:pt x="34" y="241"/>
                  <a:pt x="37" y="246"/>
                </a:cubicBezTo>
                <a:cubicBezTo>
                  <a:pt x="41" y="254"/>
                  <a:pt x="41" y="254"/>
                  <a:pt x="41" y="254"/>
                </a:cubicBezTo>
                <a:cubicBezTo>
                  <a:pt x="36" y="259"/>
                  <a:pt x="31" y="264"/>
                  <a:pt x="27" y="269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4"/>
                  <a:pt x="7" y="267"/>
                  <a:pt x="5" y="272"/>
                </a:cubicBezTo>
                <a:cubicBezTo>
                  <a:pt x="1" y="283"/>
                  <a:pt x="1" y="283"/>
                  <a:pt x="1" y="283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4"/>
                  <a:pt x="4" y="296"/>
                  <a:pt x="7" y="297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5" y="307"/>
                  <a:pt x="15" y="313"/>
                  <a:pt x="17" y="320"/>
                </a:cubicBezTo>
                <a:cubicBezTo>
                  <a:pt x="8" y="324"/>
                  <a:pt x="8" y="324"/>
                  <a:pt x="8" y="324"/>
                </a:cubicBezTo>
                <a:cubicBezTo>
                  <a:pt x="3" y="326"/>
                  <a:pt x="0" y="333"/>
                  <a:pt x="3" y="338"/>
                </a:cubicBezTo>
                <a:cubicBezTo>
                  <a:pt x="8" y="349"/>
                  <a:pt x="8" y="349"/>
                  <a:pt x="8" y="349"/>
                </a:cubicBezTo>
                <a:cubicBezTo>
                  <a:pt x="10" y="354"/>
                  <a:pt x="17" y="357"/>
                  <a:pt x="22" y="354"/>
                </a:cubicBezTo>
                <a:cubicBezTo>
                  <a:pt x="31" y="350"/>
                  <a:pt x="31" y="350"/>
                  <a:pt x="31" y="350"/>
                </a:cubicBezTo>
                <a:cubicBezTo>
                  <a:pt x="35" y="356"/>
                  <a:pt x="40" y="360"/>
                  <a:pt x="45" y="364"/>
                </a:cubicBezTo>
                <a:cubicBezTo>
                  <a:pt x="42" y="373"/>
                  <a:pt x="42" y="373"/>
                  <a:pt x="42" y="373"/>
                </a:cubicBezTo>
                <a:cubicBezTo>
                  <a:pt x="41" y="375"/>
                  <a:pt x="41" y="378"/>
                  <a:pt x="42" y="381"/>
                </a:cubicBezTo>
                <a:cubicBezTo>
                  <a:pt x="43" y="383"/>
                  <a:pt x="45" y="385"/>
                  <a:pt x="48" y="386"/>
                </a:cubicBezTo>
                <a:cubicBezTo>
                  <a:pt x="59" y="390"/>
                  <a:pt x="59" y="390"/>
                  <a:pt x="59" y="390"/>
                </a:cubicBezTo>
                <a:cubicBezTo>
                  <a:pt x="62" y="391"/>
                  <a:pt x="65" y="391"/>
                  <a:pt x="68" y="390"/>
                </a:cubicBezTo>
                <a:cubicBezTo>
                  <a:pt x="70" y="389"/>
                  <a:pt x="72" y="387"/>
                  <a:pt x="73" y="384"/>
                </a:cubicBezTo>
                <a:cubicBezTo>
                  <a:pt x="76" y="375"/>
                  <a:pt x="76" y="375"/>
                  <a:pt x="76" y="375"/>
                </a:cubicBezTo>
                <a:cubicBezTo>
                  <a:pt x="83" y="376"/>
                  <a:pt x="90" y="376"/>
                  <a:pt x="96" y="375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103" y="388"/>
                  <a:pt x="109" y="391"/>
                  <a:pt x="114" y="388"/>
                </a:cubicBezTo>
                <a:cubicBezTo>
                  <a:pt x="125" y="383"/>
                  <a:pt x="125" y="383"/>
                  <a:pt x="125" y="383"/>
                </a:cubicBezTo>
                <a:cubicBezTo>
                  <a:pt x="131" y="381"/>
                  <a:pt x="133" y="374"/>
                  <a:pt x="130" y="369"/>
                </a:cubicBezTo>
                <a:cubicBezTo>
                  <a:pt x="126" y="361"/>
                  <a:pt x="126" y="361"/>
                  <a:pt x="126" y="361"/>
                </a:cubicBezTo>
                <a:cubicBezTo>
                  <a:pt x="132" y="356"/>
                  <a:pt x="136" y="351"/>
                  <a:pt x="140" y="346"/>
                </a:cubicBezTo>
                <a:cubicBezTo>
                  <a:pt x="149" y="349"/>
                  <a:pt x="149" y="349"/>
                  <a:pt x="149" y="349"/>
                </a:cubicBezTo>
                <a:cubicBezTo>
                  <a:pt x="151" y="350"/>
                  <a:pt x="154" y="350"/>
                  <a:pt x="157" y="349"/>
                </a:cubicBezTo>
                <a:cubicBezTo>
                  <a:pt x="159" y="348"/>
                  <a:pt x="161" y="346"/>
                  <a:pt x="162" y="343"/>
                </a:cubicBezTo>
                <a:cubicBezTo>
                  <a:pt x="167" y="332"/>
                  <a:pt x="167" y="332"/>
                  <a:pt x="167" y="332"/>
                </a:cubicBezTo>
                <a:cubicBezTo>
                  <a:pt x="169" y="326"/>
                  <a:pt x="166" y="320"/>
                  <a:pt x="160" y="318"/>
                </a:cubicBezTo>
                <a:close/>
                <a:moveTo>
                  <a:pt x="101" y="346"/>
                </a:moveTo>
                <a:cubicBezTo>
                  <a:pt x="96" y="349"/>
                  <a:pt x="90" y="350"/>
                  <a:pt x="84" y="350"/>
                </a:cubicBezTo>
                <a:cubicBezTo>
                  <a:pt x="67" y="350"/>
                  <a:pt x="52" y="340"/>
                  <a:pt x="45" y="325"/>
                </a:cubicBezTo>
                <a:cubicBezTo>
                  <a:pt x="35" y="304"/>
                  <a:pt x="45" y="279"/>
                  <a:pt x="66" y="269"/>
                </a:cubicBezTo>
                <a:cubicBezTo>
                  <a:pt x="72" y="266"/>
                  <a:pt x="77" y="265"/>
                  <a:pt x="84" y="265"/>
                </a:cubicBezTo>
                <a:cubicBezTo>
                  <a:pt x="100" y="265"/>
                  <a:pt x="115" y="275"/>
                  <a:pt x="122" y="290"/>
                </a:cubicBezTo>
                <a:cubicBezTo>
                  <a:pt x="132" y="311"/>
                  <a:pt x="123" y="336"/>
                  <a:pt x="101" y="346"/>
                </a:cubicBezTo>
                <a:close/>
                <a:moveTo>
                  <a:pt x="266" y="349"/>
                </a:moveTo>
                <a:cubicBezTo>
                  <a:pt x="261" y="347"/>
                  <a:pt x="261" y="347"/>
                  <a:pt x="261" y="347"/>
                </a:cubicBezTo>
                <a:cubicBezTo>
                  <a:pt x="262" y="343"/>
                  <a:pt x="261" y="340"/>
                  <a:pt x="261" y="336"/>
                </a:cubicBezTo>
                <a:cubicBezTo>
                  <a:pt x="266" y="334"/>
                  <a:pt x="266" y="334"/>
                  <a:pt x="266" y="334"/>
                </a:cubicBezTo>
                <a:cubicBezTo>
                  <a:pt x="269" y="332"/>
                  <a:pt x="270" y="329"/>
                  <a:pt x="269" y="326"/>
                </a:cubicBezTo>
                <a:cubicBezTo>
                  <a:pt x="266" y="320"/>
                  <a:pt x="266" y="320"/>
                  <a:pt x="266" y="320"/>
                </a:cubicBezTo>
                <a:cubicBezTo>
                  <a:pt x="264" y="317"/>
                  <a:pt x="261" y="315"/>
                  <a:pt x="258" y="317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51" y="316"/>
                  <a:pt x="248" y="314"/>
                  <a:pt x="245" y="312"/>
                </a:cubicBezTo>
                <a:cubicBezTo>
                  <a:pt x="247" y="307"/>
                  <a:pt x="247" y="307"/>
                  <a:pt x="247" y="307"/>
                </a:cubicBezTo>
                <a:cubicBezTo>
                  <a:pt x="248" y="304"/>
                  <a:pt x="246" y="300"/>
                  <a:pt x="243" y="299"/>
                </a:cubicBezTo>
                <a:cubicBezTo>
                  <a:pt x="237" y="297"/>
                  <a:pt x="237" y="297"/>
                  <a:pt x="237" y="297"/>
                </a:cubicBezTo>
                <a:cubicBezTo>
                  <a:pt x="234" y="296"/>
                  <a:pt x="230" y="297"/>
                  <a:pt x="229" y="300"/>
                </a:cubicBezTo>
                <a:cubicBezTo>
                  <a:pt x="228" y="305"/>
                  <a:pt x="228" y="305"/>
                  <a:pt x="228" y="305"/>
                </a:cubicBezTo>
                <a:cubicBezTo>
                  <a:pt x="224" y="305"/>
                  <a:pt x="220" y="305"/>
                  <a:pt x="217" y="306"/>
                </a:cubicBezTo>
                <a:cubicBezTo>
                  <a:pt x="214" y="301"/>
                  <a:pt x="214" y="301"/>
                  <a:pt x="214" y="301"/>
                </a:cubicBezTo>
                <a:cubicBezTo>
                  <a:pt x="213" y="298"/>
                  <a:pt x="209" y="296"/>
                  <a:pt x="206" y="298"/>
                </a:cubicBezTo>
                <a:cubicBezTo>
                  <a:pt x="200" y="301"/>
                  <a:pt x="200" y="301"/>
                  <a:pt x="200" y="301"/>
                </a:cubicBezTo>
                <a:cubicBezTo>
                  <a:pt x="197" y="302"/>
                  <a:pt x="196" y="306"/>
                  <a:pt x="197" y="309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197" y="316"/>
                  <a:pt x="194" y="318"/>
                  <a:pt x="192" y="321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4" y="318"/>
                  <a:pt x="181" y="320"/>
                  <a:pt x="180" y="323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2"/>
                  <a:pt x="177" y="334"/>
                </a:cubicBezTo>
                <a:cubicBezTo>
                  <a:pt x="178" y="335"/>
                  <a:pt x="179" y="336"/>
                  <a:pt x="181" y="337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5" y="342"/>
                  <a:pt x="186" y="346"/>
                  <a:pt x="186" y="350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78" y="353"/>
                  <a:pt x="177" y="357"/>
                  <a:pt x="179" y="360"/>
                </a:cubicBezTo>
                <a:cubicBezTo>
                  <a:pt x="181" y="366"/>
                  <a:pt x="181" y="366"/>
                  <a:pt x="181" y="366"/>
                </a:cubicBezTo>
                <a:cubicBezTo>
                  <a:pt x="183" y="369"/>
                  <a:pt x="186" y="370"/>
                  <a:pt x="189" y="369"/>
                </a:cubicBezTo>
                <a:cubicBezTo>
                  <a:pt x="194" y="367"/>
                  <a:pt x="194" y="367"/>
                  <a:pt x="194" y="367"/>
                </a:cubicBezTo>
                <a:cubicBezTo>
                  <a:pt x="196" y="370"/>
                  <a:pt x="199" y="372"/>
                  <a:pt x="202" y="374"/>
                </a:cubicBezTo>
                <a:cubicBezTo>
                  <a:pt x="200" y="379"/>
                  <a:pt x="200" y="379"/>
                  <a:pt x="200" y="379"/>
                </a:cubicBezTo>
                <a:cubicBezTo>
                  <a:pt x="200" y="381"/>
                  <a:pt x="200" y="382"/>
                  <a:pt x="200" y="384"/>
                </a:cubicBezTo>
                <a:cubicBezTo>
                  <a:pt x="201" y="385"/>
                  <a:pt x="202" y="386"/>
                  <a:pt x="204" y="387"/>
                </a:cubicBezTo>
                <a:cubicBezTo>
                  <a:pt x="210" y="389"/>
                  <a:pt x="210" y="389"/>
                  <a:pt x="210" y="389"/>
                </a:cubicBezTo>
                <a:cubicBezTo>
                  <a:pt x="212" y="390"/>
                  <a:pt x="213" y="390"/>
                  <a:pt x="215" y="389"/>
                </a:cubicBezTo>
                <a:cubicBezTo>
                  <a:pt x="216" y="388"/>
                  <a:pt x="217" y="387"/>
                  <a:pt x="218" y="386"/>
                </a:cubicBezTo>
                <a:cubicBezTo>
                  <a:pt x="219" y="381"/>
                  <a:pt x="219" y="381"/>
                  <a:pt x="219" y="381"/>
                </a:cubicBezTo>
                <a:cubicBezTo>
                  <a:pt x="223" y="381"/>
                  <a:pt x="227" y="381"/>
                  <a:pt x="230" y="380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4" y="388"/>
                  <a:pt x="238" y="389"/>
                  <a:pt x="241" y="388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0" y="384"/>
                  <a:pt x="251" y="380"/>
                  <a:pt x="250" y="377"/>
                </a:cubicBezTo>
                <a:cubicBezTo>
                  <a:pt x="247" y="372"/>
                  <a:pt x="247" y="372"/>
                  <a:pt x="247" y="372"/>
                </a:cubicBezTo>
                <a:cubicBezTo>
                  <a:pt x="250" y="370"/>
                  <a:pt x="253" y="367"/>
                  <a:pt x="255" y="364"/>
                </a:cubicBezTo>
                <a:cubicBezTo>
                  <a:pt x="260" y="366"/>
                  <a:pt x="260" y="366"/>
                  <a:pt x="260" y="366"/>
                </a:cubicBezTo>
                <a:cubicBezTo>
                  <a:pt x="261" y="367"/>
                  <a:pt x="263" y="367"/>
                  <a:pt x="264" y="366"/>
                </a:cubicBezTo>
                <a:cubicBezTo>
                  <a:pt x="266" y="365"/>
                  <a:pt x="267" y="364"/>
                  <a:pt x="267" y="363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1" y="353"/>
                  <a:pt x="269" y="350"/>
                  <a:pt x="266" y="349"/>
                </a:cubicBezTo>
                <a:close/>
                <a:moveTo>
                  <a:pt x="233" y="364"/>
                </a:moveTo>
                <a:cubicBezTo>
                  <a:pt x="230" y="366"/>
                  <a:pt x="227" y="366"/>
                  <a:pt x="224" y="366"/>
                </a:cubicBezTo>
                <a:cubicBezTo>
                  <a:pt x="214" y="366"/>
                  <a:pt x="206" y="361"/>
                  <a:pt x="202" y="353"/>
                </a:cubicBezTo>
                <a:cubicBezTo>
                  <a:pt x="197" y="341"/>
                  <a:pt x="202" y="327"/>
                  <a:pt x="214" y="321"/>
                </a:cubicBezTo>
                <a:cubicBezTo>
                  <a:pt x="217" y="320"/>
                  <a:pt x="220" y="319"/>
                  <a:pt x="223" y="319"/>
                </a:cubicBezTo>
                <a:cubicBezTo>
                  <a:pt x="233" y="319"/>
                  <a:pt x="241" y="325"/>
                  <a:pt x="245" y="333"/>
                </a:cubicBezTo>
                <a:cubicBezTo>
                  <a:pt x="250" y="345"/>
                  <a:pt x="245" y="359"/>
                  <a:pt x="233" y="364"/>
                </a:cubicBezTo>
                <a:close/>
                <a:moveTo>
                  <a:pt x="378" y="160"/>
                </a:moveTo>
                <a:cubicBezTo>
                  <a:pt x="364" y="155"/>
                  <a:pt x="364" y="155"/>
                  <a:pt x="364" y="155"/>
                </a:cubicBezTo>
                <a:cubicBezTo>
                  <a:pt x="365" y="144"/>
                  <a:pt x="364" y="133"/>
                  <a:pt x="362" y="122"/>
                </a:cubicBezTo>
                <a:cubicBezTo>
                  <a:pt x="377" y="115"/>
                  <a:pt x="377" y="115"/>
                  <a:pt x="377" y="115"/>
                </a:cubicBezTo>
                <a:cubicBezTo>
                  <a:pt x="386" y="111"/>
                  <a:pt x="390" y="100"/>
                  <a:pt x="386" y="91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3" y="64"/>
                  <a:pt x="362" y="60"/>
                  <a:pt x="353" y="6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2" y="62"/>
                  <a:pt x="323" y="54"/>
                  <a:pt x="314" y="48"/>
                </a:cubicBezTo>
                <a:cubicBezTo>
                  <a:pt x="320" y="33"/>
                  <a:pt x="320" y="33"/>
                  <a:pt x="320" y="33"/>
                </a:cubicBezTo>
                <a:cubicBezTo>
                  <a:pt x="323" y="24"/>
                  <a:pt x="319" y="13"/>
                  <a:pt x="309" y="10"/>
                </a:cubicBezTo>
                <a:cubicBezTo>
                  <a:pt x="290" y="3"/>
                  <a:pt x="290" y="3"/>
                  <a:pt x="290" y="3"/>
                </a:cubicBezTo>
                <a:cubicBezTo>
                  <a:pt x="281" y="0"/>
                  <a:pt x="271" y="5"/>
                  <a:pt x="267" y="14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51" y="27"/>
                  <a:pt x="240" y="28"/>
                  <a:pt x="229" y="30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18" y="6"/>
                  <a:pt x="207" y="2"/>
                  <a:pt x="198" y="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171" y="19"/>
                  <a:pt x="167" y="30"/>
                  <a:pt x="171" y="39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69" y="60"/>
                  <a:pt x="161" y="69"/>
                  <a:pt x="155" y="78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1" y="69"/>
                  <a:pt x="120" y="74"/>
                  <a:pt x="117" y="83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09" y="106"/>
                  <a:pt x="109" y="111"/>
                  <a:pt x="111" y="116"/>
                </a:cubicBezTo>
                <a:cubicBezTo>
                  <a:pt x="113" y="120"/>
                  <a:pt x="116" y="123"/>
                  <a:pt x="121" y="125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5" y="141"/>
                  <a:pt x="135" y="152"/>
                  <a:pt x="137" y="163"/>
                </a:cubicBezTo>
                <a:cubicBezTo>
                  <a:pt x="123" y="170"/>
                  <a:pt x="123" y="170"/>
                  <a:pt x="123" y="170"/>
                </a:cubicBezTo>
                <a:cubicBezTo>
                  <a:pt x="114" y="174"/>
                  <a:pt x="110" y="185"/>
                  <a:pt x="114" y="194"/>
                </a:cubicBezTo>
                <a:cubicBezTo>
                  <a:pt x="122" y="212"/>
                  <a:pt x="122" y="212"/>
                  <a:pt x="122" y="212"/>
                </a:cubicBezTo>
                <a:cubicBezTo>
                  <a:pt x="126" y="221"/>
                  <a:pt x="137" y="225"/>
                  <a:pt x="146" y="221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8" y="223"/>
                  <a:pt x="176" y="231"/>
                  <a:pt x="185" y="237"/>
                </a:cubicBezTo>
                <a:cubicBezTo>
                  <a:pt x="179" y="252"/>
                  <a:pt x="179" y="252"/>
                  <a:pt x="179" y="252"/>
                </a:cubicBezTo>
                <a:cubicBezTo>
                  <a:pt x="178" y="256"/>
                  <a:pt x="178" y="261"/>
                  <a:pt x="180" y="266"/>
                </a:cubicBezTo>
                <a:cubicBezTo>
                  <a:pt x="182" y="270"/>
                  <a:pt x="185" y="273"/>
                  <a:pt x="190" y="275"/>
                </a:cubicBezTo>
                <a:cubicBezTo>
                  <a:pt x="209" y="282"/>
                  <a:pt x="209" y="282"/>
                  <a:pt x="209" y="282"/>
                </a:cubicBezTo>
                <a:cubicBezTo>
                  <a:pt x="213" y="284"/>
                  <a:pt x="218" y="283"/>
                  <a:pt x="223" y="281"/>
                </a:cubicBezTo>
                <a:cubicBezTo>
                  <a:pt x="227" y="279"/>
                  <a:pt x="230" y="276"/>
                  <a:pt x="232" y="271"/>
                </a:cubicBezTo>
                <a:cubicBezTo>
                  <a:pt x="238" y="256"/>
                  <a:pt x="238" y="256"/>
                  <a:pt x="238" y="256"/>
                </a:cubicBezTo>
                <a:cubicBezTo>
                  <a:pt x="248" y="258"/>
                  <a:pt x="260" y="257"/>
                  <a:pt x="271" y="255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81" y="279"/>
                  <a:pt x="292" y="283"/>
                  <a:pt x="301" y="278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28" y="266"/>
                  <a:pt x="332" y="255"/>
                  <a:pt x="328" y="246"/>
                </a:cubicBezTo>
                <a:cubicBezTo>
                  <a:pt x="322" y="232"/>
                  <a:pt x="322" y="232"/>
                  <a:pt x="322" y="232"/>
                </a:cubicBezTo>
                <a:cubicBezTo>
                  <a:pt x="330" y="225"/>
                  <a:pt x="338" y="216"/>
                  <a:pt x="344" y="207"/>
                </a:cubicBezTo>
                <a:cubicBezTo>
                  <a:pt x="359" y="213"/>
                  <a:pt x="359" y="213"/>
                  <a:pt x="359" y="213"/>
                </a:cubicBezTo>
                <a:cubicBezTo>
                  <a:pt x="364" y="215"/>
                  <a:pt x="368" y="214"/>
                  <a:pt x="373" y="212"/>
                </a:cubicBezTo>
                <a:cubicBezTo>
                  <a:pt x="377" y="210"/>
                  <a:pt x="380" y="207"/>
                  <a:pt x="382" y="202"/>
                </a:cubicBezTo>
                <a:cubicBezTo>
                  <a:pt x="389" y="183"/>
                  <a:pt x="389" y="183"/>
                  <a:pt x="389" y="183"/>
                </a:cubicBezTo>
                <a:cubicBezTo>
                  <a:pt x="393" y="174"/>
                  <a:pt x="388" y="164"/>
                  <a:pt x="378" y="160"/>
                </a:cubicBezTo>
                <a:close/>
                <a:moveTo>
                  <a:pt x="279" y="207"/>
                </a:moveTo>
                <a:cubicBezTo>
                  <a:pt x="270" y="212"/>
                  <a:pt x="260" y="214"/>
                  <a:pt x="250" y="214"/>
                </a:cubicBezTo>
                <a:cubicBezTo>
                  <a:pt x="222" y="214"/>
                  <a:pt x="197" y="197"/>
                  <a:pt x="185" y="172"/>
                </a:cubicBezTo>
                <a:cubicBezTo>
                  <a:pt x="169" y="137"/>
                  <a:pt x="184" y="94"/>
                  <a:pt x="220" y="78"/>
                </a:cubicBezTo>
                <a:cubicBezTo>
                  <a:pt x="229" y="74"/>
                  <a:pt x="239" y="71"/>
                  <a:pt x="250" y="71"/>
                </a:cubicBezTo>
                <a:cubicBezTo>
                  <a:pt x="277" y="71"/>
                  <a:pt x="303" y="88"/>
                  <a:pt x="314" y="113"/>
                </a:cubicBezTo>
                <a:cubicBezTo>
                  <a:pt x="331" y="148"/>
                  <a:pt x="315" y="191"/>
                  <a:pt x="279" y="207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/>
          <a:lstStyle/>
          <a:p>
            <a:endParaRPr lang="zh-CN" altLang="en-US" sz="1200">
              <a:solidFill>
                <a:srgbClr val="001A3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660BA68-78CC-1042-BA10-397EDF2B4B66}"/>
              </a:ext>
            </a:extLst>
          </p:cNvPr>
          <p:cNvGrpSpPr/>
          <p:nvPr/>
        </p:nvGrpSpPr>
        <p:grpSpPr>
          <a:xfrm>
            <a:off x="1000488" y="1624693"/>
            <a:ext cx="3511550" cy="3806825"/>
            <a:chOff x="1972945" y="1784351"/>
            <a:chExt cx="3511550" cy="3806825"/>
          </a:xfrm>
        </p:grpSpPr>
        <p:sp>
          <p:nvSpPr>
            <p:cNvPr id="37" name="98">
              <a:extLst>
                <a:ext uri="{FF2B5EF4-FFF2-40B4-BE49-F238E27FC236}">
                  <a16:creationId xmlns:a16="http://schemas.microsoft.com/office/drawing/2014/main" id="{D1014872-917E-E860-C21A-99A63D1B3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6745" y="3837517"/>
              <a:ext cx="560917" cy="559859"/>
            </a:xfrm>
            <a:prstGeom prst="ellipse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8" name="25">
              <a:extLst>
                <a:ext uri="{FF2B5EF4-FFF2-40B4-BE49-F238E27FC236}">
                  <a16:creationId xmlns:a16="http://schemas.microsoft.com/office/drawing/2014/main" id="{A14A2F24-FEF9-B2B9-0F6B-030D2C1E3A97}"/>
                </a:ext>
              </a:extLst>
            </p:cNvPr>
            <p:cNvGrpSpPr/>
            <p:nvPr/>
          </p:nvGrpSpPr>
          <p:grpSpPr bwMode="auto">
            <a:xfrm>
              <a:off x="3448262" y="1784351"/>
              <a:ext cx="2036233" cy="2334683"/>
              <a:chOff x="3879850" y="2675943"/>
              <a:chExt cx="3054350" cy="3502025"/>
            </a:xfrm>
            <a:gradFill>
              <a:gsLst>
                <a:gs pos="0">
                  <a:schemeClr val="accent1">
                    <a:lumMod val="5000"/>
                    <a:lumOff val="95000"/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15">
                <a:extLst>
                  <a:ext uri="{FF2B5EF4-FFF2-40B4-BE49-F238E27FC236}">
                    <a16:creationId xmlns:a16="http://schemas.microsoft.com/office/drawing/2014/main" id="{AADDE0CB-FE09-6699-4A06-2704F41DFA46}"/>
                  </a:ext>
                </a:extLst>
              </p:cNvPr>
              <p:cNvSpPr/>
              <p:nvPr/>
            </p:nvSpPr>
            <p:spPr bwMode="auto">
              <a:xfrm>
                <a:off x="5710238" y="3528431"/>
                <a:ext cx="1223962" cy="644525"/>
              </a:xfrm>
              <a:custGeom>
                <a:avLst/>
                <a:gdLst>
                  <a:gd name="T0" fmla="*/ 344 w 771"/>
                  <a:gd name="T1" fmla="*/ 0 h 406"/>
                  <a:gd name="T2" fmla="*/ 771 w 771"/>
                  <a:gd name="T3" fmla="*/ 40 h 406"/>
                  <a:gd name="T4" fmla="*/ 274 w 771"/>
                  <a:gd name="T5" fmla="*/ 379 h 406"/>
                  <a:gd name="T6" fmla="*/ 0 w 771"/>
                  <a:gd name="T7" fmla="*/ 406 h 406"/>
                  <a:gd name="T8" fmla="*/ 344 w 771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06">
                    <a:moveTo>
                      <a:pt x="344" y="0"/>
                    </a:moveTo>
                    <a:lnTo>
                      <a:pt x="771" y="40"/>
                    </a:lnTo>
                    <a:lnTo>
                      <a:pt x="274" y="379"/>
                    </a:lnTo>
                    <a:lnTo>
                      <a:pt x="0" y="406"/>
                    </a:lnTo>
                    <a:lnTo>
                      <a:pt x="344" y="0"/>
                    </a:ln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3" name="12">
                <a:extLst>
                  <a:ext uri="{FF2B5EF4-FFF2-40B4-BE49-F238E27FC236}">
                    <a16:creationId xmlns:a16="http://schemas.microsoft.com/office/drawing/2014/main" id="{22A6142A-C1FA-5BC9-B93A-C6149EC21200}"/>
                  </a:ext>
                </a:extLst>
              </p:cNvPr>
              <p:cNvSpPr/>
              <p:nvPr/>
            </p:nvSpPr>
            <p:spPr bwMode="auto">
              <a:xfrm>
                <a:off x="5414963" y="2675943"/>
                <a:ext cx="568325" cy="1322388"/>
              </a:xfrm>
              <a:custGeom>
                <a:avLst/>
                <a:gdLst>
                  <a:gd name="T0" fmla="*/ 358 w 358"/>
                  <a:gd name="T1" fmla="*/ 400 h 833"/>
                  <a:gd name="T2" fmla="*/ 226 w 358"/>
                  <a:gd name="T3" fmla="*/ 0 h 833"/>
                  <a:gd name="T4" fmla="*/ 0 w 358"/>
                  <a:gd name="T5" fmla="*/ 556 h 833"/>
                  <a:gd name="T6" fmla="*/ 35 w 358"/>
                  <a:gd name="T7" fmla="*/ 833 h 833"/>
                  <a:gd name="T8" fmla="*/ 358 w 358"/>
                  <a:gd name="T9" fmla="*/ 40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33">
                    <a:moveTo>
                      <a:pt x="358" y="400"/>
                    </a:moveTo>
                    <a:lnTo>
                      <a:pt x="226" y="0"/>
                    </a:lnTo>
                    <a:lnTo>
                      <a:pt x="0" y="556"/>
                    </a:lnTo>
                    <a:lnTo>
                      <a:pt x="35" y="833"/>
                    </a:lnTo>
                    <a:lnTo>
                      <a:pt x="358" y="400"/>
                    </a:ln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4" name="98">
                <a:extLst>
                  <a:ext uri="{FF2B5EF4-FFF2-40B4-BE49-F238E27FC236}">
                    <a16:creationId xmlns:a16="http://schemas.microsoft.com/office/drawing/2014/main" id="{B527558B-7D7F-BEFF-F24E-EE3EED770D84}"/>
                  </a:ext>
                </a:extLst>
              </p:cNvPr>
              <p:cNvSpPr/>
              <p:nvPr/>
            </p:nvSpPr>
            <p:spPr bwMode="auto">
              <a:xfrm>
                <a:off x="3879850" y="3149018"/>
                <a:ext cx="2503488" cy="3028950"/>
              </a:xfrm>
              <a:custGeom>
                <a:avLst/>
                <a:gdLst>
                  <a:gd name="T0" fmla="*/ 0 w 1577"/>
                  <a:gd name="T1" fmla="*/ 1908 h 1908"/>
                  <a:gd name="T2" fmla="*/ 239 w 1577"/>
                  <a:gd name="T3" fmla="*/ 1443 h 1908"/>
                  <a:gd name="T4" fmla="*/ 264 w 1577"/>
                  <a:gd name="T5" fmla="*/ 1523 h 1908"/>
                  <a:gd name="T6" fmla="*/ 1387 w 1577"/>
                  <a:gd name="T7" fmla="*/ 0 h 1908"/>
                  <a:gd name="T8" fmla="*/ 1577 w 1577"/>
                  <a:gd name="T9" fmla="*/ 161 h 1908"/>
                  <a:gd name="T10" fmla="*/ 341 w 1577"/>
                  <a:gd name="T11" fmla="*/ 1588 h 1908"/>
                  <a:gd name="T12" fmla="*/ 422 w 1577"/>
                  <a:gd name="T13" fmla="*/ 1601 h 1908"/>
                  <a:gd name="T14" fmla="*/ 0 w 1577"/>
                  <a:gd name="T15" fmla="*/ 1908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7" h="1908">
                    <a:moveTo>
                      <a:pt x="0" y="1908"/>
                    </a:moveTo>
                    <a:lnTo>
                      <a:pt x="239" y="1443"/>
                    </a:lnTo>
                    <a:lnTo>
                      <a:pt x="264" y="1523"/>
                    </a:lnTo>
                    <a:lnTo>
                      <a:pt x="1387" y="0"/>
                    </a:lnTo>
                    <a:lnTo>
                      <a:pt x="1577" y="161"/>
                    </a:lnTo>
                    <a:lnTo>
                      <a:pt x="341" y="1588"/>
                    </a:lnTo>
                    <a:lnTo>
                      <a:pt x="422" y="1601"/>
                    </a:lnTo>
                    <a:lnTo>
                      <a:pt x="0" y="1908"/>
                    </a:lnTo>
                    <a:close/>
                  </a:path>
                </a:pathLst>
              </a:custGeom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39" name="19">
              <a:extLst>
                <a:ext uri="{FF2B5EF4-FFF2-40B4-BE49-F238E27FC236}">
                  <a16:creationId xmlns:a16="http://schemas.microsoft.com/office/drawing/2014/main" id="{2F5D8783-37FA-01D5-D981-6EC0204F288A}"/>
                </a:ext>
              </a:extLst>
            </p:cNvPr>
            <p:cNvSpPr/>
            <p:nvPr/>
          </p:nvSpPr>
          <p:spPr bwMode="auto">
            <a:xfrm>
              <a:off x="2737062" y="3407834"/>
              <a:ext cx="1422400" cy="1421342"/>
            </a:xfrm>
            <a:custGeom>
              <a:avLst/>
              <a:gdLst>
                <a:gd name="T0" fmla="*/ 250 w 500"/>
                <a:gd name="T1" fmla="*/ 500 h 500"/>
                <a:gd name="T2" fmla="*/ 0 w 500"/>
                <a:gd name="T3" fmla="*/ 250 h 500"/>
                <a:gd name="T4" fmla="*/ 250 w 500"/>
                <a:gd name="T5" fmla="*/ 0 h 500"/>
                <a:gd name="T6" fmla="*/ 348 w 500"/>
                <a:gd name="T7" fmla="*/ 20 h 500"/>
                <a:gd name="T8" fmla="*/ 311 w 500"/>
                <a:gd name="T9" fmla="*/ 75 h 500"/>
                <a:gd name="T10" fmla="*/ 250 w 500"/>
                <a:gd name="T11" fmla="*/ 64 h 500"/>
                <a:gd name="T12" fmla="*/ 64 w 500"/>
                <a:gd name="T13" fmla="*/ 250 h 500"/>
                <a:gd name="T14" fmla="*/ 250 w 500"/>
                <a:gd name="T15" fmla="*/ 435 h 500"/>
                <a:gd name="T16" fmla="*/ 435 w 500"/>
                <a:gd name="T17" fmla="*/ 250 h 500"/>
                <a:gd name="T18" fmla="*/ 414 w 500"/>
                <a:gd name="T19" fmla="*/ 164 h 500"/>
                <a:gd name="T20" fmla="*/ 460 w 500"/>
                <a:gd name="T21" fmla="*/ 114 h 500"/>
                <a:gd name="T22" fmla="*/ 500 w 500"/>
                <a:gd name="T23" fmla="*/ 250 h 500"/>
                <a:gd name="T24" fmla="*/ 250 w 500"/>
                <a:gd name="T25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500">
                  <a:moveTo>
                    <a:pt x="250" y="500"/>
                  </a:moveTo>
                  <a:cubicBezTo>
                    <a:pt x="112" y="500"/>
                    <a:pt x="0" y="388"/>
                    <a:pt x="0" y="250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285" y="0"/>
                    <a:pt x="318" y="7"/>
                    <a:pt x="348" y="20"/>
                  </a:cubicBezTo>
                  <a:cubicBezTo>
                    <a:pt x="311" y="75"/>
                    <a:pt x="311" y="75"/>
                    <a:pt x="311" y="75"/>
                  </a:cubicBezTo>
                  <a:cubicBezTo>
                    <a:pt x="291" y="68"/>
                    <a:pt x="271" y="64"/>
                    <a:pt x="250" y="64"/>
                  </a:cubicBezTo>
                  <a:cubicBezTo>
                    <a:pt x="147" y="64"/>
                    <a:pt x="64" y="147"/>
                    <a:pt x="64" y="250"/>
                  </a:cubicBezTo>
                  <a:cubicBezTo>
                    <a:pt x="64" y="352"/>
                    <a:pt x="147" y="435"/>
                    <a:pt x="250" y="435"/>
                  </a:cubicBezTo>
                  <a:cubicBezTo>
                    <a:pt x="352" y="435"/>
                    <a:pt x="435" y="352"/>
                    <a:pt x="435" y="250"/>
                  </a:cubicBezTo>
                  <a:cubicBezTo>
                    <a:pt x="435" y="219"/>
                    <a:pt x="427" y="189"/>
                    <a:pt x="414" y="164"/>
                  </a:cubicBezTo>
                  <a:cubicBezTo>
                    <a:pt x="460" y="114"/>
                    <a:pt x="460" y="114"/>
                    <a:pt x="460" y="114"/>
                  </a:cubicBezTo>
                  <a:cubicBezTo>
                    <a:pt x="485" y="153"/>
                    <a:pt x="500" y="200"/>
                    <a:pt x="500" y="250"/>
                  </a:cubicBezTo>
                  <a:cubicBezTo>
                    <a:pt x="500" y="388"/>
                    <a:pt x="388" y="500"/>
                    <a:pt x="250" y="500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0" name="15">
              <a:extLst>
                <a:ext uri="{FF2B5EF4-FFF2-40B4-BE49-F238E27FC236}">
                  <a16:creationId xmlns:a16="http://schemas.microsoft.com/office/drawing/2014/main" id="{26DBCA72-6E84-DF8B-EB83-36358B627EA5}"/>
                </a:ext>
              </a:extLst>
            </p:cNvPr>
            <p:cNvSpPr/>
            <p:nvPr/>
          </p:nvSpPr>
          <p:spPr bwMode="auto">
            <a:xfrm>
              <a:off x="2359237" y="3030009"/>
              <a:ext cx="2175933" cy="2174875"/>
            </a:xfrm>
            <a:custGeom>
              <a:avLst/>
              <a:gdLst>
                <a:gd name="T0" fmla="*/ 383 w 765"/>
                <a:gd name="T1" fmla="*/ 765 h 765"/>
                <a:gd name="T2" fmla="*/ 0 w 765"/>
                <a:gd name="T3" fmla="*/ 383 h 765"/>
                <a:gd name="T4" fmla="*/ 383 w 765"/>
                <a:gd name="T5" fmla="*/ 0 h 765"/>
                <a:gd name="T6" fmla="*/ 562 w 765"/>
                <a:gd name="T7" fmla="*/ 45 h 765"/>
                <a:gd name="T8" fmla="*/ 529 w 765"/>
                <a:gd name="T9" fmla="*/ 93 h 765"/>
                <a:gd name="T10" fmla="*/ 383 w 765"/>
                <a:gd name="T11" fmla="*/ 58 h 765"/>
                <a:gd name="T12" fmla="*/ 153 w 765"/>
                <a:gd name="T13" fmla="*/ 153 h 765"/>
                <a:gd name="T14" fmla="*/ 58 w 765"/>
                <a:gd name="T15" fmla="*/ 383 h 765"/>
                <a:gd name="T16" fmla="*/ 153 w 765"/>
                <a:gd name="T17" fmla="*/ 612 h 765"/>
                <a:gd name="T18" fmla="*/ 383 w 765"/>
                <a:gd name="T19" fmla="*/ 707 h 765"/>
                <a:gd name="T20" fmla="*/ 612 w 765"/>
                <a:gd name="T21" fmla="*/ 612 h 765"/>
                <a:gd name="T22" fmla="*/ 707 w 765"/>
                <a:gd name="T23" fmla="*/ 383 h 765"/>
                <a:gd name="T24" fmla="*/ 640 w 765"/>
                <a:gd name="T25" fmla="*/ 186 h 765"/>
                <a:gd name="T26" fmla="*/ 680 w 765"/>
                <a:gd name="T27" fmla="*/ 143 h 765"/>
                <a:gd name="T28" fmla="*/ 765 w 765"/>
                <a:gd name="T29" fmla="*/ 383 h 765"/>
                <a:gd name="T30" fmla="*/ 383 w 765"/>
                <a:gd name="T31" fmla="*/ 76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5" h="765">
                  <a:moveTo>
                    <a:pt x="383" y="765"/>
                  </a:moveTo>
                  <a:cubicBezTo>
                    <a:pt x="171" y="765"/>
                    <a:pt x="0" y="594"/>
                    <a:pt x="0" y="383"/>
                  </a:cubicBezTo>
                  <a:cubicBezTo>
                    <a:pt x="0" y="171"/>
                    <a:pt x="171" y="0"/>
                    <a:pt x="383" y="0"/>
                  </a:cubicBezTo>
                  <a:cubicBezTo>
                    <a:pt x="447" y="0"/>
                    <a:pt x="508" y="16"/>
                    <a:pt x="562" y="45"/>
                  </a:cubicBezTo>
                  <a:cubicBezTo>
                    <a:pt x="529" y="93"/>
                    <a:pt x="529" y="93"/>
                    <a:pt x="529" y="93"/>
                  </a:cubicBezTo>
                  <a:cubicBezTo>
                    <a:pt x="485" y="71"/>
                    <a:pt x="435" y="58"/>
                    <a:pt x="383" y="58"/>
                  </a:cubicBezTo>
                  <a:cubicBezTo>
                    <a:pt x="293" y="59"/>
                    <a:pt x="212" y="95"/>
                    <a:pt x="153" y="153"/>
                  </a:cubicBezTo>
                  <a:cubicBezTo>
                    <a:pt x="95" y="212"/>
                    <a:pt x="59" y="293"/>
                    <a:pt x="58" y="383"/>
                  </a:cubicBezTo>
                  <a:cubicBezTo>
                    <a:pt x="59" y="472"/>
                    <a:pt x="95" y="553"/>
                    <a:pt x="153" y="612"/>
                  </a:cubicBezTo>
                  <a:cubicBezTo>
                    <a:pt x="212" y="671"/>
                    <a:pt x="293" y="707"/>
                    <a:pt x="383" y="707"/>
                  </a:cubicBezTo>
                  <a:cubicBezTo>
                    <a:pt x="472" y="707"/>
                    <a:pt x="553" y="671"/>
                    <a:pt x="612" y="612"/>
                  </a:cubicBezTo>
                  <a:cubicBezTo>
                    <a:pt x="671" y="553"/>
                    <a:pt x="707" y="472"/>
                    <a:pt x="707" y="383"/>
                  </a:cubicBezTo>
                  <a:cubicBezTo>
                    <a:pt x="707" y="309"/>
                    <a:pt x="682" y="240"/>
                    <a:pt x="640" y="186"/>
                  </a:cubicBezTo>
                  <a:cubicBezTo>
                    <a:pt x="680" y="143"/>
                    <a:pt x="680" y="143"/>
                    <a:pt x="680" y="143"/>
                  </a:cubicBezTo>
                  <a:cubicBezTo>
                    <a:pt x="733" y="208"/>
                    <a:pt x="765" y="292"/>
                    <a:pt x="765" y="383"/>
                  </a:cubicBezTo>
                  <a:cubicBezTo>
                    <a:pt x="765" y="594"/>
                    <a:pt x="594" y="765"/>
                    <a:pt x="383" y="765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1" name="98">
              <a:extLst>
                <a:ext uri="{FF2B5EF4-FFF2-40B4-BE49-F238E27FC236}">
                  <a16:creationId xmlns:a16="http://schemas.microsoft.com/office/drawing/2014/main" id="{280C752B-15AE-31BF-3400-3BACFF02F88C}"/>
                </a:ext>
              </a:extLst>
            </p:cNvPr>
            <p:cNvSpPr/>
            <p:nvPr/>
          </p:nvSpPr>
          <p:spPr bwMode="auto">
            <a:xfrm>
              <a:off x="1972945" y="2642659"/>
              <a:ext cx="2951692" cy="2948517"/>
            </a:xfrm>
            <a:custGeom>
              <a:avLst/>
              <a:gdLst>
                <a:gd name="T0" fmla="*/ 519 w 1038"/>
                <a:gd name="T1" fmla="*/ 0 h 1037"/>
                <a:gd name="T2" fmla="*/ 775 w 1038"/>
                <a:gd name="T3" fmla="*/ 68 h 1037"/>
                <a:gd name="T4" fmla="*/ 740 w 1038"/>
                <a:gd name="T5" fmla="*/ 119 h 1037"/>
                <a:gd name="T6" fmla="*/ 519 w 1038"/>
                <a:gd name="T7" fmla="*/ 62 h 1037"/>
                <a:gd name="T8" fmla="*/ 196 w 1038"/>
                <a:gd name="T9" fmla="*/ 196 h 1037"/>
                <a:gd name="T10" fmla="*/ 62 w 1038"/>
                <a:gd name="T11" fmla="*/ 519 h 1037"/>
                <a:gd name="T12" fmla="*/ 196 w 1038"/>
                <a:gd name="T13" fmla="*/ 842 h 1037"/>
                <a:gd name="T14" fmla="*/ 519 w 1038"/>
                <a:gd name="T15" fmla="*/ 976 h 1037"/>
                <a:gd name="T16" fmla="*/ 842 w 1038"/>
                <a:gd name="T17" fmla="*/ 842 h 1037"/>
                <a:gd name="T18" fmla="*/ 976 w 1038"/>
                <a:gd name="T19" fmla="*/ 519 h 1037"/>
                <a:gd name="T20" fmla="*/ 867 w 1038"/>
                <a:gd name="T21" fmla="*/ 224 h 1037"/>
                <a:gd name="T22" fmla="*/ 910 w 1038"/>
                <a:gd name="T23" fmla="*/ 178 h 1037"/>
                <a:gd name="T24" fmla="*/ 1038 w 1038"/>
                <a:gd name="T25" fmla="*/ 519 h 1037"/>
                <a:gd name="T26" fmla="*/ 519 w 1038"/>
                <a:gd name="T27" fmla="*/ 1037 h 1037"/>
                <a:gd name="T28" fmla="*/ 0 w 1038"/>
                <a:gd name="T29" fmla="*/ 519 h 1037"/>
                <a:gd name="T30" fmla="*/ 519 w 1038"/>
                <a:gd name="T31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8" h="1037">
                  <a:moveTo>
                    <a:pt x="519" y="0"/>
                  </a:moveTo>
                  <a:cubicBezTo>
                    <a:pt x="612" y="0"/>
                    <a:pt x="700" y="25"/>
                    <a:pt x="775" y="68"/>
                  </a:cubicBezTo>
                  <a:cubicBezTo>
                    <a:pt x="740" y="119"/>
                    <a:pt x="740" y="119"/>
                    <a:pt x="740" y="119"/>
                  </a:cubicBezTo>
                  <a:cubicBezTo>
                    <a:pt x="675" y="83"/>
                    <a:pt x="599" y="62"/>
                    <a:pt x="519" y="62"/>
                  </a:cubicBezTo>
                  <a:cubicBezTo>
                    <a:pt x="392" y="62"/>
                    <a:pt x="278" y="113"/>
                    <a:pt x="196" y="196"/>
                  </a:cubicBezTo>
                  <a:cubicBezTo>
                    <a:pt x="113" y="278"/>
                    <a:pt x="62" y="392"/>
                    <a:pt x="62" y="519"/>
                  </a:cubicBezTo>
                  <a:cubicBezTo>
                    <a:pt x="62" y="645"/>
                    <a:pt x="113" y="759"/>
                    <a:pt x="196" y="842"/>
                  </a:cubicBezTo>
                  <a:cubicBezTo>
                    <a:pt x="278" y="925"/>
                    <a:pt x="392" y="976"/>
                    <a:pt x="519" y="976"/>
                  </a:cubicBezTo>
                  <a:cubicBezTo>
                    <a:pt x="645" y="976"/>
                    <a:pt x="759" y="925"/>
                    <a:pt x="842" y="842"/>
                  </a:cubicBezTo>
                  <a:cubicBezTo>
                    <a:pt x="925" y="759"/>
                    <a:pt x="976" y="645"/>
                    <a:pt x="976" y="519"/>
                  </a:cubicBezTo>
                  <a:cubicBezTo>
                    <a:pt x="976" y="406"/>
                    <a:pt x="935" y="303"/>
                    <a:pt x="867" y="224"/>
                  </a:cubicBezTo>
                  <a:cubicBezTo>
                    <a:pt x="910" y="178"/>
                    <a:pt x="910" y="178"/>
                    <a:pt x="910" y="178"/>
                  </a:cubicBezTo>
                  <a:cubicBezTo>
                    <a:pt x="989" y="269"/>
                    <a:pt x="1037" y="388"/>
                    <a:pt x="1038" y="519"/>
                  </a:cubicBezTo>
                  <a:cubicBezTo>
                    <a:pt x="1037" y="805"/>
                    <a:pt x="805" y="1037"/>
                    <a:pt x="519" y="1037"/>
                  </a:cubicBezTo>
                  <a:cubicBezTo>
                    <a:pt x="232" y="1037"/>
                    <a:pt x="0" y="805"/>
                    <a:pt x="0" y="519"/>
                  </a:cubicBezTo>
                  <a:cubicBezTo>
                    <a:pt x="0" y="232"/>
                    <a:pt x="232" y="0"/>
                    <a:pt x="519" y="0"/>
                  </a:cubicBez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cxnSp>
        <p:nvCxnSpPr>
          <p:cNvPr id="45" name="15">
            <a:extLst>
              <a:ext uri="{FF2B5EF4-FFF2-40B4-BE49-F238E27FC236}">
                <a16:creationId xmlns:a16="http://schemas.microsoft.com/office/drawing/2014/main" id="{F36D61AE-4E3C-EBD9-9400-7D5BAEDA8798}"/>
              </a:ext>
            </a:extLst>
          </p:cNvPr>
          <p:cNvCxnSpPr/>
          <p:nvPr/>
        </p:nvCxnSpPr>
        <p:spPr>
          <a:xfrm>
            <a:off x="5253930" y="3033334"/>
            <a:ext cx="425450" cy="0"/>
          </a:xfrm>
          <a:prstGeom prst="straightConnector1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28575">
            <a:solidFill>
              <a:srgbClr val="4B7CFA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010">
            <a:extLst>
              <a:ext uri="{FF2B5EF4-FFF2-40B4-BE49-F238E27FC236}">
                <a16:creationId xmlns:a16="http://schemas.microsoft.com/office/drawing/2014/main" id="{14E5704C-4407-28C0-15EF-F64CEF8E63A5}"/>
              </a:ext>
            </a:extLst>
          </p:cNvPr>
          <p:cNvCxnSpPr/>
          <p:nvPr/>
        </p:nvCxnSpPr>
        <p:spPr>
          <a:xfrm>
            <a:off x="5253930" y="4434567"/>
            <a:ext cx="425450" cy="0"/>
          </a:xfrm>
          <a:prstGeom prst="straightConnector1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28575">
            <a:solidFill>
              <a:srgbClr val="4B7CF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009">
            <a:extLst>
              <a:ext uri="{FF2B5EF4-FFF2-40B4-BE49-F238E27FC236}">
                <a16:creationId xmlns:a16="http://schemas.microsoft.com/office/drawing/2014/main" id="{91DC4CC3-C233-8689-5D4E-EE5F452D3C6A}"/>
              </a:ext>
            </a:extLst>
          </p:cNvPr>
          <p:cNvGrpSpPr/>
          <p:nvPr/>
        </p:nvGrpSpPr>
        <p:grpSpPr bwMode="auto">
          <a:xfrm>
            <a:off x="5253930" y="1730525"/>
            <a:ext cx="425450" cy="4031192"/>
            <a:chOff x="8046720" y="2835076"/>
            <a:chExt cx="637913" cy="6047288"/>
          </a:xfr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8" name="009">
              <a:extLst>
                <a:ext uri="{FF2B5EF4-FFF2-40B4-BE49-F238E27FC236}">
                  <a16:creationId xmlns:a16="http://schemas.microsoft.com/office/drawing/2014/main" id="{C484DA8E-7BC0-5E98-89C9-A9DC1BB9ADB4}"/>
                </a:ext>
              </a:extLst>
            </p:cNvPr>
            <p:cNvCxnSpPr/>
            <p:nvPr/>
          </p:nvCxnSpPr>
          <p:spPr>
            <a:xfrm>
              <a:off x="8046720" y="2835076"/>
              <a:ext cx="637913" cy="0"/>
            </a:xfrm>
            <a:prstGeom prst="straightConnector1">
              <a:avLst/>
            </a:prstGeom>
            <a:grpFill/>
            <a:ln w="28575">
              <a:solidFill>
                <a:srgbClr val="4B7CF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002">
              <a:extLst>
                <a:ext uri="{FF2B5EF4-FFF2-40B4-BE49-F238E27FC236}">
                  <a16:creationId xmlns:a16="http://schemas.microsoft.com/office/drawing/2014/main" id="{F71CBF58-0F0A-8792-323E-0C7D51EBEEB6}"/>
                </a:ext>
              </a:extLst>
            </p:cNvPr>
            <p:cNvCxnSpPr/>
            <p:nvPr/>
          </p:nvCxnSpPr>
          <p:spPr>
            <a:xfrm flipV="1">
              <a:off x="8046720" y="8882364"/>
              <a:ext cx="637913" cy="0"/>
            </a:xfrm>
            <a:prstGeom prst="straightConnector1">
              <a:avLst/>
            </a:prstGeom>
            <a:grpFill/>
            <a:ln w="28575">
              <a:solidFill>
                <a:srgbClr val="4B7CF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19">
            <a:extLst>
              <a:ext uri="{FF2B5EF4-FFF2-40B4-BE49-F238E27FC236}">
                <a16:creationId xmlns:a16="http://schemas.microsoft.com/office/drawing/2014/main" id="{917D55F9-E1F6-1933-B60E-8119A6ADB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0031" y="3871534"/>
            <a:ext cx="906991" cy="909108"/>
          </a:xfrm>
          <a:prstGeom prst="ellipse">
            <a:avLst/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1" name="1">
            <a:extLst>
              <a:ext uri="{FF2B5EF4-FFF2-40B4-BE49-F238E27FC236}">
                <a16:creationId xmlns:a16="http://schemas.microsoft.com/office/drawing/2014/main" id="{9E683EF9-7400-049B-EE1A-F69464155232}"/>
              </a:ext>
            </a:extLst>
          </p:cNvPr>
          <p:cNvSpPr>
            <a:spLocks noEditPoints="1"/>
          </p:cNvSpPr>
          <p:nvPr/>
        </p:nvSpPr>
        <p:spPr bwMode="auto">
          <a:xfrm>
            <a:off x="5990607" y="4120359"/>
            <a:ext cx="521626" cy="411457"/>
          </a:xfrm>
          <a:custGeom>
            <a:avLst/>
            <a:gdLst>
              <a:gd name="T0" fmla="*/ 658108 w 1152"/>
              <a:gd name="T1" fmla="*/ 353297 h 908"/>
              <a:gd name="T2" fmla="*/ 777641 w 1152"/>
              <a:gd name="T3" fmla="*/ 599246 h 908"/>
              <a:gd name="T4" fmla="*/ 766095 w 1152"/>
              <a:gd name="T5" fmla="*/ 616911 h 908"/>
              <a:gd name="T6" fmla="*/ 16300 w 1152"/>
              <a:gd name="T7" fmla="*/ 616911 h 908"/>
              <a:gd name="T8" fmla="*/ 4754 w 1152"/>
              <a:gd name="T9" fmla="*/ 599246 h 908"/>
              <a:gd name="T10" fmla="*/ 124287 w 1152"/>
              <a:gd name="T11" fmla="*/ 353297 h 908"/>
              <a:gd name="T12" fmla="*/ 135832 w 1152"/>
              <a:gd name="T13" fmla="*/ 346503 h 908"/>
              <a:gd name="T14" fmla="*/ 238386 w 1152"/>
              <a:gd name="T15" fmla="*/ 346503 h 908"/>
              <a:gd name="T16" fmla="*/ 247894 w 1152"/>
              <a:gd name="T17" fmla="*/ 350579 h 908"/>
              <a:gd name="T18" fmla="*/ 268948 w 1152"/>
              <a:gd name="T19" fmla="*/ 374359 h 908"/>
              <a:gd name="T20" fmla="*/ 289323 w 1152"/>
              <a:gd name="T21" fmla="*/ 396780 h 908"/>
              <a:gd name="T22" fmla="*/ 167074 w 1152"/>
              <a:gd name="T23" fmla="*/ 396780 h 908"/>
              <a:gd name="T24" fmla="*/ 156207 w 1152"/>
              <a:gd name="T25" fmla="*/ 403574 h 908"/>
              <a:gd name="T26" fmla="*/ 76745 w 1152"/>
              <a:gd name="T27" fmla="*/ 566634 h 908"/>
              <a:gd name="T28" fmla="*/ 705650 w 1152"/>
              <a:gd name="T29" fmla="*/ 566634 h 908"/>
              <a:gd name="T30" fmla="*/ 626188 w 1152"/>
              <a:gd name="T31" fmla="*/ 403574 h 908"/>
              <a:gd name="T32" fmla="*/ 615321 w 1152"/>
              <a:gd name="T33" fmla="*/ 396780 h 908"/>
              <a:gd name="T34" fmla="*/ 493072 w 1152"/>
              <a:gd name="T35" fmla="*/ 396780 h 908"/>
              <a:gd name="T36" fmla="*/ 513447 w 1152"/>
              <a:gd name="T37" fmla="*/ 374359 h 908"/>
              <a:gd name="T38" fmla="*/ 534501 w 1152"/>
              <a:gd name="T39" fmla="*/ 350579 h 908"/>
              <a:gd name="T40" fmla="*/ 544009 w 1152"/>
              <a:gd name="T41" fmla="*/ 346503 h 908"/>
              <a:gd name="T42" fmla="*/ 646563 w 1152"/>
              <a:gd name="T43" fmla="*/ 346503 h 908"/>
              <a:gd name="T44" fmla="*/ 658108 w 1152"/>
              <a:gd name="T45" fmla="*/ 353297 h 908"/>
              <a:gd name="T46" fmla="*/ 567101 w 1152"/>
              <a:gd name="T47" fmla="*/ 185481 h 908"/>
              <a:gd name="T48" fmla="*/ 402743 w 1152"/>
              <a:gd name="T49" fmla="*/ 473554 h 908"/>
              <a:gd name="T50" fmla="*/ 379652 w 1152"/>
              <a:gd name="T51" fmla="*/ 473554 h 908"/>
              <a:gd name="T52" fmla="*/ 218011 w 1152"/>
              <a:gd name="T53" fmla="*/ 222169 h 908"/>
              <a:gd name="T54" fmla="*/ 374218 w 1152"/>
              <a:gd name="T55" fmla="*/ 10191 h 908"/>
              <a:gd name="T56" fmla="*/ 567101 w 1152"/>
              <a:gd name="T57" fmla="*/ 185481 h 908"/>
              <a:gd name="T58" fmla="*/ 484243 w 1152"/>
              <a:gd name="T59" fmla="*/ 185481 h 908"/>
              <a:gd name="T60" fmla="*/ 391198 w 1152"/>
              <a:gd name="T61" fmla="*/ 92401 h 908"/>
              <a:gd name="T62" fmla="*/ 298152 w 1152"/>
              <a:gd name="T63" fmla="*/ 185481 h 908"/>
              <a:gd name="T64" fmla="*/ 391198 w 1152"/>
              <a:gd name="T65" fmla="*/ 278561 h 908"/>
              <a:gd name="T66" fmla="*/ 484243 w 1152"/>
              <a:gd name="T67" fmla="*/ 185481 h 908"/>
              <a:gd name="T68" fmla="*/ 484243 w 1152"/>
              <a:gd name="T69" fmla="*/ 185481 h 908"/>
              <a:gd name="T70" fmla="*/ 484243 w 1152"/>
              <a:gd name="T71" fmla="*/ 185481 h 9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52" h="908">
                <a:moveTo>
                  <a:pt x="969" y="520"/>
                </a:moveTo>
                <a:cubicBezTo>
                  <a:pt x="1145" y="882"/>
                  <a:pt x="1145" y="882"/>
                  <a:pt x="1145" y="882"/>
                </a:cubicBezTo>
                <a:cubicBezTo>
                  <a:pt x="1152" y="896"/>
                  <a:pt x="1145" y="908"/>
                  <a:pt x="1128" y="908"/>
                </a:cubicBezTo>
                <a:cubicBezTo>
                  <a:pt x="24" y="908"/>
                  <a:pt x="24" y="908"/>
                  <a:pt x="24" y="908"/>
                </a:cubicBezTo>
                <a:cubicBezTo>
                  <a:pt x="7" y="908"/>
                  <a:pt x="0" y="896"/>
                  <a:pt x="7" y="882"/>
                </a:cubicBezTo>
                <a:cubicBezTo>
                  <a:pt x="183" y="520"/>
                  <a:pt x="183" y="520"/>
                  <a:pt x="183" y="520"/>
                </a:cubicBezTo>
                <a:cubicBezTo>
                  <a:pt x="186" y="514"/>
                  <a:pt x="193" y="510"/>
                  <a:pt x="200" y="510"/>
                </a:cubicBezTo>
                <a:cubicBezTo>
                  <a:pt x="351" y="510"/>
                  <a:pt x="351" y="510"/>
                  <a:pt x="351" y="510"/>
                </a:cubicBezTo>
                <a:cubicBezTo>
                  <a:pt x="355" y="510"/>
                  <a:pt x="362" y="512"/>
                  <a:pt x="365" y="516"/>
                </a:cubicBezTo>
                <a:cubicBezTo>
                  <a:pt x="375" y="528"/>
                  <a:pt x="385" y="539"/>
                  <a:pt x="396" y="551"/>
                </a:cubicBezTo>
                <a:cubicBezTo>
                  <a:pt x="406" y="562"/>
                  <a:pt x="416" y="573"/>
                  <a:pt x="426" y="584"/>
                </a:cubicBezTo>
                <a:cubicBezTo>
                  <a:pt x="246" y="584"/>
                  <a:pt x="246" y="584"/>
                  <a:pt x="246" y="584"/>
                </a:cubicBezTo>
                <a:cubicBezTo>
                  <a:pt x="240" y="584"/>
                  <a:pt x="232" y="589"/>
                  <a:pt x="230" y="594"/>
                </a:cubicBezTo>
                <a:cubicBezTo>
                  <a:pt x="113" y="834"/>
                  <a:pt x="113" y="834"/>
                  <a:pt x="113" y="834"/>
                </a:cubicBezTo>
                <a:cubicBezTo>
                  <a:pt x="1039" y="834"/>
                  <a:pt x="1039" y="834"/>
                  <a:pt x="1039" y="834"/>
                </a:cubicBezTo>
                <a:cubicBezTo>
                  <a:pt x="922" y="594"/>
                  <a:pt x="922" y="594"/>
                  <a:pt x="922" y="594"/>
                </a:cubicBezTo>
                <a:cubicBezTo>
                  <a:pt x="920" y="589"/>
                  <a:pt x="912" y="584"/>
                  <a:pt x="906" y="584"/>
                </a:cubicBezTo>
                <a:cubicBezTo>
                  <a:pt x="726" y="584"/>
                  <a:pt x="726" y="584"/>
                  <a:pt x="726" y="584"/>
                </a:cubicBezTo>
                <a:cubicBezTo>
                  <a:pt x="736" y="573"/>
                  <a:pt x="746" y="562"/>
                  <a:pt x="756" y="551"/>
                </a:cubicBezTo>
                <a:cubicBezTo>
                  <a:pt x="766" y="539"/>
                  <a:pt x="777" y="528"/>
                  <a:pt x="787" y="516"/>
                </a:cubicBezTo>
                <a:cubicBezTo>
                  <a:pt x="790" y="512"/>
                  <a:pt x="796" y="510"/>
                  <a:pt x="801" y="510"/>
                </a:cubicBezTo>
                <a:cubicBezTo>
                  <a:pt x="952" y="510"/>
                  <a:pt x="952" y="510"/>
                  <a:pt x="952" y="510"/>
                </a:cubicBezTo>
                <a:cubicBezTo>
                  <a:pt x="959" y="510"/>
                  <a:pt x="966" y="514"/>
                  <a:pt x="969" y="520"/>
                </a:cubicBezTo>
                <a:close/>
                <a:moveTo>
                  <a:pt x="835" y="273"/>
                </a:moveTo>
                <a:cubicBezTo>
                  <a:pt x="835" y="470"/>
                  <a:pt x="670" y="508"/>
                  <a:pt x="593" y="697"/>
                </a:cubicBezTo>
                <a:cubicBezTo>
                  <a:pt x="587" y="713"/>
                  <a:pt x="565" y="713"/>
                  <a:pt x="559" y="697"/>
                </a:cubicBezTo>
                <a:cubicBezTo>
                  <a:pt x="489" y="526"/>
                  <a:pt x="348" y="479"/>
                  <a:pt x="321" y="327"/>
                </a:cubicBezTo>
                <a:cubicBezTo>
                  <a:pt x="295" y="176"/>
                  <a:pt x="399" y="29"/>
                  <a:pt x="551" y="15"/>
                </a:cubicBezTo>
                <a:cubicBezTo>
                  <a:pt x="705" y="0"/>
                  <a:pt x="835" y="121"/>
                  <a:pt x="835" y="273"/>
                </a:cubicBezTo>
                <a:close/>
                <a:moveTo>
                  <a:pt x="713" y="273"/>
                </a:moveTo>
                <a:cubicBezTo>
                  <a:pt x="713" y="197"/>
                  <a:pt x="651" y="136"/>
                  <a:pt x="576" y="136"/>
                </a:cubicBezTo>
                <a:cubicBezTo>
                  <a:pt x="500" y="136"/>
                  <a:pt x="439" y="197"/>
                  <a:pt x="439" y="273"/>
                </a:cubicBezTo>
                <a:cubicBezTo>
                  <a:pt x="439" y="348"/>
                  <a:pt x="500" y="410"/>
                  <a:pt x="576" y="410"/>
                </a:cubicBezTo>
                <a:cubicBezTo>
                  <a:pt x="651" y="410"/>
                  <a:pt x="713" y="348"/>
                  <a:pt x="713" y="273"/>
                </a:cubicBezTo>
                <a:close/>
                <a:moveTo>
                  <a:pt x="713" y="273"/>
                </a:moveTo>
                <a:cubicBezTo>
                  <a:pt x="713" y="273"/>
                  <a:pt x="713" y="273"/>
                  <a:pt x="713" y="273"/>
                </a:cubicBezTo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/>
          <a:lstStyle/>
          <a:p>
            <a:endParaRPr lang="zh-CN" altLang="en-US" sz="1200">
              <a:solidFill>
                <a:srgbClr val="001A3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2" name="15">
            <a:extLst>
              <a:ext uri="{FF2B5EF4-FFF2-40B4-BE49-F238E27FC236}">
                <a16:creationId xmlns:a16="http://schemas.microsoft.com/office/drawing/2014/main" id="{BCDD164D-097F-86DE-FFFB-D00232152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0031" y="5225142"/>
            <a:ext cx="906991" cy="909109"/>
          </a:xfrm>
          <a:prstGeom prst="ellipse">
            <a:avLst/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3" name="14">
            <a:extLst>
              <a:ext uri="{FF2B5EF4-FFF2-40B4-BE49-F238E27FC236}">
                <a16:creationId xmlns:a16="http://schemas.microsoft.com/office/drawing/2014/main" id="{ADE777AB-D61E-AAFD-9D4C-6A502AEBDDC2}"/>
              </a:ext>
            </a:extLst>
          </p:cNvPr>
          <p:cNvSpPr>
            <a:spLocks noEditPoints="1"/>
          </p:cNvSpPr>
          <p:nvPr/>
        </p:nvSpPr>
        <p:spPr bwMode="auto">
          <a:xfrm>
            <a:off x="6022190" y="5431327"/>
            <a:ext cx="458285" cy="418228"/>
          </a:xfrm>
          <a:custGeom>
            <a:avLst/>
            <a:gdLst>
              <a:gd name="T0" fmla="*/ 645212 w 929"/>
              <a:gd name="T1" fmla="*/ 171151 h 850"/>
              <a:gd name="T2" fmla="*/ 602297 w 929"/>
              <a:gd name="T3" fmla="*/ 130577 h 850"/>
              <a:gd name="T4" fmla="*/ 378840 w 929"/>
              <a:gd name="T5" fmla="*/ 362221 h 850"/>
              <a:gd name="T6" fmla="*/ 358122 w 929"/>
              <a:gd name="T7" fmla="*/ 371811 h 850"/>
              <a:gd name="T8" fmla="*/ 358122 w 929"/>
              <a:gd name="T9" fmla="*/ 371811 h 850"/>
              <a:gd name="T10" fmla="*/ 336665 w 929"/>
              <a:gd name="T11" fmla="*/ 362221 h 850"/>
              <a:gd name="T12" fmla="*/ 219757 w 929"/>
              <a:gd name="T13" fmla="*/ 241973 h 850"/>
              <a:gd name="T14" fmla="*/ 54014 w 929"/>
              <a:gd name="T15" fmla="*/ 416075 h 850"/>
              <a:gd name="T16" fmla="*/ 32557 w 929"/>
              <a:gd name="T17" fmla="*/ 425665 h 850"/>
              <a:gd name="T18" fmla="*/ 12579 w 929"/>
              <a:gd name="T19" fmla="*/ 417550 h 850"/>
              <a:gd name="T20" fmla="*/ 11099 w 929"/>
              <a:gd name="T21" fmla="*/ 375500 h 850"/>
              <a:gd name="T22" fmla="*/ 198299 w 929"/>
              <a:gd name="T23" fmla="*/ 179266 h 850"/>
              <a:gd name="T24" fmla="*/ 219757 w 929"/>
              <a:gd name="T25" fmla="*/ 170414 h 850"/>
              <a:gd name="T26" fmla="*/ 219757 w 929"/>
              <a:gd name="T27" fmla="*/ 170414 h 850"/>
              <a:gd name="T28" fmla="*/ 241215 w 929"/>
              <a:gd name="T29" fmla="*/ 179266 h 850"/>
              <a:gd name="T30" fmla="*/ 358122 w 929"/>
              <a:gd name="T31" fmla="*/ 299515 h 850"/>
              <a:gd name="T32" fmla="*/ 560121 w 929"/>
              <a:gd name="T33" fmla="*/ 90002 h 850"/>
              <a:gd name="T34" fmla="*/ 517206 w 929"/>
              <a:gd name="T35" fmla="*/ 49427 h 850"/>
              <a:gd name="T36" fmla="*/ 687388 w 929"/>
              <a:gd name="T37" fmla="*/ 0 h 850"/>
              <a:gd name="T38" fmla="*/ 645212 w 929"/>
              <a:gd name="T39" fmla="*/ 171151 h 850"/>
              <a:gd name="T40" fmla="*/ 32557 w 929"/>
              <a:gd name="T41" fmla="*/ 464764 h 850"/>
              <a:gd name="T42" fmla="*/ 13319 w 929"/>
              <a:gd name="T43" fmla="*/ 461813 h 850"/>
              <a:gd name="T44" fmla="*/ 13319 w 929"/>
              <a:gd name="T45" fmla="*/ 627063 h 850"/>
              <a:gd name="T46" fmla="*/ 102109 w 929"/>
              <a:gd name="T47" fmla="*/ 627063 h 850"/>
              <a:gd name="T48" fmla="*/ 102109 w 929"/>
              <a:gd name="T49" fmla="*/ 423452 h 850"/>
              <a:gd name="T50" fmla="*/ 82871 w 929"/>
              <a:gd name="T51" fmla="*/ 443370 h 850"/>
              <a:gd name="T52" fmla="*/ 32557 w 929"/>
              <a:gd name="T53" fmla="*/ 464764 h 850"/>
              <a:gd name="T54" fmla="*/ 121347 w 929"/>
              <a:gd name="T55" fmla="*/ 627063 h 850"/>
              <a:gd name="T56" fmla="*/ 210138 w 929"/>
              <a:gd name="T57" fmla="*/ 627063 h 850"/>
              <a:gd name="T58" fmla="*/ 210138 w 929"/>
              <a:gd name="T59" fmla="*/ 309843 h 850"/>
              <a:gd name="T60" fmla="*/ 121347 w 929"/>
              <a:gd name="T61" fmla="*/ 402796 h 850"/>
              <a:gd name="T62" fmla="*/ 121347 w 929"/>
              <a:gd name="T63" fmla="*/ 627063 h 850"/>
              <a:gd name="T64" fmla="*/ 308548 w 929"/>
              <a:gd name="T65" fmla="*/ 389517 h 850"/>
              <a:gd name="T66" fmla="*/ 230116 w 929"/>
              <a:gd name="T67" fmla="*/ 308367 h 850"/>
              <a:gd name="T68" fmla="*/ 230116 w 929"/>
              <a:gd name="T69" fmla="*/ 627063 h 850"/>
              <a:gd name="T70" fmla="*/ 318167 w 929"/>
              <a:gd name="T71" fmla="*/ 627063 h 850"/>
              <a:gd name="T72" fmla="*/ 318167 w 929"/>
              <a:gd name="T73" fmla="*/ 398369 h 850"/>
              <a:gd name="T74" fmla="*/ 308548 w 929"/>
              <a:gd name="T75" fmla="*/ 389517 h 850"/>
              <a:gd name="T76" fmla="*/ 358122 w 929"/>
              <a:gd name="T77" fmla="*/ 410911 h 850"/>
              <a:gd name="T78" fmla="*/ 338145 w 929"/>
              <a:gd name="T79" fmla="*/ 407960 h 850"/>
              <a:gd name="T80" fmla="*/ 338145 w 929"/>
              <a:gd name="T81" fmla="*/ 627063 h 850"/>
              <a:gd name="T82" fmla="*/ 426935 w 929"/>
              <a:gd name="T83" fmla="*/ 627063 h 850"/>
              <a:gd name="T84" fmla="*/ 426935 w 929"/>
              <a:gd name="T85" fmla="*/ 369598 h 850"/>
              <a:gd name="T86" fmla="*/ 407697 w 929"/>
              <a:gd name="T87" fmla="*/ 389517 h 850"/>
              <a:gd name="T88" fmla="*/ 358122 w 929"/>
              <a:gd name="T89" fmla="*/ 410911 h 850"/>
              <a:gd name="T90" fmla="*/ 446173 w 929"/>
              <a:gd name="T91" fmla="*/ 348942 h 850"/>
              <a:gd name="T92" fmla="*/ 446173 w 929"/>
              <a:gd name="T93" fmla="*/ 627063 h 850"/>
              <a:gd name="T94" fmla="*/ 534964 w 929"/>
              <a:gd name="T95" fmla="*/ 627063 h 850"/>
              <a:gd name="T96" fmla="*/ 534964 w 929"/>
              <a:gd name="T97" fmla="*/ 257465 h 850"/>
              <a:gd name="T98" fmla="*/ 446173 w 929"/>
              <a:gd name="T99" fmla="*/ 348942 h 850"/>
              <a:gd name="T100" fmla="*/ 603777 w 929"/>
              <a:gd name="T101" fmla="*/ 185906 h 850"/>
              <a:gd name="T102" fmla="*/ 554942 w 929"/>
              <a:gd name="T103" fmla="*/ 236808 h 850"/>
              <a:gd name="T104" fmla="*/ 554942 w 929"/>
              <a:gd name="T105" fmla="*/ 627063 h 850"/>
              <a:gd name="T106" fmla="*/ 643733 w 929"/>
              <a:gd name="T107" fmla="*/ 627063 h 850"/>
              <a:gd name="T108" fmla="*/ 643733 w 929"/>
              <a:gd name="T109" fmla="*/ 224267 h 850"/>
              <a:gd name="T110" fmla="*/ 603777 w 929"/>
              <a:gd name="T111" fmla="*/ 185906 h 850"/>
              <a:gd name="T112" fmla="*/ 603777 w 929"/>
              <a:gd name="T113" fmla="*/ 185906 h 850"/>
              <a:gd name="T114" fmla="*/ 603777 w 929"/>
              <a:gd name="T115" fmla="*/ 185906 h 85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29" h="850">
                <a:moveTo>
                  <a:pt x="872" y="232"/>
                </a:moveTo>
                <a:cubicBezTo>
                  <a:pt x="814" y="177"/>
                  <a:pt x="814" y="177"/>
                  <a:pt x="814" y="177"/>
                </a:cubicBezTo>
                <a:cubicBezTo>
                  <a:pt x="512" y="491"/>
                  <a:pt x="512" y="491"/>
                  <a:pt x="512" y="491"/>
                </a:cubicBezTo>
                <a:cubicBezTo>
                  <a:pt x="505" y="499"/>
                  <a:pt x="494" y="504"/>
                  <a:pt x="484" y="504"/>
                </a:cubicBezTo>
                <a:cubicBezTo>
                  <a:pt x="484" y="504"/>
                  <a:pt x="484" y="504"/>
                  <a:pt x="484" y="504"/>
                </a:cubicBezTo>
                <a:cubicBezTo>
                  <a:pt x="473" y="504"/>
                  <a:pt x="462" y="499"/>
                  <a:pt x="455" y="491"/>
                </a:cubicBezTo>
                <a:cubicBezTo>
                  <a:pt x="297" y="328"/>
                  <a:pt x="297" y="328"/>
                  <a:pt x="297" y="328"/>
                </a:cubicBezTo>
                <a:cubicBezTo>
                  <a:pt x="73" y="564"/>
                  <a:pt x="73" y="564"/>
                  <a:pt x="73" y="564"/>
                </a:cubicBezTo>
                <a:cubicBezTo>
                  <a:pt x="65" y="573"/>
                  <a:pt x="55" y="577"/>
                  <a:pt x="44" y="577"/>
                </a:cubicBezTo>
                <a:cubicBezTo>
                  <a:pt x="34" y="577"/>
                  <a:pt x="25" y="573"/>
                  <a:pt x="17" y="566"/>
                </a:cubicBezTo>
                <a:cubicBezTo>
                  <a:pt x="1" y="551"/>
                  <a:pt x="0" y="525"/>
                  <a:pt x="15" y="509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76" y="235"/>
                  <a:pt x="286" y="231"/>
                  <a:pt x="297" y="231"/>
                </a:cubicBezTo>
                <a:cubicBezTo>
                  <a:pt x="297" y="231"/>
                  <a:pt x="297" y="231"/>
                  <a:pt x="297" y="231"/>
                </a:cubicBezTo>
                <a:cubicBezTo>
                  <a:pt x="308" y="231"/>
                  <a:pt x="318" y="235"/>
                  <a:pt x="326" y="243"/>
                </a:cubicBezTo>
                <a:cubicBezTo>
                  <a:pt x="484" y="406"/>
                  <a:pt x="484" y="406"/>
                  <a:pt x="484" y="406"/>
                </a:cubicBezTo>
                <a:cubicBezTo>
                  <a:pt x="757" y="122"/>
                  <a:pt x="757" y="122"/>
                  <a:pt x="757" y="122"/>
                </a:cubicBezTo>
                <a:cubicBezTo>
                  <a:pt x="699" y="67"/>
                  <a:pt x="699" y="67"/>
                  <a:pt x="699" y="67"/>
                </a:cubicBezTo>
                <a:cubicBezTo>
                  <a:pt x="929" y="0"/>
                  <a:pt x="929" y="0"/>
                  <a:pt x="929" y="0"/>
                </a:cubicBezTo>
                <a:lnTo>
                  <a:pt x="872" y="232"/>
                </a:lnTo>
                <a:close/>
                <a:moveTo>
                  <a:pt x="44" y="630"/>
                </a:moveTo>
                <a:cubicBezTo>
                  <a:pt x="35" y="630"/>
                  <a:pt x="26" y="629"/>
                  <a:pt x="18" y="626"/>
                </a:cubicBezTo>
                <a:cubicBezTo>
                  <a:pt x="18" y="850"/>
                  <a:pt x="18" y="850"/>
                  <a:pt x="18" y="850"/>
                </a:cubicBezTo>
                <a:cubicBezTo>
                  <a:pt x="138" y="850"/>
                  <a:pt x="138" y="850"/>
                  <a:pt x="138" y="850"/>
                </a:cubicBezTo>
                <a:cubicBezTo>
                  <a:pt x="138" y="574"/>
                  <a:pt x="138" y="574"/>
                  <a:pt x="138" y="574"/>
                </a:cubicBezTo>
                <a:cubicBezTo>
                  <a:pt x="112" y="601"/>
                  <a:pt x="112" y="601"/>
                  <a:pt x="112" y="601"/>
                </a:cubicBezTo>
                <a:cubicBezTo>
                  <a:pt x="94" y="619"/>
                  <a:pt x="70" y="630"/>
                  <a:pt x="44" y="630"/>
                </a:cubicBezTo>
                <a:close/>
                <a:moveTo>
                  <a:pt x="164" y="850"/>
                </a:moveTo>
                <a:cubicBezTo>
                  <a:pt x="284" y="850"/>
                  <a:pt x="284" y="850"/>
                  <a:pt x="284" y="85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164" y="546"/>
                  <a:pt x="164" y="546"/>
                  <a:pt x="164" y="546"/>
                </a:cubicBezTo>
                <a:lnTo>
                  <a:pt x="164" y="850"/>
                </a:lnTo>
                <a:close/>
                <a:moveTo>
                  <a:pt x="417" y="528"/>
                </a:moveTo>
                <a:cubicBezTo>
                  <a:pt x="311" y="418"/>
                  <a:pt x="311" y="418"/>
                  <a:pt x="311" y="418"/>
                </a:cubicBezTo>
                <a:cubicBezTo>
                  <a:pt x="311" y="850"/>
                  <a:pt x="311" y="850"/>
                  <a:pt x="311" y="850"/>
                </a:cubicBezTo>
                <a:cubicBezTo>
                  <a:pt x="430" y="850"/>
                  <a:pt x="430" y="850"/>
                  <a:pt x="430" y="850"/>
                </a:cubicBezTo>
                <a:cubicBezTo>
                  <a:pt x="430" y="540"/>
                  <a:pt x="430" y="540"/>
                  <a:pt x="430" y="540"/>
                </a:cubicBezTo>
                <a:cubicBezTo>
                  <a:pt x="425" y="537"/>
                  <a:pt x="421" y="533"/>
                  <a:pt x="417" y="528"/>
                </a:cubicBezTo>
                <a:close/>
                <a:moveTo>
                  <a:pt x="484" y="557"/>
                </a:moveTo>
                <a:cubicBezTo>
                  <a:pt x="474" y="557"/>
                  <a:pt x="466" y="555"/>
                  <a:pt x="457" y="553"/>
                </a:cubicBezTo>
                <a:cubicBezTo>
                  <a:pt x="457" y="850"/>
                  <a:pt x="457" y="850"/>
                  <a:pt x="457" y="850"/>
                </a:cubicBezTo>
                <a:cubicBezTo>
                  <a:pt x="577" y="850"/>
                  <a:pt x="577" y="850"/>
                  <a:pt x="577" y="850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51" y="528"/>
                  <a:pt x="551" y="528"/>
                  <a:pt x="551" y="528"/>
                </a:cubicBezTo>
                <a:cubicBezTo>
                  <a:pt x="533" y="546"/>
                  <a:pt x="509" y="557"/>
                  <a:pt x="484" y="557"/>
                </a:cubicBezTo>
                <a:close/>
                <a:moveTo>
                  <a:pt x="603" y="473"/>
                </a:moveTo>
                <a:cubicBezTo>
                  <a:pt x="603" y="850"/>
                  <a:pt x="603" y="850"/>
                  <a:pt x="603" y="850"/>
                </a:cubicBezTo>
                <a:cubicBezTo>
                  <a:pt x="723" y="850"/>
                  <a:pt x="723" y="850"/>
                  <a:pt x="723" y="850"/>
                </a:cubicBezTo>
                <a:cubicBezTo>
                  <a:pt x="723" y="349"/>
                  <a:pt x="723" y="349"/>
                  <a:pt x="723" y="349"/>
                </a:cubicBezTo>
                <a:lnTo>
                  <a:pt x="603" y="473"/>
                </a:lnTo>
                <a:close/>
                <a:moveTo>
                  <a:pt x="816" y="252"/>
                </a:moveTo>
                <a:cubicBezTo>
                  <a:pt x="750" y="321"/>
                  <a:pt x="750" y="321"/>
                  <a:pt x="750" y="321"/>
                </a:cubicBezTo>
                <a:cubicBezTo>
                  <a:pt x="750" y="850"/>
                  <a:pt x="750" y="850"/>
                  <a:pt x="750" y="850"/>
                </a:cubicBezTo>
                <a:cubicBezTo>
                  <a:pt x="870" y="850"/>
                  <a:pt x="870" y="850"/>
                  <a:pt x="870" y="850"/>
                </a:cubicBezTo>
                <a:cubicBezTo>
                  <a:pt x="870" y="304"/>
                  <a:pt x="870" y="304"/>
                  <a:pt x="870" y="304"/>
                </a:cubicBezTo>
                <a:lnTo>
                  <a:pt x="816" y="252"/>
                </a:lnTo>
                <a:close/>
                <a:moveTo>
                  <a:pt x="816" y="252"/>
                </a:moveTo>
                <a:cubicBezTo>
                  <a:pt x="816" y="252"/>
                  <a:pt x="816" y="252"/>
                  <a:pt x="816" y="252"/>
                </a:cubicBezTo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/>
          <a:lstStyle/>
          <a:p>
            <a:endParaRPr lang="zh-CN" altLang="en-US" sz="1200">
              <a:solidFill>
                <a:srgbClr val="001A3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13">
            <a:extLst>
              <a:ext uri="{FF2B5EF4-FFF2-40B4-BE49-F238E27FC236}">
                <a16:creationId xmlns:a16="http://schemas.microsoft.com/office/drawing/2014/main" id="{C3E37014-6C6B-58B9-B66E-FC0E109A1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0031" y="1206651"/>
            <a:ext cx="906991" cy="909108"/>
          </a:xfrm>
          <a:prstGeom prst="ellipse">
            <a:avLst/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5" name="102">
            <a:extLst>
              <a:ext uri="{FF2B5EF4-FFF2-40B4-BE49-F238E27FC236}">
                <a16:creationId xmlns:a16="http://schemas.microsoft.com/office/drawing/2014/main" id="{91189AFB-50F5-7C05-798A-0CA3F788D6CE}"/>
              </a:ext>
            </a:extLst>
          </p:cNvPr>
          <p:cNvSpPr/>
          <p:nvPr/>
        </p:nvSpPr>
        <p:spPr bwMode="auto">
          <a:xfrm>
            <a:off x="6027515" y="1455207"/>
            <a:ext cx="452992" cy="412934"/>
          </a:xfrm>
          <a:custGeom>
            <a:avLst/>
            <a:gdLst>
              <a:gd name="T0" fmla="*/ 525764 w 84"/>
              <a:gd name="T1" fmla="*/ 260685 h 76"/>
              <a:gd name="T2" fmla="*/ 614740 w 84"/>
              <a:gd name="T3" fmla="*/ 244392 h 76"/>
              <a:gd name="T4" fmla="*/ 663272 w 84"/>
              <a:gd name="T5" fmla="*/ 81464 h 76"/>
              <a:gd name="T6" fmla="*/ 598562 w 84"/>
              <a:gd name="T7" fmla="*/ 8146 h 76"/>
              <a:gd name="T8" fmla="*/ 436789 w 84"/>
              <a:gd name="T9" fmla="*/ 40732 h 76"/>
              <a:gd name="T10" fmla="*/ 404434 w 84"/>
              <a:gd name="T11" fmla="*/ 122196 h 76"/>
              <a:gd name="T12" fmla="*/ 444877 w 84"/>
              <a:gd name="T13" fmla="*/ 171074 h 76"/>
              <a:gd name="T14" fmla="*/ 88975 w 84"/>
              <a:gd name="T15" fmla="*/ 488784 h 76"/>
              <a:gd name="T16" fmla="*/ 72798 w 84"/>
              <a:gd name="T17" fmla="*/ 268831 h 76"/>
              <a:gd name="T18" fmla="*/ 105153 w 84"/>
              <a:gd name="T19" fmla="*/ 236245 h 76"/>
              <a:gd name="T20" fmla="*/ 226483 w 84"/>
              <a:gd name="T21" fmla="*/ 228099 h 76"/>
              <a:gd name="T22" fmla="*/ 242660 w 84"/>
              <a:gd name="T23" fmla="*/ 73318 h 76"/>
              <a:gd name="T24" fmla="*/ 88975 w 84"/>
              <a:gd name="T25" fmla="*/ 65171 h 76"/>
              <a:gd name="T26" fmla="*/ 56621 w 84"/>
              <a:gd name="T27" fmla="*/ 187367 h 76"/>
              <a:gd name="T28" fmla="*/ 32355 w 84"/>
              <a:gd name="T29" fmla="*/ 219953 h 76"/>
              <a:gd name="T30" fmla="*/ 0 w 84"/>
              <a:gd name="T31" fmla="*/ 285124 h 76"/>
              <a:gd name="T32" fmla="*/ 24266 w 84"/>
              <a:gd name="T33" fmla="*/ 537662 h 76"/>
              <a:gd name="T34" fmla="*/ 339725 w 84"/>
              <a:gd name="T35" fmla="*/ 610980 h 76"/>
              <a:gd name="T36" fmla="*/ 412523 w 84"/>
              <a:gd name="T37" fmla="*/ 594687 h 76"/>
              <a:gd name="T38" fmla="*/ 461055 w 84"/>
              <a:gd name="T39" fmla="*/ 553955 h 76"/>
              <a:gd name="T40" fmla="*/ 469143 w 84"/>
              <a:gd name="T41" fmla="*/ 570248 h 76"/>
              <a:gd name="T42" fmla="*/ 558119 w 84"/>
              <a:gd name="T43" fmla="*/ 578394 h 76"/>
              <a:gd name="T44" fmla="*/ 622828 w 84"/>
              <a:gd name="T45" fmla="*/ 513223 h 76"/>
              <a:gd name="T46" fmla="*/ 630917 w 84"/>
              <a:gd name="T47" fmla="*/ 431759 h 76"/>
              <a:gd name="T48" fmla="*/ 558119 w 84"/>
              <a:gd name="T49" fmla="*/ 350295 h 76"/>
              <a:gd name="T50" fmla="*/ 469143 w 84"/>
              <a:gd name="T51" fmla="*/ 342149 h 76"/>
              <a:gd name="T52" fmla="*/ 404434 w 84"/>
              <a:gd name="T53" fmla="*/ 407320 h 76"/>
              <a:gd name="T54" fmla="*/ 396345 w 84"/>
              <a:gd name="T55" fmla="*/ 488784 h 76"/>
              <a:gd name="T56" fmla="*/ 412523 w 84"/>
              <a:gd name="T57" fmla="*/ 505076 h 76"/>
              <a:gd name="T58" fmla="*/ 363991 w 84"/>
              <a:gd name="T59" fmla="*/ 545808 h 76"/>
              <a:gd name="T60" fmla="*/ 177951 w 84"/>
              <a:gd name="T61" fmla="*/ 505076 h 76"/>
              <a:gd name="T62" fmla="*/ 493409 w 84"/>
              <a:gd name="T63" fmla="*/ 219953 h 76"/>
              <a:gd name="T64" fmla="*/ 525764 w 84"/>
              <a:gd name="T65" fmla="*/ 260685 h 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4" h="76">
                <a:moveTo>
                  <a:pt x="65" y="32"/>
                </a:moveTo>
                <a:cubicBezTo>
                  <a:pt x="69" y="36"/>
                  <a:pt x="75" y="34"/>
                  <a:pt x="76" y="3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5"/>
                  <a:pt x="79" y="0"/>
                  <a:pt x="74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49" y="6"/>
                  <a:pt x="47" y="11"/>
                  <a:pt x="50" y="15"/>
                </a:cubicBezTo>
                <a:cubicBezTo>
                  <a:pt x="55" y="21"/>
                  <a:pt x="55" y="21"/>
                  <a:pt x="55" y="21"/>
                </a:cubicBezTo>
                <a:cubicBezTo>
                  <a:pt x="11" y="60"/>
                  <a:pt x="11" y="60"/>
                  <a:pt x="11" y="60"/>
                </a:cubicBezTo>
                <a:cubicBezTo>
                  <a:pt x="9" y="33"/>
                  <a:pt x="9" y="33"/>
                  <a:pt x="9" y="33"/>
                </a:cubicBezTo>
                <a:cubicBezTo>
                  <a:pt x="13" y="29"/>
                  <a:pt x="13" y="29"/>
                  <a:pt x="13" y="29"/>
                </a:cubicBezTo>
                <a:cubicBezTo>
                  <a:pt x="18" y="32"/>
                  <a:pt x="24" y="32"/>
                  <a:pt x="28" y="28"/>
                </a:cubicBezTo>
                <a:cubicBezTo>
                  <a:pt x="34" y="23"/>
                  <a:pt x="34" y="15"/>
                  <a:pt x="30" y="9"/>
                </a:cubicBezTo>
                <a:cubicBezTo>
                  <a:pt x="25" y="3"/>
                  <a:pt x="16" y="3"/>
                  <a:pt x="11" y="8"/>
                </a:cubicBezTo>
                <a:cubicBezTo>
                  <a:pt x="6" y="12"/>
                  <a:pt x="5" y="18"/>
                  <a:pt x="7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1" y="29"/>
                  <a:pt x="0" y="32"/>
                  <a:pt x="0" y="35"/>
                </a:cubicBezTo>
                <a:cubicBezTo>
                  <a:pt x="3" y="66"/>
                  <a:pt x="3" y="66"/>
                  <a:pt x="3" y="66"/>
                </a:cubicBezTo>
                <a:cubicBezTo>
                  <a:pt x="42" y="75"/>
                  <a:pt x="42" y="75"/>
                  <a:pt x="42" y="75"/>
                </a:cubicBezTo>
                <a:cubicBezTo>
                  <a:pt x="46" y="76"/>
                  <a:pt x="49" y="75"/>
                  <a:pt x="51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70"/>
                  <a:pt x="58" y="70"/>
                  <a:pt x="58" y="70"/>
                </a:cubicBezTo>
                <a:cubicBezTo>
                  <a:pt x="61" y="73"/>
                  <a:pt x="66" y="73"/>
                  <a:pt x="69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80" y="60"/>
                  <a:pt x="80" y="56"/>
                  <a:pt x="78" y="5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0"/>
                  <a:pt x="61" y="39"/>
                  <a:pt x="58" y="42"/>
                </a:cubicBezTo>
                <a:cubicBezTo>
                  <a:pt x="50" y="50"/>
                  <a:pt x="50" y="50"/>
                  <a:pt x="50" y="50"/>
                </a:cubicBezTo>
                <a:cubicBezTo>
                  <a:pt x="47" y="52"/>
                  <a:pt x="47" y="57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5" y="67"/>
                  <a:pt x="45" y="67"/>
                  <a:pt x="45" y="67"/>
                </a:cubicBezTo>
                <a:cubicBezTo>
                  <a:pt x="22" y="62"/>
                  <a:pt x="22" y="62"/>
                  <a:pt x="22" y="62"/>
                </a:cubicBezTo>
                <a:cubicBezTo>
                  <a:pt x="61" y="27"/>
                  <a:pt x="61" y="27"/>
                  <a:pt x="61" y="27"/>
                </a:cubicBezTo>
                <a:lnTo>
                  <a:pt x="65" y="32"/>
                </a:ln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/>
          <a:lstStyle/>
          <a:p>
            <a:endParaRPr lang="zh-CN" altLang="en-US" sz="1200">
              <a:solidFill>
                <a:srgbClr val="001A3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47F9832-D71C-A055-2956-9E7F770C15B1}"/>
              </a:ext>
            </a:extLst>
          </p:cNvPr>
          <p:cNvGrpSpPr/>
          <p:nvPr/>
        </p:nvGrpSpPr>
        <p:grpSpPr>
          <a:xfrm>
            <a:off x="6934506" y="1315716"/>
            <a:ext cx="2789838" cy="690978"/>
            <a:chOff x="546100" y="4386745"/>
            <a:chExt cx="2789838" cy="69097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B97A605-3F46-88B1-934B-86A5537C607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EE99A11-87CB-FA4D-9977-820E9AC6C872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3C5420F-9FA0-31B1-5490-FE7EBE96C035}"/>
              </a:ext>
            </a:extLst>
          </p:cNvPr>
          <p:cNvGrpSpPr/>
          <p:nvPr/>
        </p:nvGrpSpPr>
        <p:grpSpPr>
          <a:xfrm>
            <a:off x="6934506" y="2604237"/>
            <a:ext cx="2789838" cy="690978"/>
            <a:chOff x="546100" y="4386745"/>
            <a:chExt cx="2789838" cy="690978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DE8EA6D-1228-A496-F8C6-A66CEAD4B357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3BD330E-56F0-1FE4-2382-CD6329F45D90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A89DD20-612B-8153-2D82-AECA108052EA}"/>
              </a:ext>
            </a:extLst>
          </p:cNvPr>
          <p:cNvGrpSpPr/>
          <p:nvPr/>
        </p:nvGrpSpPr>
        <p:grpSpPr>
          <a:xfrm>
            <a:off x="6934506" y="3980598"/>
            <a:ext cx="2789838" cy="690978"/>
            <a:chOff x="546100" y="4386745"/>
            <a:chExt cx="2789838" cy="69097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CD5AB9B-976E-9B1A-5DAB-DCC17C686EE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A977BB6-7C4E-7A65-78C8-D42304349F41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E05945C-555F-5A54-7286-65ACF5437097}"/>
              </a:ext>
            </a:extLst>
          </p:cNvPr>
          <p:cNvGrpSpPr/>
          <p:nvPr/>
        </p:nvGrpSpPr>
        <p:grpSpPr>
          <a:xfrm>
            <a:off x="6934506" y="5334207"/>
            <a:ext cx="2789838" cy="690978"/>
            <a:chOff x="546100" y="4386745"/>
            <a:chExt cx="2789838" cy="69097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24D6B25-7413-82D5-F3D9-2CBC78FBC9F1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CBE14F7-4005-7367-8299-39C2EA79D562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1311973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30C3730D-BB65-C1FC-4693-89118DD4BA7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329437" y="4445668"/>
            <a:ext cx="10658882" cy="24123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273FB6-D703-E095-C552-2D8447760AC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513CA4-3DF1-E3DA-DB69-771D7C77E45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BCEA77B-64C1-C4FC-FA81-5F34AE95EAE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01568" cy="3629968"/>
          </a:xfrm>
          <a:prstGeom prst="rect">
            <a:avLst/>
          </a:prstGeom>
        </p:spPr>
      </p:pic>
      <p:sp>
        <p:nvSpPr>
          <p:cNvPr id="7" name="PA_矩形 2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9262" y="408867"/>
            <a:ext cx="24003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ctr" defTabSz="1218565"/>
            <a:r>
              <a:rPr lang="zh-CN" altLang="en-US" sz="6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47" name="PA_矩形 26">
            <a:extLst>
              <a:ext uri="{FF2B5EF4-FFF2-40B4-BE49-F238E27FC236}">
                <a16:creationId xmlns:a16="http://schemas.microsoft.com/office/drawing/2014/main" id="{ACC4FD7F-3564-9FF4-63E9-585E2D2277C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41697" y="424836"/>
            <a:ext cx="554688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ctr" defTabSz="1218565"/>
            <a:r>
              <a:rPr lang="en-US" altLang="zh-CN" sz="6600" b="1" dirty="0">
                <a:gradFill>
                  <a:gsLst>
                    <a:gs pos="0">
                      <a:srgbClr val="4B7CFA">
                        <a:alpha val="40000"/>
                      </a:srgbClr>
                    </a:gs>
                    <a:gs pos="87000">
                      <a:srgbClr val="1E1EDC">
                        <a:alpha val="0"/>
                      </a:srgb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CONTENTS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731A25-30BD-03DF-F0B2-D366D984EE1C}"/>
              </a:ext>
            </a:extLst>
          </p:cNvPr>
          <p:cNvGrpSpPr/>
          <p:nvPr/>
        </p:nvGrpSpPr>
        <p:grpSpPr>
          <a:xfrm>
            <a:off x="2184536" y="2003204"/>
            <a:ext cx="3532176" cy="1730509"/>
            <a:chOff x="1080101" y="2333665"/>
            <a:chExt cx="3532176" cy="1730509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33EC111E-FBE1-248D-C3B6-EFE0B5E23446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37C48877-6D51-643A-C898-78EFD0EA5030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847A513-80FA-62AA-968C-EEA63E6EBC79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B5FCAD0-0B22-838F-29D8-9512645F84C3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D5D6025-1652-2656-1457-E4B20B5516C1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B2528F71-C378-33AC-7251-11ED96DE73BE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PA_矩形 26">
              <a:extLst>
                <a:ext uri="{FF2B5EF4-FFF2-40B4-BE49-F238E27FC236}">
                  <a16:creationId xmlns:a16="http://schemas.microsoft.com/office/drawing/2014/main" id="{660630B5-C502-C66F-BBA4-A845BDFDD83A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810704" y="2546153"/>
              <a:ext cx="71883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36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DDC978C-69F4-1CE0-0D6E-EBBA68FDE4F8}"/>
                </a:ext>
              </a:extLst>
            </p:cNvPr>
            <p:cNvSpPr txBox="1"/>
            <p:nvPr/>
          </p:nvSpPr>
          <p:spPr>
            <a:xfrm>
              <a:off x="1872569" y="3208952"/>
              <a:ext cx="156238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完成工作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1E984A2-9FB7-C497-B853-FD146E3DBDB4}"/>
              </a:ext>
            </a:extLst>
          </p:cNvPr>
          <p:cNvGrpSpPr/>
          <p:nvPr/>
        </p:nvGrpSpPr>
        <p:grpSpPr>
          <a:xfrm>
            <a:off x="6509682" y="2003204"/>
            <a:ext cx="3532176" cy="1730509"/>
            <a:chOff x="1080101" y="2333665"/>
            <a:chExt cx="3532176" cy="1730509"/>
          </a:xfrm>
        </p:grpSpPr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F368A249-0200-8E83-3A37-96DA23CFD49D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弧形 55">
              <a:extLst>
                <a:ext uri="{FF2B5EF4-FFF2-40B4-BE49-F238E27FC236}">
                  <a16:creationId xmlns:a16="http://schemas.microsoft.com/office/drawing/2014/main" id="{42946055-2A00-CBC3-9913-75573909E8FA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0F5335A-5CFA-411B-0699-389A119F06FE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1CAA6FE-03E8-7B32-8F01-683C21F3FF0F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2A64557-EE67-F669-EBA1-293FE538FDB0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85F8791E-D277-5BD3-7A9E-EB99719F54B5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PA_矩形 26">
              <a:extLst>
                <a:ext uri="{FF2B5EF4-FFF2-40B4-BE49-F238E27FC236}">
                  <a16:creationId xmlns:a16="http://schemas.microsoft.com/office/drawing/2014/main" id="{BDF0B6DA-C068-F789-F1CA-3867461E32A9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810704" y="2546153"/>
              <a:ext cx="71883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36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80C05A8-47D3-E731-68A9-D7433CF808C9}"/>
                </a:ext>
              </a:extLst>
            </p:cNvPr>
            <p:cNvSpPr txBox="1"/>
            <p:nvPr/>
          </p:nvSpPr>
          <p:spPr>
            <a:xfrm>
              <a:off x="1872569" y="3208952"/>
              <a:ext cx="156238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取得成就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04C0092-747A-375D-5105-C3201FF70350}"/>
              </a:ext>
            </a:extLst>
          </p:cNvPr>
          <p:cNvGrpSpPr/>
          <p:nvPr/>
        </p:nvGrpSpPr>
        <p:grpSpPr>
          <a:xfrm>
            <a:off x="2184536" y="3773102"/>
            <a:ext cx="3532176" cy="1730509"/>
            <a:chOff x="1080101" y="2333665"/>
            <a:chExt cx="3532176" cy="1730509"/>
          </a:xfrm>
        </p:grpSpPr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4621F851-D05E-8259-D2B9-454D3764DF74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弧形 64">
              <a:extLst>
                <a:ext uri="{FF2B5EF4-FFF2-40B4-BE49-F238E27FC236}">
                  <a16:creationId xmlns:a16="http://schemas.microsoft.com/office/drawing/2014/main" id="{B3493854-B463-00A2-C390-42529E90FDA8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83E745B4-E3D3-E2E9-5210-58C0413621A5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CA2EE3E-64CF-F51C-B563-F215159764B0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2EA22FB-38B9-F04D-9D8D-E17E8525B132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0B434277-9157-B539-2870-42D446BF01DF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PA_矩形 26">
              <a:extLst>
                <a:ext uri="{FF2B5EF4-FFF2-40B4-BE49-F238E27FC236}">
                  <a16:creationId xmlns:a16="http://schemas.microsoft.com/office/drawing/2014/main" id="{B65C49C1-6460-FB6F-E02F-47B11A6B3CD7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810704" y="2546153"/>
              <a:ext cx="71883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36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708F097-42D7-1125-7981-B051B4253F38}"/>
                </a:ext>
              </a:extLst>
            </p:cNvPr>
            <p:cNvSpPr txBox="1"/>
            <p:nvPr/>
          </p:nvSpPr>
          <p:spPr>
            <a:xfrm>
              <a:off x="1872569" y="3208952"/>
              <a:ext cx="156238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存在问题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EF51ADB-68E5-C066-5451-BBBFB2F7587B}"/>
              </a:ext>
            </a:extLst>
          </p:cNvPr>
          <p:cNvGrpSpPr/>
          <p:nvPr/>
        </p:nvGrpSpPr>
        <p:grpSpPr>
          <a:xfrm>
            <a:off x="6509682" y="3773102"/>
            <a:ext cx="3532176" cy="1730509"/>
            <a:chOff x="1080101" y="2333665"/>
            <a:chExt cx="3532176" cy="1730509"/>
          </a:xfrm>
        </p:grpSpPr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5C127AB6-87DE-3B2D-DFBE-1BDFFFEDB2FF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id="{88E91BE5-3906-FFEA-6ED1-7F6B215ABC0B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1BAD0F-7642-50F3-DF38-768C73211D6D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42C1E80-6F9E-CF5E-84A0-2A49CADE700F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CC17A454-4FBE-A2BA-EF26-422770228495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666F23D7-92EE-5239-B67F-66ABFDDA63CF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PA_矩形 26">
              <a:extLst>
                <a:ext uri="{FF2B5EF4-FFF2-40B4-BE49-F238E27FC236}">
                  <a16:creationId xmlns:a16="http://schemas.microsoft.com/office/drawing/2014/main" id="{7CAF12FD-AC0B-A8E1-D81A-1D5CE4DE008C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810704" y="2546153"/>
              <a:ext cx="71883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36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FB1143B-099A-02EF-569F-17DAA518B407}"/>
                </a:ext>
              </a:extLst>
            </p:cNvPr>
            <p:cNvSpPr txBox="1"/>
            <p:nvPr/>
          </p:nvSpPr>
          <p:spPr>
            <a:xfrm>
              <a:off x="1872569" y="3208952"/>
              <a:ext cx="156238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工作规划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5276333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04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工作规划</a:t>
            </a:r>
          </a:p>
        </p:txBody>
      </p:sp>
      <p:sp>
        <p:nvSpPr>
          <p:cNvPr id="3" name="15">
            <a:extLst>
              <a:ext uri="{FF2B5EF4-FFF2-40B4-BE49-F238E27FC236}">
                <a16:creationId xmlns:a16="http://schemas.microsoft.com/office/drawing/2014/main" id="{969409F3-8093-9C01-D873-9842D1658307}"/>
              </a:ext>
            </a:extLst>
          </p:cNvPr>
          <p:cNvSpPr/>
          <p:nvPr/>
        </p:nvSpPr>
        <p:spPr>
          <a:xfrm flipH="1">
            <a:off x="4185558" y="2226582"/>
            <a:ext cx="1636712" cy="19272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10">
            <a:extLst>
              <a:ext uri="{FF2B5EF4-FFF2-40B4-BE49-F238E27FC236}">
                <a16:creationId xmlns:a16="http://schemas.microsoft.com/office/drawing/2014/main" id="{EE71FAC3-4C6B-0C1A-EE76-6FF2C6E3B4D6}"/>
              </a:ext>
            </a:extLst>
          </p:cNvPr>
          <p:cNvSpPr/>
          <p:nvPr/>
        </p:nvSpPr>
        <p:spPr>
          <a:xfrm flipH="1">
            <a:off x="5201558" y="2201182"/>
            <a:ext cx="850900" cy="19526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ym typeface="+mn-lt"/>
            </a:endParaRPr>
          </a:p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09">
            <a:extLst>
              <a:ext uri="{FF2B5EF4-FFF2-40B4-BE49-F238E27FC236}">
                <a16:creationId xmlns:a16="http://schemas.microsoft.com/office/drawing/2014/main" id="{1989AE06-CED6-A684-C378-A684FD9F5D9E}"/>
              </a:ext>
            </a:extLst>
          </p:cNvPr>
          <p:cNvSpPr/>
          <p:nvPr/>
        </p:nvSpPr>
        <p:spPr>
          <a:xfrm>
            <a:off x="6220733" y="2201182"/>
            <a:ext cx="850900" cy="19526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009">
            <a:extLst>
              <a:ext uri="{FF2B5EF4-FFF2-40B4-BE49-F238E27FC236}">
                <a16:creationId xmlns:a16="http://schemas.microsoft.com/office/drawing/2014/main" id="{478CE2BF-E53B-9A78-17F5-3D0AD872DE77}"/>
              </a:ext>
            </a:extLst>
          </p:cNvPr>
          <p:cNvSpPr/>
          <p:nvPr/>
        </p:nvSpPr>
        <p:spPr>
          <a:xfrm>
            <a:off x="6395358" y="2213882"/>
            <a:ext cx="1693862" cy="19272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006">
            <a:extLst>
              <a:ext uri="{FF2B5EF4-FFF2-40B4-BE49-F238E27FC236}">
                <a16:creationId xmlns:a16="http://schemas.microsoft.com/office/drawing/2014/main" id="{F371060D-85F8-7CB6-6F4C-CD30166AD854}"/>
              </a:ext>
            </a:extLst>
          </p:cNvPr>
          <p:cNvSpPr/>
          <p:nvPr/>
        </p:nvSpPr>
        <p:spPr>
          <a:xfrm>
            <a:off x="6052458" y="1697945"/>
            <a:ext cx="85725" cy="354012"/>
          </a:xfrm>
          <a:prstGeom prst="rect">
            <a:avLst/>
          </a:pr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9" name="组合 13">
            <a:extLst>
              <a:ext uri="{FF2B5EF4-FFF2-40B4-BE49-F238E27FC236}">
                <a16:creationId xmlns:a16="http://schemas.microsoft.com/office/drawing/2014/main" id="{559BB9CB-D3F1-0881-C31E-E55D83ADDBB4}"/>
              </a:ext>
            </a:extLst>
          </p:cNvPr>
          <p:cNvGrpSpPr/>
          <p:nvPr/>
        </p:nvGrpSpPr>
        <p:grpSpPr bwMode="auto">
          <a:xfrm>
            <a:off x="6095320" y="4353832"/>
            <a:ext cx="663575" cy="1711325"/>
            <a:chOff x="7768713" y="4296229"/>
            <a:chExt cx="769256" cy="1983504"/>
          </a:xfr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" name="00900">
              <a:extLst>
                <a:ext uri="{FF2B5EF4-FFF2-40B4-BE49-F238E27FC236}">
                  <a16:creationId xmlns:a16="http://schemas.microsoft.com/office/drawing/2014/main" id="{1F72A26D-8BA8-90F1-5B11-B43BB08D2690}"/>
                </a:ext>
              </a:extLst>
            </p:cNvPr>
            <p:cNvSpPr/>
            <p:nvPr/>
          </p:nvSpPr>
          <p:spPr>
            <a:xfrm>
              <a:off x="7768713" y="4296229"/>
              <a:ext cx="97538" cy="1611827"/>
            </a:xfrm>
            <a:prstGeom prst="rect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006">
              <a:extLst>
                <a:ext uri="{FF2B5EF4-FFF2-40B4-BE49-F238E27FC236}">
                  <a16:creationId xmlns:a16="http://schemas.microsoft.com/office/drawing/2014/main" id="{FFBDA036-4EF2-0836-2F04-7652D13B845E}"/>
                </a:ext>
              </a:extLst>
            </p:cNvPr>
            <p:cNvSpPr/>
            <p:nvPr/>
          </p:nvSpPr>
          <p:spPr>
            <a:xfrm rot="10800000">
              <a:off x="7768713" y="5510619"/>
              <a:ext cx="769256" cy="769114"/>
            </a:xfrm>
            <a:prstGeom prst="blockArc">
              <a:avLst>
                <a:gd name="adj1" fmla="val 10800000"/>
                <a:gd name="adj2" fmla="val 21421567"/>
                <a:gd name="adj3" fmla="val 13630"/>
              </a:avLst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2" name="组合 20">
            <a:extLst>
              <a:ext uri="{FF2B5EF4-FFF2-40B4-BE49-F238E27FC236}">
                <a16:creationId xmlns:a16="http://schemas.microsoft.com/office/drawing/2014/main" id="{A43BB205-EF67-966C-078E-BC64071D3450}"/>
              </a:ext>
            </a:extLst>
          </p:cNvPr>
          <p:cNvGrpSpPr/>
          <p:nvPr/>
        </p:nvGrpSpPr>
        <p:grpSpPr bwMode="auto">
          <a:xfrm>
            <a:off x="4222070" y="2051957"/>
            <a:ext cx="654050" cy="574675"/>
            <a:chOff x="3875314" y="2536918"/>
            <a:chExt cx="653143" cy="750940"/>
          </a:xfr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3" name="005">
              <a:extLst>
                <a:ext uri="{FF2B5EF4-FFF2-40B4-BE49-F238E27FC236}">
                  <a16:creationId xmlns:a16="http://schemas.microsoft.com/office/drawing/2014/main" id="{3485B992-774B-8267-4D60-209FE184329B}"/>
                </a:ext>
              </a:extLst>
            </p:cNvPr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grpFill/>
            <a:ln w="38100">
              <a:solidFill>
                <a:srgbClr val="4B7C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0003">
              <a:extLst>
                <a:ext uri="{FF2B5EF4-FFF2-40B4-BE49-F238E27FC236}">
                  <a16:creationId xmlns:a16="http://schemas.microsoft.com/office/drawing/2014/main" id="{56AA8B28-C6C5-125B-2708-313EC1C14A35}"/>
                </a:ext>
              </a:extLst>
            </p:cNvPr>
            <p:cNvCxnSpPr/>
            <p:nvPr/>
          </p:nvCxnSpPr>
          <p:spPr>
            <a:xfrm flipH="1">
              <a:off x="3875314" y="2536918"/>
              <a:ext cx="653143" cy="0"/>
            </a:xfrm>
            <a:prstGeom prst="straightConnector1">
              <a:avLst/>
            </a:prstGeom>
            <a:grpFill/>
            <a:ln w="38100">
              <a:solidFill>
                <a:srgbClr val="4B7CF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23">
            <a:extLst>
              <a:ext uri="{FF2B5EF4-FFF2-40B4-BE49-F238E27FC236}">
                <a16:creationId xmlns:a16="http://schemas.microsoft.com/office/drawing/2014/main" id="{F6706F44-0C19-EBEC-43D3-02198CF5DFAE}"/>
              </a:ext>
            </a:extLst>
          </p:cNvPr>
          <p:cNvGrpSpPr/>
          <p:nvPr/>
        </p:nvGrpSpPr>
        <p:grpSpPr bwMode="auto">
          <a:xfrm>
            <a:off x="4280810" y="4126820"/>
            <a:ext cx="1300161" cy="646112"/>
            <a:chOff x="3230100" y="2536918"/>
            <a:chExt cx="1298358" cy="75094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6" name="006">
              <a:extLst>
                <a:ext uri="{FF2B5EF4-FFF2-40B4-BE49-F238E27FC236}">
                  <a16:creationId xmlns:a16="http://schemas.microsoft.com/office/drawing/2014/main" id="{45733733-D4E6-5260-383B-45D918465A24}"/>
                </a:ext>
              </a:extLst>
            </p:cNvPr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grpFill/>
            <a:ln w="38100">
              <a:solidFill>
                <a:srgbClr val="4B7C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006">
              <a:extLst>
                <a:ext uri="{FF2B5EF4-FFF2-40B4-BE49-F238E27FC236}">
                  <a16:creationId xmlns:a16="http://schemas.microsoft.com/office/drawing/2014/main" id="{85380293-A4D9-A785-F224-5E8DE81BF336}"/>
                </a:ext>
              </a:extLst>
            </p:cNvPr>
            <p:cNvCxnSpPr/>
            <p:nvPr/>
          </p:nvCxnSpPr>
          <p:spPr>
            <a:xfrm flipH="1" flipV="1">
              <a:off x="3230100" y="3265721"/>
              <a:ext cx="1298358" cy="11068"/>
            </a:xfrm>
            <a:prstGeom prst="straightConnector1">
              <a:avLst/>
            </a:prstGeom>
            <a:grpFill/>
            <a:ln w="38100">
              <a:solidFill>
                <a:srgbClr val="4B7CF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26">
            <a:extLst>
              <a:ext uri="{FF2B5EF4-FFF2-40B4-BE49-F238E27FC236}">
                <a16:creationId xmlns:a16="http://schemas.microsoft.com/office/drawing/2014/main" id="{9A28FB1B-4450-0602-6401-C4C58768C35E}"/>
              </a:ext>
            </a:extLst>
          </p:cNvPr>
          <p:cNvGrpSpPr/>
          <p:nvPr/>
        </p:nvGrpSpPr>
        <p:grpSpPr bwMode="auto">
          <a:xfrm>
            <a:off x="7239908" y="2051957"/>
            <a:ext cx="660400" cy="525463"/>
            <a:chOff x="4528457" y="2536918"/>
            <a:chExt cx="660057" cy="750940"/>
          </a:xfr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9" name="005">
              <a:extLst>
                <a:ext uri="{FF2B5EF4-FFF2-40B4-BE49-F238E27FC236}">
                  <a16:creationId xmlns:a16="http://schemas.microsoft.com/office/drawing/2014/main" id="{04157655-D5FB-AFF0-0AED-6FF530548437}"/>
                </a:ext>
              </a:extLst>
            </p:cNvPr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grpFill/>
            <a:ln w="38100">
              <a:solidFill>
                <a:srgbClr val="4B7C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203">
              <a:extLst>
                <a:ext uri="{FF2B5EF4-FFF2-40B4-BE49-F238E27FC236}">
                  <a16:creationId xmlns:a16="http://schemas.microsoft.com/office/drawing/2014/main" id="{AD275D4F-0940-4007-BCEA-77C402018DA0}"/>
                </a:ext>
              </a:extLst>
            </p:cNvPr>
            <p:cNvCxnSpPr/>
            <p:nvPr/>
          </p:nvCxnSpPr>
          <p:spPr>
            <a:xfrm>
              <a:off x="4528457" y="2536918"/>
              <a:ext cx="660057" cy="0"/>
            </a:xfrm>
            <a:prstGeom prst="straightConnector1">
              <a:avLst/>
            </a:prstGeom>
            <a:grpFill/>
            <a:ln w="38100">
              <a:solidFill>
                <a:srgbClr val="4B7CF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9">
            <a:extLst>
              <a:ext uri="{FF2B5EF4-FFF2-40B4-BE49-F238E27FC236}">
                <a16:creationId xmlns:a16="http://schemas.microsoft.com/office/drawing/2014/main" id="{819F1925-6231-89D5-9336-82C7EE4FB56C}"/>
              </a:ext>
            </a:extLst>
          </p:cNvPr>
          <p:cNvGrpSpPr/>
          <p:nvPr/>
        </p:nvGrpSpPr>
        <p:grpSpPr bwMode="auto">
          <a:xfrm flipH="1">
            <a:off x="6565219" y="4117297"/>
            <a:ext cx="1335088" cy="655638"/>
            <a:chOff x="3191978" y="2536918"/>
            <a:chExt cx="1336479" cy="762011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2" name="98">
              <a:extLst>
                <a:ext uri="{FF2B5EF4-FFF2-40B4-BE49-F238E27FC236}">
                  <a16:creationId xmlns:a16="http://schemas.microsoft.com/office/drawing/2014/main" id="{CF3D111F-42A8-05DD-1B25-9AE6E27DD12B}"/>
                </a:ext>
              </a:extLst>
            </p:cNvPr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grpFill/>
            <a:ln w="38100">
              <a:solidFill>
                <a:srgbClr val="4B7C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006">
              <a:extLst>
                <a:ext uri="{FF2B5EF4-FFF2-40B4-BE49-F238E27FC236}">
                  <a16:creationId xmlns:a16="http://schemas.microsoft.com/office/drawing/2014/main" id="{FAD403AB-F4E9-76AA-B9D6-B797822B4982}"/>
                </a:ext>
              </a:extLst>
            </p:cNvPr>
            <p:cNvCxnSpPr/>
            <p:nvPr/>
          </p:nvCxnSpPr>
          <p:spPr>
            <a:xfrm flipH="1">
              <a:off x="3191978" y="3276788"/>
              <a:ext cx="1336479" cy="22141"/>
            </a:xfrm>
            <a:prstGeom prst="straightConnector1">
              <a:avLst/>
            </a:prstGeom>
            <a:grpFill/>
            <a:ln w="38100">
              <a:solidFill>
                <a:srgbClr val="4B7CF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C41C32C-3A9A-AC1F-2C93-EB3A908FB619}"/>
              </a:ext>
            </a:extLst>
          </p:cNvPr>
          <p:cNvGrpSpPr/>
          <p:nvPr/>
        </p:nvGrpSpPr>
        <p:grpSpPr>
          <a:xfrm>
            <a:off x="8040501" y="1757064"/>
            <a:ext cx="2789838" cy="690978"/>
            <a:chOff x="546100" y="4386745"/>
            <a:chExt cx="2789838" cy="69097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C1D6C8D-A3EE-9F93-8716-E3DEF80E3E56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C694609-0821-3D6B-89A8-CD15C90F9ED1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183693E-45F5-76A4-76FE-8D929FE5FBA3}"/>
              </a:ext>
            </a:extLst>
          </p:cNvPr>
          <p:cNvGrpSpPr/>
          <p:nvPr/>
        </p:nvGrpSpPr>
        <p:grpSpPr>
          <a:xfrm>
            <a:off x="1392383" y="1757064"/>
            <a:ext cx="2634426" cy="713846"/>
            <a:chOff x="1366205" y="4426110"/>
            <a:chExt cx="2634426" cy="71384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6047972-9BAF-BB98-750A-EEE24E3066AA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09C8518-1DDD-8758-4597-AADC640BA6B9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68343BD-0C65-DC17-BEF0-8EF9848FC775}"/>
              </a:ext>
            </a:extLst>
          </p:cNvPr>
          <p:cNvGrpSpPr/>
          <p:nvPr/>
        </p:nvGrpSpPr>
        <p:grpSpPr>
          <a:xfrm>
            <a:off x="8040501" y="4477658"/>
            <a:ext cx="2789838" cy="690978"/>
            <a:chOff x="546100" y="4386745"/>
            <a:chExt cx="2789838" cy="6909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369471-242A-B3C9-2D58-A14AA68E511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32FADB-5641-AF54-D587-85F0501A6D17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27C5835-70A4-29A5-73A5-B5271E8B3542}"/>
              </a:ext>
            </a:extLst>
          </p:cNvPr>
          <p:cNvGrpSpPr/>
          <p:nvPr/>
        </p:nvGrpSpPr>
        <p:grpSpPr>
          <a:xfrm>
            <a:off x="1392383" y="4477658"/>
            <a:ext cx="2634426" cy="713846"/>
            <a:chOff x="1366205" y="4426110"/>
            <a:chExt cx="2634426" cy="71384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359F3B1-192F-CEE2-5034-6D9ECE04989B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6418ACE-1648-D082-5D4B-983309C60B00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3003828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2">
            <a:extLst>
              <a:ext uri="{FF2B5EF4-FFF2-40B4-BE49-F238E27FC236}">
                <a16:creationId xmlns:a16="http://schemas.microsoft.com/office/drawing/2014/main" id="{5A03F350-5DD6-00F2-38C4-659898CC71A2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6051550" y="2362200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21">
            <a:extLst>
              <a:ext uri="{FF2B5EF4-FFF2-40B4-BE49-F238E27FC236}">
                <a16:creationId xmlns:a16="http://schemas.microsoft.com/office/drawing/2014/main" id="{66669592-108E-F39D-7A8C-D193D20B6054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638800" y="358616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20">
            <a:extLst>
              <a:ext uri="{FF2B5EF4-FFF2-40B4-BE49-F238E27FC236}">
                <a16:creationId xmlns:a16="http://schemas.microsoft.com/office/drawing/2014/main" id="{00EE0D67-B403-6D92-AF72-51D21F96FC29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418806" y="3186907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8" name="23">
            <a:extLst>
              <a:ext uri="{FF2B5EF4-FFF2-40B4-BE49-F238E27FC236}">
                <a16:creationId xmlns:a16="http://schemas.microsoft.com/office/drawing/2014/main" id="{7639E992-3989-E402-1D01-392C3B51D6A3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830763" y="195421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04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工作规划</a:t>
            </a:r>
          </a:p>
        </p:txBody>
      </p:sp>
      <p:sp>
        <p:nvSpPr>
          <p:cNvPr id="7" name="19">
            <a:extLst>
              <a:ext uri="{FF2B5EF4-FFF2-40B4-BE49-F238E27FC236}">
                <a16:creationId xmlns:a16="http://schemas.microsoft.com/office/drawing/2014/main" id="{5CD7B7A2-402C-0AE5-623D-5426BC0BD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0963" y="2295525"/>
            <a:ext cx="1093787" cy="923925"/>
          </a:xfrm>
          <a:prstGeom prst="rect">
            <a:avLst/>
          </a:prstGeom>
          <a:noFill/>
          <a:ln>
            <a:noFill/>
          </a:ln>
        </p:spPr>
        <p:txBody>
          <a:bodyPr lIns="91420" tIns="45709" rIns="91420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S</a:t>
            </a:r>
            <a:endParaRPr lang="ru-RU" altLang="zh-CN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18">
            <a:extLst>
              <a:ext uri="{FF2B5EF4-FFF2-40B4-BE49-F238E27FC236}">
                <a16:creationId xmlns:a16="http://schemas.microsoft.com/office/drawing/2014/main" id="{008B6BEF-6276-8141-FD58-8F81A6D4E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7788" y="2805113"/>
            <a:ext cx="1093787" cy="923925"/>
          </a:xfrm>
          <a:prstGeom prst="rect">
            <a:avLst/>
          </a:prstGeom>
          <a:noFill/>
          <a:ln>
            <a:noFill/>
          </a:ln>
        </p:spPr>
        <p:txBody>
          <a:bodyPr lIns="91420" tIns="45709" rIns="91420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O</a:t>
            </a:r>
            <a:endParaRPr lang="ru-RU" altLang="zh-CN" sz="5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17">
            <a:extLst>
              <a:ext uri="{FF2B5EF4-FFF2-40B4-BE49-F238E27FC236}">
                <a16:creationId xmlns:a16="http://schemas.microsoft.com/office/drawing/2014/main" id="{D9B4DE02-BAE0-9625-34EB-F8B5E080C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6775" y="4144963"/>
            <a:ext cx="1093788" cy="922337"/>
          </a:xfrm>
          <a:prstGeom prst="rect">
            <a:avLst/>
          </a:prstGeom>
          <a:noFill/>
          <a:ln>
            <a:noFill/>
          </a:ln>
        </p:spPr>
        <p:txBody>
          <a:bodyPr lIns="91420" tIns="45709" rIns="91420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T</a:t>
            </a:r>
            <a:endParaRPr lang="ru-RU" altLang="zh-CN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16">
            <a:extLst>
              <a:ext uri="{FF2B5EF4-FFF2-40B4-BE49-F238E27FC236}">
                <a16:creationId xmlns:a16="http://schemas.microsoft.com/office/drawing/2014/main" id="{2E3AB622-F326-C97B-F716-AE5DD9ED6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7725" y="3589338"/>
            <a:ext cx="1093788" cy="923925"/>
          </a:xfrm>
          <a:prstGeom prst="rect">
            <a:avLst/>
          </a:prstGeom>
          <a:noFill/>
          <a:ln>
            <a:noFill/>
          </a:ln>
        </p:spPr>
        <p:txBody>
          <a:bodyPr lIns="91420" tIns="45709" rIns="91420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W</a:t>
            </a:r>
            <a:endParaRPr lang="ru-RU" altLang="zh-CN" sz="5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11">
            <a:extLst>
              <a:ext uri="{FF2B5EF4-FFF2-40B4-BE49-F238E27FC236}">
                <a16:creationId xmlns:a16="http://schemas.microsoft.com/office/drawing/2014/main" id="{D5CB24B2-02E6-0CFA-AFE5-4696CD901E3E}"/>
              </a:ext>
            </a:extLst>
          </p:cNvPr>
          <p:cNvGrpSpPr>
            <a:grpSpLocks noChangeAspect="1"/>
          </p:cNvGrpSpPr>
          <p:nvPr/>
        </p:nvGrpSpPr>
        <p:grpSpPr>
          <a:xfrm>
            <a:off x="8059736" y="2114624"/>
            <a:ext cx="472497" cy="1334053"/>
            <a:chOff x="6213477" y="1119189"/>
            <a:chExt cx="746125" cy="2106613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15">
              <a:extLst>
                <a:ext uri="{FF2B5EF4-FFF2-40B4-BE49-F238E27FC236}">
                  <a16:creationId xmlns:a16="http://schemas.microsoft.com/office/drawing/2014/main" id="{EB860D83-3665-9E63-A820-69E58024AB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3477" y="1223964"/>
              <a:ext cx="746125" cy="2001838"/>
            </a:xfrm>
            <a:custGeom>
              <a:avLst/>
              <a:gdLst/>
              <a:ahLst/>
              <a:cxnLst>
                <a:cxn ang="0">
                  <a:pos x="1780" y="171"/>
                </a:cxn>
                <a:cxn ang="0">
                  <a:pos x="1603" y="32"/>
                </a:cxn>
                <a:cxn ang="0">
                  <a:pos x="1299" y="31"/>
                </a:cxn>
                <a:cxn ang="0">
                  <a:pos x="1092" y="187"/>
                </a:cxn>
                <a:cxn ang="0">
                  <a:pos x="1038" y="406"/>
                </a:cxn>
                <a:cxn ang="0">
                  <a:pos x="1057" y="611"/>
                </a:cxn>
                <a:cxn ang="0">
                  <a:pos x="791" y="754"/>
                </a:cxn>
                <a:cxn ang="0">
                  <a:pos x="423" y="938"/>
                </a:cxn>
                <a:cxn ang="0">
                  <a:pos x="208" y="1439"/>
                </a:cxn>
                <a:cxn ang="0">
                  <a:pos x="41" y="2976"/>
                </a:cxn>
                <a:cxn ang="0">
                  <a:pos x="71" y="4016"/>
                </a:cxn>
                <a:cxn ang="0">
                  <a:pos x="331" y="4140"/>
                </a:cxn>
                <a:cxn ang="0">
                  <a:pos x="196" y="3888"/>
                </a:cxn>
                <a:cxn ang="0">
                  <a:pos x="262" y="3828"/>
                </a:cxn>
                <a:cxn ang="0">
                  <a:pos x="296" y="4000"/>
                </a:cxn>
                <a:cxn ang="0">
                  <a:pos x="382" y="3802"/>
                </a:cxn>
                <a:cxn ang="0">
                  <a:pos x="463" y="3412"/>
                </a:cxn>
                <a:cxn ang="0">
                  <a:pos x="518" y="3005"/>
                </a:cxn>
                <a:cxn ang="0">
                  <a:pos x="449" y="2823"/>
                </a:cxn>
                <a:cxn ang="0">
                  <a:pos x="601" y="3361"/>
                </a:cxn>
                <a:cxn ang="0">
                  <a:pos x="594" y="3993"/>
                </a:cxn>
                <a:cxn ang="0">
                  <a:pos x="653" y="4473"/>
                </a:cxn>
                <a:cxn ang="0">
                  <a:pos x="737" y="5207"/>
                </a:cxn>
                <a:cxn ang="0">
                  <a:pos x="785" y="5951"/>
                </a:cxn>
                <a:cxn ang="0">
                  <a:pos x="904" y="6710"/>
                </a:cxn>
                <a:cxn ang="0">
                  <a:pos x="1003" y="7099"/>
                </a:cxn>
                <a:cxn ang="0">
                  <a:pos x="883" y="7461"/>
                </a:cxn>
                <a:cxn ang="0">
                  <a:pos x="956" y="7551"/>
                </a:cxn>
                <a:cxn ang="0">
                  <a:pos x="1380" y="7493"/>
                </a:cxn>
                <a:cxn ang="0">
                  <a:pos x="1415" y="7263"/>
                </a:cxn>
                <a:cxn ang="0">
                  <a:pos x="1499" y="6952"/>
                </a:cxn>
                <a:cxn ang="0">
                  <a:pos x="1503" y="6721"/>
                </a:cxn>
                <a:cxn ang="0">
                  <a:pos x="1410" y="6470"/>
                </a:cxn>
                <a:cxn ang="0">
                  <a:pos x="1404" y="6104"/>
                </a:cxn>
                <a:cxn ang="0">
                  <a:pos x="1479" y="5726"/>
                </a:cxn>
                <a:cxn ang="0">
                  <a:pos x="1499" y="5016"/>
                </a:cxn>
                <a:cxn ang="0">
                  <a:pos x="1563" y="4420"/>
                </a:cxn>
                <a:cxn ang="0">
                  <a:pos x="1650" y="5016"/>
                </a:cxn>
                <a:cxn ang="0">
                  <a:pos x="1705" y="5632"/>
                </a:cxn>
                <a:cxn ang="0">
                  <a:pos x="1781" y="5965"/>
                </a:cxn>
                <a:cxn ang="0">
                  <a:pos x="1782" y="6209"/>
                </a:cxn>
                <a:cxn ang="0">
                  <a:pos x="1741" y="6523"/>
                </a:cxn>
                <a:cxn ang="0">
                  <a:pos x="1767" y="7181"/>
                </a:cxn>
                <a:cxn ang="0">
                  <a:pos x="1914" y="7271"/>
                </a:cxn>
                <a:cxn ang="0">
                  <a:pos x="2021" y="7428"/>
                </a:cxn>
                <a:cxn ang="0">
                  <a:pos x="2284" y="7508"/>
                </a:cxn>
                <a:cxn ang="0">
                  <a:pos x="2548" y="7459"/>
                </a:cxn>
                <a:cxn ang="0">
                  <a:pos x="2528" y="7314"/>
                </a:cxn>
                <a:cxn ang="0">
                  <a:pos x="2338" y="6908"/>
                </a:cxn>
                <a:cxn ang="0">
                  <a:pos x="2400" y="6428"/>
                </a:cxn>
                <a:cxn ang="0">
                  <a:pos x="2447" y="5649"/>
                </a:cxn>
                <a:cxn ang="0">
                  <a:pos x="2459" y="4698"/>
                </a:cxn>
                <a:cxn ang="0">
                  <a:pos x="2474" y="4297"/>
                </a:cxn>
                <a:cxn ang="0">
                  <a:pos x="2684" y="4134"/>
                </a:cxn>
                <a:cxn ang="0">
                  <a:pos x="2819" y="3222"/>
                </a:cxn>
                <a:cxn ang="0">
                  <a:pos x="2770" y="1735"/>
                </a:cxn>
                <a:cxn ang="0">
                  <a:pos x="2718" y="1138"/>
                </a:cxn>
                <a:cxn ang="0">
                  <a:pos x="2313" y="827"/>
                </a:cxn>
                <a:cxn ang="0">
                  <a:pos x="1906" y="714"/>
                </a:cxn>
                <a:cxn ang="0">
                  <a:pos x="2512" y="3943"/>
                </a:cxn>
                <a:cxn ang="0">
                  <a:pos x="2584" y="3943"/>
                </a:cxn>
                <a:cxn ang="0">
                  <a:pos x="2566" y="4039"/>
                </a:cxn>
              </a:cxnLst>
              <a:rect l="0" t="0" r="r" b="b"/>
              <a:pathLst>
                <a:path w="2819" h="7570">
                  <a:moveTo>
                    <a:pt x="1862" y="635"/>
                  </a:moveTo>
                  <a:lnTo>
                    <a:pt x="1866" y="608"/>
                  </a:lnTo>
                  <a:lnTo>
                    <a:pt x="1869" y="580"/>
                  </a:lnTo>
                  <a:lnTo>
                    <a:pt x="1872" y="553"/>
                  </a:lnTo>
                  <a:lnTo>
                    <a:pt x="1874" y="526"/>
                  </a:lnTo>
                  <a:lnTo>
                    <a:pt x="1874" y="499"/>
                  </a:lnTo>
                  <a:lnTo>
                    <a:pt x="1873" y="473"/>
                  </a:lnTo>
                  <a:lnTo>
                    <a:pt x="1869" y="449"/>
                  </a:lnTo>
                  <a:lnTo>
                    <a:pt x="1865" y="426"/>
                  </a:lnTo>
                  <a:lnTo>
                    <a:pt x="1809" y="233"/>
                  </a:lnTo>
                  <a:lnTo>
                    <a:pt x="1791" y="191"/>
                  </a:lnTo>
                  <a:lnTo>
                    <a:pt x="1787" y="182"/>
                  </a:lnTo>
                  <a:lnTo>
                    <a:pt x="1780" y="171"/>
                  </a:lnTo>
                  <a:lnTo>
                    <a:pt x="1772" y="160"/>
                  </a:lnTo>
                  <a:lnTo>
                    <a:pt x="1763" y="148"/>
                  </a:lnTo>
                  <a:lnTo>
                    <a:pt x="1751" y="137"/>
                  </a:lnTo>
                  <a:lnTo>
                    <a:pt x="1740" y="124"/>
                  </a:lnTo>
                  <a:lnTo>
                    <a:pt x="1727" y="113"/>
                  </a:lnTo>
                  <a:lnTo>
                    <a:pt x="1714" y="102"/>
                  </a:lnTo>
                  <a:lnTo>
                    <a:pt x="1687" y="80"/>
                  </a:lnTo>
                  <a:lnTo>
                    <a:pt x="1661" y="62"/>
                  </a:lnTo>
                  <a:lnTo>
                    <a:pt x="1650" y="54"/>
                  </a:lnTo>
                  <a:lnTo>
                    <a:pt x="1638" y="47"/>
                  </a:lnTo>
                  <a:lnTo>
                    <a:pt x="1628" y="41"/>
                  </a:lnTo>
                  <a:lnTo>
                    <a:pt x="1620" y="38"/>
                  </a:lnTo>
                  <a:lnTo>
                    <a:pt x="1603" y="32"/>
                  </a:lnTo>
                  <a:lnTo>
                    <a:pt x="1586" y="26"/>
                  </a:lnTo>
                  <a:lnTo>
                    <a:pt x="1570" y="23"/>
                  </a:lnTo>
                  <a:lnTo>
                    <a:pt x="1554" y="19"/>
                  </a:lnTo>
                  <a:lnTo>
                    <a:pt x="1523" y="15"/>
                  </a:lnTo>
                  <a:lnTo>
                    <a:pt x="1494" y="12"/>
                  </a:lnTo>
                  <a:lnTo>
                    <a:pt x="1467" y="10"/>
                  </a:lnTo>
                  <a:lnTo>
                    <a:pt x="1439" y="8"/>
                  </a:lnTo>
                  <a:lnTo>
                    <a:pt x="1427" y="7"/>
                  </a:lnTo>
                  <a:lnTo>
                    <a:pt x="1414" y="4"/>
                  </a:lnTo>
                  <a:lnTo>
                    <a:pt x="1400" y="2"/>
                  </a:lnTo>
                  <a:lnTo>
                    <a:pt x="1388" y="0"/>
                  </a:lnTo>
                  <a:lnTo>
                    <a:pt x="1310" y="20"/>
                  </a:lnTo>
                  <a:lnTo>
                    <a:pt x="1299" y="31"/>
                  </a:lnTo>
                  <a:lnTo>
                    <a:pt x="1287" y="40"/>
                  </a:lnTo>
                  <a:lnTo>
                    <a:pt x="1275" y="48"/>
                  </a:lnTo>
                  <a:lnTo>
                    <a:pt x="1262" y="54"/>
                  </a:lnTo>
                  <a:lnTo>
                    <a:pt x="1235" y="66"/>
                  </a:lnTo>
                  <a:lnTo>
                    <a:pt x="1206" y="80"/>
                  </a:lnTo>
                  <a:lnTo>
                    <a:pt x="1192" y="87"/>
                  </a:lnTo>
                  <a:lnTo>
                    <a:pt x="1177" y="96"/>
                  </a:lnTo>
                  <a:lnTo>
                    <a:pt x="1163" y="106"/>
                  </a:lnTo>
                  <a:lnTo>
                    <a:pt x="1148" y="118"/>
                  </a:lnTo>
                  <a:lnTo>
                    <a:pt x="1134" y="131"/>
                  </a:lnTo>
                  <a:lnTo>
                    <a:pt x="1119" y="147"/>
                  </a:lnTo>
                  <a:lnTo>
                    <a:pt x="1105" y="166"/>
                  </a:lnTo>
                  <a:lnTo>
                    <a:pt x="1092" y="187"/>
                  </a:lnTo>
                  <a:lnTo>
                    <a:pt x="1076" y="212"/>
                  </a:lnTo>
                  <a:lnTo>
                    <a:pt x="1062" y="239"/>
                  </a:lnTo>
                  <a:lnTo>
                    <a:pt x="1055" y="252"/>
                  </a:lnTo>
                  <a:lnTo>
                    <a:pt x="1048" y="266"/>
                  </a:lnTo>
                  <a:lnTo>
                    <a:pt x="1044" y="280"/>
                  </a:lnTo>
                  <a:lnTo>
                    <a:pt x="1039" y="294"/>
                  </a:lnTo>
                  <a:lnTo>
                    <a:pt x="1035" y="307"/>
                  </a:lnTo>
                  <a:lnTo>
                    <a:pt x="1032" y="322"/>
                  </a:lnTo>
                  <a:lnTo>
                    <a:pt x="1031" y="338"/>
                  </a:lnTo>
                  <a:lnTo>
                    <a:pt x="1030" y="354"/>
                  </a:lnTo>
                  <a:lnTo>
                    <a:pt x="1031" y="370"/>
                  </a:lnTo>
                  <a:lnTo>
                    <a:pt x="1035" y="387"/>
                  </a:lnTo>
                  <a:lnTo>
                    <a:pt x="1038" y="406"/>
                  </a:lnTo>
                  <a:lnTo>
                    <a:pt x="1044" y="424"/>
                  </a:lnTo>
                  <a:lnTo>
                    <a:pt x="1084" y="536"/>
                  </a:lnTo>
                  <a:lnTo>
                    <a:pt x="1078" y="540"/>
                  </a:lnTo>
                  <a:lnTo>
                    <a:pt x="1072" y="544"/>
                  </a:lnTo>
                  <a:lnTo>
                    <a:pt x="1067" y="548"/>
                  </a:lnTo>
                  <a:lnTo>
                    <a:pt x="1063" y="553"/>
                  </a:lnTo>
                  <a:lnTo>
                    <a:pt x="1060" y="558"/>
                  </a:lnTo>
                  <a:lnTo>
                    <a:pt x="1057" y="562"/>
                  </a:lnTo>
                  <a:lnTo>
                    <a:pt x="1055" y="567"/>
                  </a:lnTo>
                  <a:lnTo>
                    <a:pt x="1054" y="572"/>
                  </a:lnTo>
                  <a:lnTo>
                    <a:pt x="1053" y="584"/>
                  </a:lnTo>
                  <a:lnTo>
                    <a:pt x="1054" y="596"/>
                  </a:lnTo>
                  <a:lnTo>
                    <a:pt x="1057" y="611"/>
                  </a:lnTo>
                  <a:lnTo>
                    <a:pt x="1063" y="627"/>
                  </a:lnTo>
                  <a:lnTo>
                    <a:pt x="1078" y="670"/>
                  </a:lnTo>
                  <a:lnTo>
                    <a:pt x="1080" y="674"/>
                  </a:lnTo>
                  <a:lnTo>
                    <a:pt x="1057" y="687"/>
                  </a:lnTo>
                  <a:lnTo>
                    <a:pt x="1036" y="697"/>
                  </a:lnTo>
                  <a:lnTo>
                    <a:pt x="1013" y="706"/>
                  </a:lnTo>
                  <a:lnTo>
                    <a:pt x="989" y="713"/>
                  </a:lnTo>
                  <a:lnTo>
                    <a:pt x="966" y="720"/>
                  </a:lnTo>
                  <a:lnTo>
                    <a:pt x="942" y="726"/>
                  </a:lnTo>
                  <a:lnTo>
                    <a:pt x="918" y="730"/>
                  </a:lnTo>
                  <a:lnTo>
                    <a:pt x="893" y="735"/>
                  </a:lnTo>
                  <a:lnTo>
                    <a:pt x="842" y="744"/>
                  </a:lnTo>
                  <a:lnTo>
                    <a:pt x="791" y="754"/>
                  </a:lnTo>
                  <a:lnTo>
                    <a:pt x="766" y="760"/>
                  </a:lnTo>
                  <a:lnTo>
                    <a:pt x="740" y="766"/>
                  </a:lnTo>
                  <a:lnTo>
                    <a:pt x="712" y="774"/>
                  </a:lnTo>
                  <a:lnTo>
                    <a:pt x="686" y="783"/>
                  </a:lnTo>
                  <a:lnTo>
                    <a:pt x="660" y="794"/>
                  </a:lnTo>
                  <a:lnTo>
                    <a:pt x="632" y="806"/>
                  </a:lnTo>
                  <a:lnTo>
                    <a:pt x="606" y="819"/>
                  </a:lnTo>
                  <a:lnTo>
                    <a:pt x="578" y="834"/>
                  </a:lnTo>
                  <a:lnTo>
                    <a:pt x="552" y="850"/>
                  </a:lnTo>
                  <a:lnTo>
                    <a:pt x="525" y="866"/>
                  </a:lnTo>
                  <a:lnTo>
                    <a:pt x="498" y="883"/>
                  </a:lnTo>
                  <a:lnTo>
                    <a:pt x="473" y="902"/>
                  </a:lnTo>
                  <a:lnTo>
                    <a:pt x="423" y="938"/>
                  </a:lnTo>
                  <a:lnTo>
                    <a:pt x="375" y="977"/>
                  </a:lnTo>
                  <a:lnTo>
                    <a:pt x="329" y="1014"/>
                  </a:lnTo>
                  <a:lnTo>
                    <a:pt x="288" y="1050"/>
                  </a:lnTo>
                  <a:lnTo>
                    <a:pt x="282" y="1061"/>
                  </a:lnTo>
                  <a:lnTo>
                    <a:pt x="277" y="1075"/>
                  </a:lnTo>
                  <a:lnTo>
                    <a:pt x="270" y="1094"/>
                  </a:lnTo>
                  <a:lnTo>
                    <a:pt x="264" y="1117"/>
                  </a:lnTo>
                  <a:lnTo>
                    <a:pt x="250" y="1169"/>
                  </a:lnTo>
                  <a:lnTo>
                    <a:pt x="238" y="1229"/>
                  </a:lnTo>
                  <a:lnTo>
                    <a:pt x="226" y="1290"/>
                  </a:lnTo>
                  <a:lnTo>
                    <a:pt x="217" y="1349"/>
                  </a:lnTo>
                  <a:lnTo>
                    <a:pt x="210" y="1400"/>
                  </a:lnTo>
                  <a:lnTo>
                    <a:pt x="208" y="1439"/>
                  </a:lnTo>
                  <a:lnTo>
                    <a:pt x="204" y="1479"/>
                  </a:lnTo>
                  <a:lnTo>
                    <a:pt x="199" y="1547"/>
                  </a:lnTo>
                  <a:lnTo>
                    <a:pt x="188" y="1641"/>
                  </a:lnTo>
                  <a:lnTo>
                    <a:pt x="177" y="1754"/>
                  </a:lnTo>
                  <a:lnTo>
                    <a:pt x="163" y="1885"/>
                  </a:lnTo>
                  <a:lnTo>
                    <a:pt x="147" y="2026"/>
                  </a:lnTo>
                  <a:lnTo>
                    <a:pt x="131" y="2175"/>
                  </a:lnTo>
                  <a:lnTo>
                    <a:pt x="114" y="2327"/>
                  </a:lnTo>
                  <a:lnTo>
                    <a:pt x="97" y="2478"/>
                  </a:lnTo>
                  <a:lnTo>
                    <a:pt x="81" y="2622"/>
                  </a:lnTo>
                  <a:lnTo>
                    <a:pt x="66" y="2757"/>
                  </a:lnTo>
                  <a:lnTo>
                    <a:pt x="52" y="2876"/>
                  </a:lnTo>
                  <a:lnTo>
                    <a:pt x="41" y="2976"/>
                  </a:lnTo>
                  <a:lnTo>
                    <a:pt x="32" y="3054"/>
                  </a:lnTo>
                  <a:lnTo>
                    <a:pt x="26" y="3104"/>
                  </a:lnTo>
                  <a:lnTo>
                    <a:pt x="24" y="3121"/>
                  </a:lnTo>
                  <a:lnTo>
                    <a:pt x="0" y="3780"/>
                  </a:lnTo>
                  <a:lnTo>
                    <a:pt x="22" y="3791"/>
                  </a:lnTo>
                  <a:lnTo>
                    <a:pt x="23" y="3809"/>
                  </a:lnTo>
                  <a:lnTo>
                    <a:pt x="27" y="3836"/>
                  </a:lnTo>
                  <a:lnTo>
                    <a:pt x="33" y="3866"/>
                  </a:lnTo>
                  <a:lnTo>
                    <a:pt x="41" y="3901"/>
                  </a:lnTo>
                  <a:lnTo>
                    <a:pt x="50" y="3936"/>
                  </a:lnTo>
                  <a:lnTo>
                    <a:pt x="58" y="3968"/>
                  </a:lnTo>
                  <a:lnTo>
                    <a:pt x="65" y="3996"/>
                  </a:lnTo>
                  <a:lnTo>
                    <a:pt x="71" y="4016"/>
                  </a:lnTo>
                  <a:lnTo>
                    <a:pt x="74" y="4023"/>
                  </a:lnTo>
                  <a:lnTo>
                    <a:pt x="79" y="4031"/>
                  </a:lnTo>
                  <a:lnTo>
                    <a:pt x="87" y="4039"/>
                  </a:lnTo>
                  <a:lnTo>
                    <a:pt x="96" y="4048"/>
                  </a:lnTo>
                  <a:lnTo>
                    <a:pt x="119" y="4069"/>
                  </a:lnTo>
                  <a:lnTo>
                    <a:pt x="145" y="4088"/>
                  </a:lnTo>
                  <a:lnTo>
                    <a:pt x="174" y="4106"/>
                  </a:lnTo>
                  <a:lnTo>
                    <a:pt x="200" y="4121"/>
                  </a:lnTo>
                  <a:lnTo>
                    <a:pt x="212" y="4128"/>
                  </a:lnTo>
                  <a:lnTo>
                    <a:pt x="224" y="4133"/>
                  </a:lnTo>
                  <a:lnTo>
                    <a:pt x="234" y="4135"/>
                  </a:lnTo>
                  <a:lnTo>
                    <a:pt x="242" y="4136"/>
                  </a:lnTo>
                  <a:lnTo>
                    <a:pt x="331" y="4140"/>
                  </a:lnTo>
                  <a:lnTo>
                    <a:pt x="321" y="4047"/>
                  </a:lnTo>
                  <a:lnTo>
                    <a:pt x="270" y="4022"/>
                  </a:lnTo>
                  <a:lnTo>
                    <a:pt x="279" y="4015"/>
                  </a:lnTo>
                  <a:lnTo>
                    <a:pt x="212" y="3953"/>
                  </a:lnTo>
                  <a:lnTo>
                    <a:pt x="204" y="3960"/>
                  </a:lnTo>
                  <a:lnTo>
                    <a:pt x="204" y="3945"/>
                  </a:lnTo>
                  <a:lnTo>
                    <a:pt x="203" y="3935"/>
                  </a:lnTo>
                  <a:lnTo>
                    <a:pt x="202" y="3927"/>
                  </a:lnTo>
                  <a:lnTo>
                    <a:pt x="200" y="3920"/>
                  </a:lnTo>
                  <a:lnTo>
                    <a:pt x="199" y="3916"/>
                  </a:lnTo>
                  <a:lnTo>
                    <a:pt x="196" y="3909"/>
                  </a:lnTo>
                  <a:lnTo>
                    <a:pt x="196" y="3900"/>
                  </a:lnTo>
                  <a:lnTo>
                    <a:pt x="196" y="3888"/>
                  </a:lnTo>
                  <a:lnTo>
                    <a:pt x="196" y="3877"/>
                  </a:lnTo>
                  <a:lnTo>
                    <a:pt x="199" y="3868"/>
                  </a:lnTo>
                  <a:lnTo>
                    <a:pt x="200" y="3862"/>
                  </a:lnTo>
                  <a:lnTo>
                    <a:pt x="202" y="3856"/>
                  </a:lnTo>
                  <a:lnTo>
                    <a:pt x="204" y="3850"/>
                  </a:lnTo>
                  <a:lnTo>
                    <a:pt x="207" y="3842"/>
                  </a:lnTo>
                  <a:lnTo>
                    <a:pt x="208" y="3832"/>
                  </a:lnTo>
                  <a:lnTo>
                    <a:pt x="210" y="3816"/>
                  </a:lnTo>
                  <a:lnTo>
                    <a:pt x="243" y="3817"/>
                  </a:lnTo>
                  <a:lnTo>
                    <a:pt x="248" y="3818"/>
                  </a:lnTo>
                  <a:lnTo>
                    <a:pt x="254" y="3821"/>
                  </a:lnTo>
                  <a:lnTo>
                    <a:pt x="257" y="3823"/>
                  </a:lnTo>
                  <a:lnTo>
                    <a:pt x="262" y="3828"/>
                  </a:lnTo>
                  <a:lnTo>
                    <a:pt x="264" y="3832"/>
                  </a:lnTo>
                  <a:lnTo>
                    <a:pt x="267" y="3838"/>
                  </a:lnTo>
                  <a:lnTo>
                    <a:pt x="270" y="3844"/>
                  </a:lnTo>
                  <a:lnTo>
                    <a:pt x="272" y="3850"/>
                  </a:lnTo>
                  <a:lnTo>
                    <a:pt x="274" y="3866"/>
                  </a:lnTo>
                  <a:lnTo>
                    <a:pt x="277" y="3884"/>
                  </a:lnTo>
                  <a:lnTo>
                    <a:pt x="279" y="3903"/>
                  </a:lnTo>
                  <a:lnTo>
                    <a:pt x="280" y="3921"/>
                  </a:lnTo>
                  <a:lnTo>
                    <a:pt x="282" y="3941"/>
                  </a:lnTo>
                  <a:lnTo>
                    <a:pt x="285" y="3960"/>
                  </a:lnTo>
                  <a:lnTo>
                    <a:pt x="288" y="3977"/>
                  </a:lnTo>
                  <a:lnTo>
                    <a:pt x="293" y="3993"/>
                  </a:lnTo>
                  <a:lnTo>
                    <a:pt x="296" y="4000"/>
                  </a:lnTo>
                  <a:lnTo>
                    <a:pt x="299" y="4006"/>
                  </a:lnTo>
                  <a:lnTo>
                    <a:pt x="304" y="4012"/>
                  </a:lnTo>
                  <a:lnTo>
                    <a:pt x="309" y="4016"/>
                  </a:lnTo>
                  <a:lnTo>
                    <a:pt x="314" y="4021"/>
                  </a:lnTo>
                  <a:lnTo>
                    <a:pt x="321" y="4024"/>
                  </a:lnTo>
                  <a:lnTo>
                    <a:pt x="328" y="4025"/>
                  </a:lnTo>
                  <a:lnTo>
                    <a:pt x="335" y="4026"/>
                  </a:lnTo>
                  <a:lnTo>
                    <a:pt x="349" y="4026"/>
                  </a:lnTo>
                  <a:lnTo>
                    <a:pt x="355" y="4024"/>
                  </a:lnTo>
                  <a:lnTo>
                    <a:pt x="363" y="4022"/>
                  </a:lnTo>
                  <a:lnTo>
                    <a:pt x="381" y="4017"/>
                  </a:lnTo>
                  <a:lnTo>
                    <a:pt x="375" y="3812"/>
                  </a:lnTo>
                  <a:lnTo>
                    <a:pt x="382" y="3802"/>
                  </a:lnTo>
                  <a:lnTo>
                    <a:pt x="389" y="3791"/>
                  </a:lnTo>
                  <a:lnTo>
                    <a:pt x="394" y="3777"/>
                  </a:lnTo>
                  <a:lnTo>
                    <a:pt x="400" y="3764"/>
                  </a:lnTo>
                  <a:lnTo>
                    <a:pt x="406" y="3748"/>
                  </a:lnTo>
                  <a:lnTo>
                    <a:pt x="411" y="3730"/>
                  </a:lnTo>
                  <a:lnTo>
                    <a:pt x="417" y="3712"/>
                  </a:lnTo>
                  <a:lnTo>
                    <a:pt x="422" y="3693"/>
                  </a:lnTo>
                  <a:lnTo>
                    <a:pt x="431" y="3652"/>
                  </a:lnTo>
                  <a:lnTo>
                    <a:pt x="439" y="3607"/>
                  </a:lnTo>
                  <a:lnTo>
                    <a:pt x="446" y="3559"/>
                  </a:lnTo>
                  <a:lnTo>
                    <a:pt x="453" y="3511"/>
                  </a:lnTo>
                  <a:lnTo>
                    <a:pt x="457" y="3461"/>
                  </a:lnTo>
                  <a:lnTo>
                    <a:pt x="463" y="3412"/>
                  </a:lnTo>
                  <a:lnTo>
                    <a:pt x="466" y="3362"/>
                  </a:lnTo>
                  <a:lnTo>
                    <a:pt x="470" y="3316"/>
                  </a:lnTo>
                  <a:lnTo>
                    <a:pt x="475" y="3228"/>
                  </a:lnTo>
                  <a:lnTo>
                    <a:pt x="478" y="3156"/>
                  </a:lnTo>
                  <a:lnTo>
                    <a:pt x="487" y="3135"/>
                  </a:lnTo>
                  <a:lnTo>
                    <a:pt x="494" y="3116"/>
                  </a:lnTo>
                  <a:lnTo>
                    <a:pt x="501" y="3096"/>
                  </a:lnTo>
                  <a:lnTo>
                    <a:pt x="505" y="3079"/>
                  </a:lnTo>
                  <a:lnTo>
                    <a:pt x="510" y="3062"/>
                  </a:lnTo>
                  <a:lnTo>
                    <a:pt x="513" y="3047"/>
                  </a:lnTo>
                  <a:lnTo>
                    <a:pt x="515" y="3032"/>
                  </a:lnTo>
                  <a:lnTo>
                    <a:pt x="517" y="3017"/>
                  </a:lnTo>
                  <a:lnTo>
                    <a:pt x="518" y="3005"/>
                  </a:lnTo>
                  <a:lnTo>
                    <a:pt x="518" y="2992"/>
                  </a:lnTo>
                  <a:lnTo>
                    <a:pt x="517" y="2980"/>
                  </a:lnTo>
                  <a:lnTo>
                    <a:pt x="515" y="2968"/>
                  </a:lnTo>
                  <a:lnTo>
                    <a:pt x="514" y="2958"/>
                  </a:lnTo>
                  <a:lnTo>
                    <a:pt x="511" y="2948"/>
                  </a:lnTo>
                  <a:lnTo>
                    <a:pt x="509" y="2937"/>
                  </a:lnTo>
                  <a:lnTo>
                    <a:pt x="505" y="2928"/>
                  </a:lnTo>
                  <a:lnTo>
                    <a:pt x="497" y="2910"/>
                  </a:lnTo>
                  <a:lnTo>
                    <a:pt x="488" y="2893"/>
                  </a:lnTo>
                  <a:lnTo>
                    <a:pt x="478" y="2876"/>
                  </a:lnTo>
                  <a:lnTo>
                    <a:pt x="469" y="2858"/>
                  </a:lnTo>
                  <a:lnTo>
                    <a:pt x="458" y="2841"/>
                  </a:lnTo>
                  <a:lnTo>
                    <a:pt x="449" y="2823"/>
                  </a:lnTo>
                  <a:lnTo>
                    <a:pt x="440" y="2804"/>
                  </a:lnTo>
                  <a:lnTo>
                    <a:pt x="433" y="2782"/>
                  </a:lnTo>
                  <a:lnTo>
                    <a:pt x="598" y="2593"/>
                  </a:lnTo>
                  <a:lnTo>
                    <a:pt x="599" y="2669"/>
                  </a:lnTo>
                  <a:lnTo>
                    <a:pt x="598" y="2753"/>
                  </a:lnTo>
                  <a:lnTo>
                    <a:pt x="597" y="2846"/>
                  </a:lnTo>
                  <a:lnTo>
                    <a:pt x="596" y="2944"/>
                  </a:lnTo>
                  <a:lnTo>
                    <a:pt x="594" y="3047"/>
                  </a:lnTo>
                  <a:lnTo>
                    <a:pt x="594" y="3152"/>
                  </a:lnTo>
                  <a:lnTo>
                    <a:pt x="596" y="3205"/>
                  </a:lnTo>
                  <a:lnTo>
                    <a:pt x="597" y="3257"/>
                  </a:lnTo>
                  <a:lnTo>
                    <a:pt x="599" y="3310"/>
                  </a:lnTo>
                  <a:lnTo>
                    <a:pt x="601" y="3361"/>
                  </a:lnTo>
                  <a:lnTo>
                    <a:pt x="604" y="3401"/>
                  </a:lnTo>
                  <a:lnTo>
                    <a:pt x="605" y="3441"/>
                  </a:lnTo>
                  <a:lnTo>
                    <a:pt x="605" y="3479"/>
                  </a:lnTo>
                  <a:lnTo>
                    <a:pt x="605" y="3518"/>
                  </a:lnTo>
                  <a:lnTo>
                    <a:pt x="604" y="3591"/>
                  </a:lnTo>
                  <a:lnTo>
                    <a:pt x="601" y="3663"/>
                  </a:lnTo>
                  <a:lnTo>
                    <a:pt x="598" y="3730"/>
                  </a:lnTo>
                  <a:lnTo>
                    <a:pt x="594" y="3797"/>
                  </a:lnTo>
                  <a:lnTo>
                    <a:pt x="593" y="3858"/>
                  </a:lnTo>
                  <a:lnTo>
                    <a:pt x="592" y="3918"/>
                  </a:lnTo>
                  <a:lnTo>
                    <a:pt x="593" y="3980"/>
                  </a:lnTo>
                  <a:lnTo>
                    <a:pt x="593" y="3988"/>
                  </a:lnTo>
                  <a:lnTo>
                    <a:pt x="594" y="3993"/>
                  </a:lnTo>
                  <a:lnTo>
                    <a:pt x="597" y="3998"/>
                  </a:lnTo>
                  <a:lnTo>
                    <a:pt x="599" y="4001"/>
                  </a:lnTo>
                  <a:lnTo>
                    <a:pt x="606" y="4009"/>
                  </a:lnTo>
                  <a:lnTo>
                    <a:pt x="615" y="4021"/>
                  </a:lnTo>
                  <a:lnTo>
                    <a:pt x="616" y="4079"/>
                  </a:lnTo>
                  <a:lnTo>
                    <a:pt x="617" y="4133"/>
                  </a:lnTo>
                  <a:lnTo>
                    <a:pt x="620" y="4184"/>
                  </a:lnTo>
                  <a:lnTo>
                    <a:pt x="622" y="4233"/>
                  </a:lnTo>
                  <a:lnTo>
                    <a:pt x="626" y="4281"/>
                  </a:lnTo>
                  <a:lnTo>
                    <a:pt x="632" y="4328"/>
                  </a:lnTo>
                  <a:lnTo>
                    <a:pt x="638" y="4376"/>
                  </a:lnTo>
                  <a:lnTo>
                    <a:pt x="646" y="4424"/>
                  </a:lnTo>
                  <a:lnTo>
                    <a:pt x="653" y="4473"/>
                  </a:lnTo>
                  <a:lnTo>
                    <a:pt x="658" y="4522"/>
                  </a:lnTo>
                  <a:lnTo>
                    <a:pt x="663" y="4572"/>
                  </a:lnTo>
                  <a:lnTo>
                    <a:pt x="666" y="4621"/>
                  </a:lnTo>
                  <a:lnTo>
                    <a:pt x="670" y="4670"/>
                  </a:lnTo>
                  <a:lnTo>
                    <a:pt x="674" y="4719"/>
                  </a:lnTo>
                  <a:lnTo>
                    <a:pt x="680" y="4768"/>
                  </a:lnTo>
                  <a:lnTo>
                    <a:pt x="688" y="4817"/>
                  </a:lnTo>
                  <a:lnTo>
                    <a:pt x="695" y="4854"/>
                  </a:lnTo>
                  <a:lnTo>
                    <a:pt x="702" y="4896"/>
                  </a:lnTo>
                  <a:lnTo>
                    <a:pt x="709" y="4942"/>
                  </a:lnTo>
                  <a:lnTo>
                    <a:pt x="714" y="4991"/>
                  </a:lnTo>
                  <a:lnTo>
                    <a:pt x="727" y="5096"/>
                  </a:lnTo>
                  <a:lnTo>
                    <a:pt x="737" y="5207"/>
                  </a:lnTo>
                  <a:lnTo>
                    <a:pt x="746" y="5318"/>
                  </a:lnTo>
                  <a:lnTo>
                    <a:pt x="754" y="5424"/>
                  </a:lnTo>
                  <a:lnTo>
                    <a:pt x="757" y="5475"/>
                  </a:lnTo>
                  <a:lnTo>
                    <a:pt x="758" y="5521"/>
                  </a:lnTo>
                  <a:lnTo>
                    <a:pt x="759" y="5565"/>
                  </a:lnTo>
                  <a:lnTo>
                    <a:pt x="760" y="5605"/>
                  </a:lnTo>
                  <a:lnTo>
                    <a:pt x="760" y="5655"/>
                  </a:lnTo>
                  <a:lnTo>
                    <a:pt x="762" y="5705"/>
                  </a:lnTo>
                  <a:lnTo>
                    <a:pt x="765" y="5755"/>
                  </a:lnTo>
                  <a:lnTo>
                    <a:pt x="769" y="5805"/>
                  </a:lnTo>
                  <a:lnTo>
                    <a:pt x="774" y="5854"/>
                  </a:lnTo>
                  <a:lnTo>
                    <a:pt x="780" y="5903"/>
                  </a:lnTo>
                  <a:lnTo>
                    <a:pt x="785" y="5951"/>
                  </a:lnTo>
                  <a:lnTo>
                    <a:pt x="792" y="6000"/>
                  </a:lnTo>
                  <a:lnTo>
                    <a:pt x="807" y="6096"/>
                  </a:lnTo>
                  <a:lnTo>
                    <a:pt x="822" y="6191"/>
                  </a:lnTo>
                  <a:lnTo>
                    <a:pt x="836" y="6284"/>
                  </a:lnTo>
                  <a:lnTo>
                    <a:pt x="848" y="6376"/>
                  </a:lnTo>
                  <a:lnTo>
                    <a:pt x="854" y="6419"/>
                  </a:lnTo>
                  <a:lnTo>
                    <a:pt x="860" y="6465"/>
                  </a:lnTo>
                  <a:lnTo>
                    <a:pt x="866" y="6517"/>
                  </a:lnTo>
                  <a:lnTo>
                    <a:pt x="874" y="6568"/>
                  </a:lnTo>
                  <a:lnTo>
                    <a:pt x="884" y="6619"/>
                  </a:lnTo>
                  <a:lnTo>
                    <a:pt x="893" y="6667"/>
                  </a:lnTo>
                  <a:lnTo>
                    <a:pt x="899" y="6689"/>
                  </a:lnTo>
                  <a:lnTo>
                    <a:pt x="904" y="6710"/>
                  </a:lnTo>
                  <a:lnTo>
                    <a:pt x="910" y="6728"/>
                  </a:lnTo>
                  <a:lnTo>
                    <a:pt x="917" y="6745"/>
                  </a:lnTo>
                  <a:lnTo>
                    <a:pt x="927" y="6772"/>
                  </a:lnTo>
                  <a:lnTo>
                    <a:pt x="941" y="6811"/>
                  </a:lnTo>
                  <a:lnTo>
                    <a:pt x="957" y="6856"/>
                  </a:lnTo>
                  <a:lnTo>
                    <a:pt x="974" y="6908"/>
                  </a:lnTo>
                  <a:lnTo>
                    <a:pt x="989" y="6958"/>
                  </a:lnTo>
                  <a:lnTo>
                    <a:pt x="1003" y="7006"/>
                  </a:lnTo>
                  <a:lnTo>
                    <a:pt x="1007" y="7028"/>
                  </a:lnTo>
                  <a:lnTo>
                    <a:pt x="1012" y="7046"/>
                  </a:lnTo>
                  <a:lnTo>
                    <a:pt x="1014" y="7063"/>
                  </a:lnTo>
                  <a:lnTo>
                    <a:pt x="1015" y="7076"/>
                  </a:lnTo>
                  <a:lnTo>
                    <a:pt x="1003" y="7099"/>
                  </a:lnTo>
                  <a:lnTo>
                    <a:pt x="974" y="7148"/>
                  </a:lnTo>
                  <a:lnTo>
                    <a:pt x="943" y="7199"/>
                  </a:lnTo>
                  <a:lnTo>
                    <a:pt x="926" y="7230"/>
                  </a:lnTo>
                  <a:lnTo>
                    <a:pt x="923" y="7242"/>
                  </a:lnTo>
                  <a:lnTo>
                    <a:pt x="917" y="7264"/>
                  </a:lnTo>
                  <a:lnTo>
                    <a:pt x="909" y="7294"/>
                  </a:lnTo>
                  <a:lnTo>
                    <a:pt x="902" y="7328"/>
                  </a:lnTo>
                  <a:lnTo>
                    <a:pt x="894" y="7363"/>
                  </a:lnTo>
                  <a:lnTo>
                    <a:pt x="888" y="7392"/>
                  </a:lnTo>
                  <a:lnTo>
                    <a:pt x="884" y="7414"/>
                  </a:lnTo>
                  <a:lnTo>
                    <a:pt x="881" y="7426"/>
                  </a:lnTo>
                  <a:lnTo>
                    <a:pt x="881" y="7436"/>
                  </a:lnTo>
                  <a:lnTo>
                    <a:pt x="883" y="7461"/>
                  </a:lnTo>
                  <a:lnTo>
                    <a:pt x="886" y="7482"/>
                  </a:lnTo>
                  <a:lnTo>
                    <a:pt x="887" y="7491"/>
                  </a:lnTo>
                  <a:lnTo>
                    <a:pt x="891" y="7499"/>
                  </a:lnTo>
                  <a:lnTo>
                    <a:pt x="893" y="7507"/>
                  </a:lnTo>
                  <a:lnTo>
                    <a:pt x="896" y="7514"/>
                  </a:lnTo>
                  <a:lnTo>
                    <a:pt x="900" y="7519"/>
                  </a:lnTo>
                  <a:lnTo>
                    <a:pt x="903" y="7525"/>
                  </a:lnTo>
                  <a:lnTo>
                    <a:pt x="908" y="7530"/>
                  </a:lnTo>
                  <a:lnTo>
                    <a:pt x="912" y="7533"/>
                  </a:lnTo>
                  <a:lnTo>
                    <a:pt x="921" y="7540"/>
                  </a:lnTo>
                  <a:lnTo>
                    <a:pt x="933" y="7544"/>
                  </a:lnTo>
                  <a:lnTo>
                    <a:pt x="943" y="7548"/>
                  </a:lnTo>
                  <a:lnTo>
                    <a:pt x="956" y="7551"/>
                  </a:lnTo>
                  <a:lnTo>
                    <a:pt x="967" y="7552"/>
                  </a:lnTo>
                  <a:lnTo>
                    <a:pt x="980" y="7555"/>
                  </a:lnTo>
                  <a:lnTo>
                    <a:pt x="991" y="7557"/>
                  </a:lnTo>
                  <a:lnTo>
                    <a:pt x="1004" y="7560"/>
                  </a:lnTo>
                  <a:lnTo>
                    <a:pt x="1015" y="7564"/>
                  </a:lnTo>
                  <a:lnTo>
                    <a:pt x="1025" y="7570"/>
                  </a:lnTo>
                  <a:lnTo>
                    <a:pt x="1248" y="7570"/>
                  </a:lnTo>
                  <a:lnTo>
                    <a:pt x="1300" y="7541"/>
                  </a:lnTo>
                  <a:lnTo>
                    <a:pt x="1338" y="7523"/>
                  </a:lnTo>
                  <a:lnTo>
                    <a:pt x="1352" y="7515"/>
                  </a:lnTo>
                  <a:lnTo>
                    <a:pt x="1364" y="7508"/>
                  </a:lnTo>
                  <a:lnTo>
                    <a:pt x="1373" y="7501"/>
                  </a:lnTo>
                  <a:lnTo>
                    <a:pt x="1380" y="7493"/>
                  </a:lnTo>
                  <a:lnTo>
                    <a:pt x="1383" y="7490"/>
                  </a:lnTo>
                  <a:lnTo>
                    <a:pt x="1386" y="7484"/>
                  </a:lnTo>
                  <a:lnTo>
                    <a:pt x="1387" y="7479"/>
                  </a:lnTo>
                  <a:lnTo>
                    <a:pt x="1389" y="7472"/>
                  </a:lnTo>
                  <a:lnTo>
                    <a:pt x="1391" y="7459"/>
                  </a:lnTo>
                  <a:lnTo>
                    <a:pt x="1392" y="7442"/>
                  </a:lnTo>
                  <a:lnTo>
                    <a:pt x="1392" y="7392"/>
                  </a:lnTo>
                  <a:lnTo>
                    <a:pt x="1392" y="7323"/>
                  </a:lnTo>
                  <a:lnTo>
                    <a:pt x="1394" y="7311"/>
                  </a:lnTo>
                  <a:lnTo>
                    <a:pt x="1396" y="7301"/>
                  </a:lnTo>
                  <a:lnTo>
                    <a:pt x="1399" y="7291"/>
                  </a:lnTo>
                  <a:lnTo>
                    <a:pt x="1404" y="7282"/>
                  </a:lnTo>
                  <a:lnTo>
                    <a:pt x="1415" y="7263"/>
                  </a:lnTo>
                  <a:lnTo>
                    <a:pt x="1429" y="7246"/>
                  </a:lnTo>
                  <a:lnTo>
                    <a:pt x="1442" y="7228"/>
                  </a:lnTo>
                  <a:lnTo>
                    <a:pt x="1453" y="7210"/>
                  </a:lnTo>
                  <a:lnTo>
                    <a:pt x="1458" y="7200"/>
                  </a:lnTo>
                  <a:lnTo>
                    <a:pt x="1460" y="7190"/>
                  </a:lnTo>
                  <a:lnTo>
                    <a:pt x="1461" y="7180"/>
                  </a:lnTo>
                  <a:lnTo>
                    <a:pt x="1461" y="7168"/>
                  </a:lnTo>
                  <a:lnTo>
                    <a:pt x="1447" y="7055"/>
                  </a:lnTo>
                  <a:lnTo>
                    <a:pt x="1461" y="7036"/>
                  </a:lnTo>
                  <a:lnTo>
                    <a:pt x="1474" y="7014"/>
                  </a:lnTo>
                  <a:lnTo>
                    <a:pt x="1485" y="6990"/>
                  </a:lnTo>
                  <a:lnTo>
                    <a:pt x="1495" y="6965"/>
                  </a:lnTo>
                  <a:lnTo>
                    <a:pt x="1499" y="6952"/>
                  </a:lnTo>
                  <a:lnTo>
                    <a:pt x="1503" y="6939"/>
                  </a:lnTo>
                  <a:lnTo>
                    <a:pt x="1507" y="6925"/>
                  </a:lnTo>
                  <a:lnTo>
                    <a:pt x="1509" y="6911"/>
                  </a:lnTo>
                  <a:lnTo>
                    <a:pt x="1511" y="6896"/>
                  </a:lnTo>
                  <a:lnTo>
                    <a:pt x="1513" y="6882"/>
                  </a:lnTo>
                  <a:lnTo>
                    <a:pt x="1514" y="6866"/>
                  </a:lnTo>
                  <a:lnTo>
                    <a:pt x="1515" y="6850"/>
                  </a:lnTo>
                  <a:lnTo>
                    <a:pt x="1515" y="6777"/>
                  </a:lnTo>
                  <a:lnTo>
                    <a:pt x="1514" y="6768"/>
                  </a:lnTo>
                  <a:lnTo>
                    <a:pt x="1513" y="6759"/>
                  </a:lnTo>
                  <a:lnTo>
                    <a:pt x="1511" y="6750"/>
                  </a:lnTo>
                  <a:lnTo>
                    <a:pt x="1509" y="6741"/>
                  </a:lnTo>
                  <a:lnTo>
                    <a:pt x="1503" y="6721"/>
                  </a:lnTo>
                  <a:lnTo>
                    <a:pt x="1495" y="6702"/>
                  </a:lnTo>
                  <a:lnTo>
                    <a:pt x="1477" y="6662"/>
                  </a:lnTo>
                  <a:lnTo>
                    <a:pt x="1455" y="6621"/>
                  </a:lnTo>
                  <a:lnTo>
                    <a:pt x="1445" y="6601"/>
                  </a:lnTo>
                  <a:lnTo>
                    <a:pt x="1435" y="6581"/>
                  </a:lnTo>
                  <a:lnTo>
                    <a:pt x="1426" y="6561"/>
                  </a:lnTo>
                  <a:lnTo>
                    <a:pt x="1419" y="6542"/>
                  </a:lnTo>
                  <a:lnTo>
                    <a:pt x="1413" y="6523"/>
                  </a:lnTo>
                  <a:lnTo>
                    <a:pt x="1410" y="6504"/>
                  </a:lnTo>
                  <a:lnTo>
                    <a:pt x="1408" y="6495"/>
                  </a:lnTo>
                  <a:lnTo>
                    <a:pt x="1408" y="6487"/>
                  </a:lnTo>
                  <a:lnTo>
                    <a:pt x="1408" y="6478"/>
                  </a:lnTo>
                  <a:lnTo>
                    <a:pt x="1410" y="6470"/>
                  </a:lnTo>
                  <a:lnTo>
                    <a:pt x="1437" y="6201"/>
                  </a:lnTo>
                  <a:lnTo>
                    <a:pt x="1437" y="6181"/>
                  </a:lnTo>
                  <a:lnTo>
                    <a:pt x="1436" y="6172"/>
                  </a:lnTo>
                  <a:lnTo>
                    <a:pt x="1435" y="6163"/>
                  </a:lnTo>
                  <a:lnTo>
                    <a:pt x="1434" y="6156"/>
                  </a:lnTo>
                  <a:lnTo>
                    <a:pt x="1431" y="6150"/>
                  </a:lnTo>
                  <a:lnTo>
                    <a:pt x="1426" y="6140"/>
                  </a:lnTo>
                  <a:lnTo>
                    <a:pt x="1420" y="6132"/>
                  </a:lnTo>
                  <a:lnTo>
                    <a:pt x="1414" y="6125"/>
                  </a:lnTo>
                  <a:lnTo>
                    <a:pt x="1408" y="6118"/>
                  </a:lnTo>
                  <a:lnTo>
                    <a:pt x="1406" y="6115"/>
                  </a:lnTo>
                  <a:lnTo>
                    <a:pt x="1405" y="6110"/>
                  </a:lnTo>
                  <a:lnTo>
                    <a:pt x="1404" y="6104"/>
                  </a:lnTo>
                  <a:lnTo>
                    <a:pt x="1404" y="6099"/>
                  </a:lnTo>
                  <a:lnTo>
                    <a:pt x="1404" y="6078"/>
                  </a:lnTo>
                  <a:lnTo>
                    <a:pt x="1404" y="6057"/>
                  </a:lnTo>
                  <a:lnTo>
                    <a:pt x="1405" y="6038"/>
                  </a:lnTo>
                  <a:lnTo>
                    <a:pt x="1406" y="6017"/>
                  </a:lnTo>
                  <a:lnTo>
                    <a:pt x="1408" y="5998"/>
                  </a:lnTo>
                  <a:lnTo>
                    <a:pt x="1413" y="5960"/>
                  </a:lnTo>
                  <a:lnTo>
                    <a:pt x="1421" y="5924"/>
                  </a:lnTo>
                  <a:lnTo>
                    <a:pt x="1429" y="5888"/>
                  </a:lnTo>
                  <a:lnTo>
                    <a:pt x="1438" y="5854"/>
                  </a:lnTo>
                  <a:lnTo>
                    <a:pt x="1448" y="5820"/>
                  </a:lnTo>
                  <a:lnTo>
                    <a:pt x="1459" y="5788"/>
                  </a:lnTo>
                  <a:lnTo>
                    <a:pt x="1479" y="5726"/>
                  </a:lnTo>
                  <a:lnTo>
                    <a:pt x="1496" y="5668"/>
                  </a:lnTo>
                  <a:lnTo>
                    <a:pt x="1504" y="5640"/>
                  </a:lnTo>
                  <a:lnTo>
                    <a:pt x="1509" y="5614"/>
                  </a:lnTo>
                  <a:lnTo>
                    <a:pt x="1513" y="5589"/>
                  </a:lnTo>
                  <a:lnTo>
                    <a:pt x="1515" y="5564"/>
                  </a:lnTo>
                  <a:lnTo>
                    <a:pt x="1513" y="5504"/>
                  </a:lnTo>
                  <a:lnTo>
                    <a:pt x="1510" y="5428"/>
                  </a:lnTo>
                  <a:lnTo>
                    <a:pt x="1506" y="5340"/>
                  </a:lnTo>
                  <a:lnTo>
                    <a:pt x="1501" y="5247"/>
                  </a:lnTo>
                  <a:lnTo>
                    <a:pt x="1499" y="5158"/>
                  </a:lnTo>
                  <a:lnTo>
                    <a:pt x="1496" y="5079"/>
                  </a:lnTo>
                  <a:lnTo>
                    <a:pt x="1498" y="5045"/>
                  </a:lnTo>
                  <a:lnTo>
                    <a:pt x="1499" y="5016"/>
                  </a:lnTo>
                  <a:lnTo>
                    <a:pt x="1500" y="4993"/>
                  </a:lnTo>
                  <a:lnTo>
                    <a:pt x="1503" y="4977"/>
                  </a:lnTo>
                  <a:lnTo>
                    <a:pt x="1508" y="4958"/>
                  </a:lnTo>
                  <a:lnTo>
                    <a:pt x="1513" y="4932"/>
                  </a:lnTo>
                  <a:lnTo>
                    <a:pt x="1517" y="4902"/>
                  </a:lnTo>
                  <a:lnTo>
                    <a:pt x="1522" y="4868"/>
                  </a:lnTo>
                  <a:lnTo>
                    <a:pt x="1530" y="4789"/>
                  </a:lnTo>
                  <a:lnTo>
                    <a:pt x="1537" y="4704"/>
                  </a:lnTo>
                  <a:lnTo>
                    <a:pt x="1543" y="4617"/>
                  </a:lnTo>
                  <a:lnTo>
                    <a:pt x="1549" y="4536"/>
                  </a:lnTo>
                  <a:lnTo>
                    <a:pt x="1555" y="4465"/>
                  </a:lnTo>
                  <a:lnTo>
                    <a:pt x="1558" y="4412"/>
                  </a:lnTo>
                  <a:lnTo>
                    <a:pt x="1563" y="4420"/>
                  </a:lnTo>
                  <a:lnTo>
                    <a:pt x="1569" y="4430"/>
                  </a:lnTo>
                  <a:lnTo>
                    <a:pt x="1573" y="4442"/>
                  </a:lnTo>
                  <a:lnTo>
                    <a:pt x="1578" y="4458"/>
                  </a:lnTo>
                  <a:lnTo>
                    <a:pt x="1587" y="4495"/>
                  </a:lnTo>
                  <a:lnTo>
                    <a:pt x="1595" y="4541"/>
                  </a:lnTo>
                  <a:lnTo>
                    <a:pt x="1604" y="4592"/>
                  </a:lnTo>
                  <a:lnTo>
                    <a:pt x="1612" y="4648"/>
                  </a:lnTo>
                  <a:lnTo>
                    <a:pt x="1620" y="4709"/>
                  </a:lnTo>
                  <a:lnTo>
                    <a:pt x="1627" y="4771"/>
                  </a:lnTo>
                  <a:lnTo>
                    <a:pt x="1634" y="4835"/>
                  </a:lnTo>
                  <a:lnTo>
                    <a:pt x="1641" y="4897"/>
                  </a:lnTo>
                  <a:lnTo>
                    <a:pt x="1645" y="4958"/>
                  </a:lnTo>
                  <a:lnTo>
                    <a:pt x="1650" y="5016"/>
                  </a:lnTo>
                  <a:lnTo>
                    <a:pt x="1653" y="5071"/>
                  </a:lnTo>
                  <a:lnTo>
                    <a:pt x="1657" y="5119"/>
                  </a:lnTo>
                  <a:lnTo>
                    <a:pt x="1658" y="5160"/>
                  </a:lnTo>
                  <a:lnTo>
                    <a:pt x="1659" y="5193"/>
                  </a:lnTo>
                  <a:lnTo>
                    <a:pt x="1659" y="5252"/>
                  </a:lnTo>
                  <a:lnTo>
                    <a:pt x="1661" y="5305"/>
                  </a:lnTo>
                  <a:lnTo>
                    <a:pt x="1665" y="5356"/>
                  </a:lnTo>
                  <a:lnTo>
                    <a:pt x="1669" y="5405"/>
                  </a:lnTo>
                  <a:lnTo>
                    <a:pt x="1674" y="5452"/>
                  </a:lnTo>
                  <a:lnTo>
                    <a:pt x="1681" y="5500"/>
                  </a:lnTo>
                  <a:lnTo>
                    <a:pt x="1690" y="5548"/>
                  </a:lnTo>
                  <a:lnTo>
                    <a:pt x="1699" y="5599"/>
                  </a:lnTo>
                  <a:lnTo>
                    <a:pt x="1705" y="5632"/>
                  </a:lnTo>
                  <a:lnTo>
                    <a:pt x="1708" y="5663"/>
                  </a:lnTo>
                  <a:lnTo>
                    <a:pt x="1710" y="5689"/>
                  </a:lnTo>
                  <a:lnTo>
                    <a:pt x="1711" y="5715"/>
                  </a:lnTo>
                  <a:lnTo>
                    <a:pt x="1713" y="5758"/>
                  </a:lnTo>
                  <a:lnTo>
                    <a:pt x="1713" y="5797"/>
                  </a:lnTo>
                  <a:lnTo>
                    <a:pt x="1714" y="5815"/>
                  </a:lnTo>
                  <a:lnTo>
                    <a:pt x="1717" y="5833"/>
                  </a:lnTo>
                  <a:lnTo>
                    <a:pt x="1721" y="5852"/>
                  </a:lnTo>
                  <a:lnTo>
                    <a:pt x="1727" y="5871"/>
                  </a:lnTo>
                  <a:lnTo>
                    <a:pt x="1737" y="5892"/>
                  </a:lnTo>
                  <a:lnTo>
                    <a:pt x="1748" y="5915"/>
                  </a:lnTo>
                  <a:lnTo>
                    <a:pt x="1763" y="5939"/>
                  </a:lnTo>
                  <a:lnTo>
                    <a:pt x="1781" y="5965"/>
                  </a:lnTo>
                  <a:lnTo>
                    <a:pt x="1780" y="5989"/>
                  </a:lnTo>
                  <a:lnTo>
                    <a:pt x="1780" y="6014"/>
                  </a:lnTo>
                  <a:lnTo>
                    <a:pt x="1780" y="6038"/>
                  </a:lnTo>
                  <a:lnTo>
                    <a:pt x="1780" y="6062"/>
                  </a:lnTo>
                  <a:lnTo>
                    <a:pt x="1781" y="6086"/>
                  </a:lnTo>
                  <a:lnTo>
                    <a:pt x="1782" y="6109"/>
                  </a:lnTo>
                  <a:lnTo>
                    <a:pt x="1785" y="6132"/>
                  </a:lnTo>
                  <a:lnTo>
                    <a:pt x="1788" y="6155"/>
                  </a:lnTo>
                  <a:lnTo>
                    <a:pt x="1789" y="6164"/>
                  </a:lnTo>
                  <a:lnTo>
                    <a:pt x="1789" y="6173"/>
                  </a:lnTo>
                  <a:lnTo>
                    <a:pt x="1789" y="6182"/>
                  </a:lnTo>
                  <a:lnTo>
                    <a:pt x="1787" y="6191"/>
                  </a:lnTo>
                  <a:lnTo>
                    <a:pt x="1782" y="6209"/>
                  </a:lnTo>
                  <a:lnTo>
                    <a:pt x="1777" y="6228"/>
                  </a:lnTo>
                  <a:lnTo>
                    <a:pt x="1770" y="6248"/>
                  </a:lnTo>
                  <a:lnTo>
                    <a:pt x="1764" y="6271"/>
                  </a:lnTo>
                  <a:lnTo>
                    <a:pt x="1762" y="6283"/>
                  </a:lnTo>
                  <a:lnTo>
                    <a:pt x="1759" y="6296"/>
                  </a:lnTo>
                  <a:lnTo>
                    <a:pt x="1758" y="6310"/>
                  </a:lnTo>
                  <a:lnTo>
                    <a:pt x="1758" y="6325"/>
                  </a:lnTo>
                  <a:lnTo>
                    <a:pt x="1758" y="6353"/>
                  </a:lnTo>
                  <a:lnTo>
                    <a:pt x="1757" y="6381"/>
                  </a:lnTo>
                  <a:lnTo>
                    <a:pt x="1755" y="6406"/>
                  </a:lnTo>
                  <a:lnTo>
                    <a:pt x="1753" y="6431"/>
                  </a:lnTo>
                  <a:lnTo>
                    <a:pt x="1748" y="6478"/>
                  </a:lnTo>
                  <a:lnTo>
                    <a:pt x="1741" y="6523"/>
                  </a:lnTo>
                  <a:lnTo>
                    <a:pt x="1735" y="6565"/>
                  </a:lnTo>
                  <a:lnTo>
                    <a:pt x="1731" y="6607"/>
                  </a:lnTo>
                  <a:lnTo>
                    <a:pt x="1729" y="6629"/>
                  </a:lnTo>
                  <a:lnTo>
                    <a:pt x="1726" y="6651"/>
                  </a:lnTo>
                  <a:lnTo>
                    <a:pt x="1725" y="6672"/>
                  </a:lnTo>
                  <a:lnTo>
                    <a:pt x="1725" y="6695"/>
                  </a:lnTo>
                  <a:lnTo>
                    <a:pt x="1724" y="6798"/>
                  </a:lnTo>
                  <a:lnTo>
                    <a:pt x="1772" y="7095"/>
                  </a:lnTo>
                  <a:lnTo>
                    <a:pt x="1758" y="7096"/>
                  </a:lnTo>
                  <a:lnTo>
                    <a:pt x="1758" y="7148"/>
                  </a:lnTo>
                  <a:lnTo>
                    <a:pt x="1759" y="7159"/>
                  </a:lnTo>
                  <a:lnTo>
                    <a:pt x="1763" y="7170"/>
                  </a:lnTo>
                  <a:lnTo>
                    <a:pt x="1767" y="7181"/>
                  </a:lnTo>
                  <a:lnTo>
                    <a:pt x="1774" y="7191"/>
                  </a:lnTo>
                  <a:lnTo>
                    <a:pt x="1783" y="7203"/>
                  </a:lnTo>
                  <a:lnTo>
                    <a:pt x="1793" y="7213"/>
                  </a:lnTo>
                  <a:lnTo>
                    <a:pt x="1803" y="7222"/>
                  </a:lnTo>
                  <a:lnTo>
                    <a:pt x="1814" y="7231"/>
                  </a:lnTo>
                  <a:lnTo>
                    <a:pt x="1827" y="7240"/>
                  </a:lnTo>
                  <a:lnTo>
                    <a:pt x="1840" y="7247"/>
                  </a:lnTo>
                  <a:lnTo>
                    <a:pt x="1852" y="7254"/>
                  </a:lnTo>
                  <a:lnTo>
                    <a:pt x="1866" y="7260"/>
                  </a:lnTo>
                  <a:lnTo>
                    <a:pt x="1878" y="7266"/>
                  </a:lnTo>
                  <a:lnTo>
                    <a:pt x="1891" y="7269"/>
                  </a:lnTo>
                  <a:lnTo>
                    <a:pt x="1902" y="7270"/>
                  </a:lnTo>
                  <a:lnTo>
                    <a:pt x="1914" y="7271"/>
                  </a:lnTo>
                  <a:lnTo>
                    <a:pt x="1980" y="7271"/>
                  </a:lnTo>
                  <a:lnTo>
                    <a:pt x="1985" y="7288"/>
                  </a:lnTo>
                  <a:lnTo>
                    <a:pt x="1987" y="7304"/>
                  </a:lnTo>
                  <a:lnTo>
                    <a:pt x="1988" y="7318"/>
                  </a:lnTo>
                  <a:lnTo>
                    <a:pt x="1989" y="7332"/>
                  </a:lnTo>
                  <a:lnTo>
                    <a:pt x="1990" y="7355"/>
                  </a:lnTo>
                  <a:lnTo>
                    <a:pt x="1992" y="7375"/>
                  </a:lnTo>
                  <a:lnTo>
                    <a:pt x="1994" y="7384"/>
                  </a:lnTo>
                  <a:lnTo>
                    <a:pt x="1996" y="7394"/>
                  </a:lnTo>
                  <a:lnTo>
                    <a:pt x="2001" y="7402"/>
                  </a:lnTo>
                  <a:lnTo>
                    <a:pt x="2005" y="7411"/>
                  </a:lnTo>
                  <a:lnTo>
                    <a:pt x="2012" y="7419"/>
                  </a:lnTo>
                  <a:lnTo>
                    <a:pt x="2021" y="7428"/>
                  </a:lnTo>
                  <a:lnTo>
                    <a:pt x="2033" y="7437"/>
                  </a:lnTo>
                  <a:lnTo>
                    <a:pt x="2046" y="7446"/>
                  </a:lnTo>
                  <a:lnTo>
                    <a:pt x="2066" y="7459"/>
                  </a:lnTo>
                  <a:lnTo>
                    <a:pt x="2086" y="7469"/>
                  </a:lnTo>
                  <a:lnTo>
                    <a:pt x="2109" y="7479"/>
                  </a:lnTo>
                  <a:lnTo>
                    <a:pt x="2134" y="7490"/>
                  </a:lnTo>
                  <a:lnTo>
                    <a:pt x="2160" y="7496"/>
                  </a:lnTo>
                  <a:lnTo>
                    <a:pt x="2187" y="7503"/>
                  </a:lnTo>
                  <a:lnTo>
                    <a:pt x="2202" y="7506"/>
                  </a:lnTo>
                  <a:lnTo>
                    <a:pt x="2217" y="7507"/>
                  </a:lnTo>
                  <a:lnTo>
                    <a:pt x="2232" y="7508"/>
                  </a:lnTo>
                  <a:lnTo>
                    <a:pt x="2247" y="7508"/>
                  </a:lnTo>
                  <a:lnTo>
                    <a:pt x="2284" y="7508"/>
                  </a:lnTo>
                  <a:lnTo>
                    <a:pt x="2331" y="7507"/>
                  </a:lnTo>
                  <a:lnTo>
                    <a:pt x="2357" y="7504"/>
                  </a:lnTo>
                  <a:lnTo>
                    <a:pt x="2383" y="7503"/>
                  </a:lnTo>
                  <a:lnTo>
                    <a:pt x="2409" y="7500"/>
                  </a:lnTo>
                  <a:lnTo>
                    <a:pt x="2434" y="7498"/>
                  </a:lnTo>
                  <a:lnTo>
                    <a:pt x="2459" y="7493"/>
                  </a:lnTo>
                  <a:lnTo>
                    <a:pt x="2482" y="7488"/>
                  </a:lnTo>
                  <a:lnTo>
                    <a:pt x="2503" y="7483"/>
                  </a:lnTo>
                  <a:lnTo>
                    <a:pt x="2521" y="7476"/>
                  </a:lnTo>
                  <a:lnTo>
                    <a:pt x="2529" y="7471"/>
                  </a:lnTo>
                  <a:lnTo>
                    <a:pt x="2536" y="7468"/>
                  </a:lnTo>
                  <a:lnTo>
                    <a:pt x="2543" y="7463"/>
                  </a:lnTo>
                  <a:lnTo>
                    <a:pt x="2548" y="7459"/>
                  </a:lnTo>
                  <a:lnTo>
                    <a:pt x="2552" y="7453"/>
                  </a:lnTo>
                  <a:lnTo>
                    <a:pt x="2555" y="7447"/>
                  </a:lnTo>
                  <a:lnTo>
                    <a:pt x="2558" y="7442"/>
                  </a:lnTo>
                  <a:lnTo>
                    <a:pt x="2558" y="7436"/>
                  </a:lnTo>
                  <a:lnTo>
                    <a:pt x="2558" y="7426"/>
                  </a:lnTo>
                  <a:lnTo>
                    <a:pt x="2558" y="7412"/>
                  </a:lnTo>
                  <a:lnTo>
                    <a:pt x="2555" y="7398"/>
                  </a:lnTo>
                  <a:lnTo>
                    <a:pt x="2553" y="7383"/>
                  </a:lnTo>
                  <a:lnTo>
                    <a:pt x="2550" y="7370"/>
                  </a:lnTo>
                  <a:lnTo>
                    <a:pt x="2545" y="7356"/>
                  </a:lnTo>
                  <a:lnTo>
                    <a:pt x="2540" y="7342"/>
                  </a:lnTo>
                  <a:lnTo>
                    <a:pt x="2535" y="7328"/>
                  </a:lnTo>
                  <a:lnTo>
                    <a:pt x="2528" y="7314"/>
                  </a:lnTo>
                  <a:lnTo>
                    <a:pt x="2513" y="7286"/>
                  </a:lnTo>
                  <a:lnTo>
                    <a:pt x="2495" y="7259"/>
                  </a:lnTo>
                  <a:lnTo>
                    <a:pt x="2476" y="7232"/>
                  </a:lnTo>
                  <a:lnTo>
                    <a:pt x="2456" y="7205"/>
                  </a:lnTo>
                  <a:lnTo>
                    <a:pt x="2413" y="7155"/>
                  </a:lnTo>
                  <a:lnTo>
                    <a:pt x="2371" y="7107"/>
                  </a:lnTo>
                  <a:lnTo>
                    <a:pt x="2352" y="7085"/>
                  </a:lnTo>
                  <a:lnTo>
                    <a:pt x="2333" y="7063"/>
                  </a:lnTo>
                  <a:lnTo>
                    <a:pt x="2316" y="7043"/>
                  </a:lnTo>
                  <a:lnTo>
                    <a:pt x="2303" y="7024"/>
                  </a:lnTo>
                  <a:lnTo>
                    <a:pt x="2312" y="6992"/>
                  </a:lnTo>
                  <a:lnTo>
                    <a:pt x="2323" y="6952"/>
                  </a:lnTo>
                  <a:lnTo>
                    <a:pt x="2338" y="6908"/>
                  </a:lnTo>
                  <a:lnTo>
                    <a:pt x="2353" y="6862"/>
                  </a:lnTo>
                  <a:lnTo>
                    <a:pt x="2367" y="6816"/>
                  </a:lnTo>
                  <a:lnTo>
                    <a:pt x="2378" y="6775"/>
                  </a:lnTo>
                  <a:lnTo>
                    <a:pt x="2384" y="6757"/>
                  </a:lnTo>
                  <a:lnTo>
                    <a:pt x="2387" y="6741"/>
                  </a:lnTo>
                  <a:lnTo>
                    <a:pt x="2389" y="6727"/>
                  </a:lnTo>
                  <a:lnTo>
                    <a:pt x="2392" y="6716"/>
                  </a:lnTo>
                  <a:lnTo>
                    <a:pt x="2394" y="6663"/>
                  </a:lnTo>
                  <a:lnTo>
                    <a:pt x="2396" y="6613"/>
                  </a:lnTo>
                  <a:lnTo>
                    <a:pt x="2396" y="6566"/>
                  </a:lnTo>
                  <a:lnTo>
                    <a:pt x="2397" y="6519"/>
                  </a:lnTo>
                  <a:lnTo>
                    <a:pt x="2399" y="6473"/>
                  </a:lnTo>
                  <a:lnTo>
                    <a:pt x="2400" y="6428"/>
                  </a:lnTo>
                  <a:lnTo>
                    <a:pt x="2402" y="6405"/>
                  </a:lnTo>
                  <a:lnTo>
                    <a:pt x="2404" y="6381"/>
                  </a:lnTo>
                  <a:lnTo>
                    <a:pt x="2408" y="6357"/>
                  </a:lnTo>
                  <a:lnTo>
                    <a:pt x="2411" y="6333"/>
                  </a:lnTo>
                  <a:lnTo>
                    <a:pt x="2416" y="6300"/>
                  </a:lnTo>
                  <a:lnTo>
                    <a:pt x="2420" y="6262"/>
                  </a:lnTo>
                  <a:lnTo>
                    <a:pt x="2425" y="6219"/>
                  </a:lnTo>
                  <a:lnTo>
                    <a:pt x="2428" y="6171"/>
                  </a:lnTo>
                  <a:lnTo>
                    <a:pt x="2434" y="6068"/>
                  </a:lnTo>
                  <a:lnTo>
                    <a:pt x="2440" y="5957"/>
                  </a:lnTo>
                  <a:lnTo>
                    <a:pt x="2443" y="5847"/>
                  </a:lnTo>
                  <a:lnTo>
                    <a:pt x="2445" y="5742"/>
                  </a:lnTo>
                  <a:lnTo>
                    <a:pt x="2447" y="5649"/>
                  </a:lnTo>
                  <a:lnTo>
                    <a:pt x="2447" y="5574"/>
                  </a:lnTo>
                  <a:lnTo>
                    <a:pt x="2445" y="5477"/>
                  </a:lnTo>
                  <a:lnTo>
                    <a:pt x="2445" y="5377"/>
                  </a:lnTo>
                  <a:lnTo>
                    <a:pt x="2444" y="5277"/>
                  </a:lnTo>
                  <a:lnTo>
                    <a:pt x="2444" y="5177"/>
                  </a:lnTo>
                  <a:lnTo>
                    <a:pt x="2445" y="5078"/>
                  </a:lnTo>
                  <a:lnTo>
                    <a:pt x="2448" y="4980"/>
                  </a:lnTo>
                  <a:lnTo>
                    <a:pt x="2451" y="4885"/>
                  </a:lnTo>
                  <a:lnTo>
                    <a:pt x="2458" y="4792"/>
                  </a:lnTo>
                  <a:lnTo>
                    <a:pt x="2459" y="4771"/>
                  </a:lnTo>
                  <a:lnTo>
                    <a:pt x="2460" y="4748"/>
                  </a:lnTo>
                  <a:lnTo>
                    <a:pt x="2460" y="4724"/>
                  </a:lnTo>
                  <a:lnTo>
                    <a:pt x="2459" y="4698"/>
                  </a:lnTo>
                  <a:lnTo>
                    <a:pt x="2458" y="4647"/>
                  </a:lnTo>
                  <a:lnTo>
                    <a:pt x="2456" y="4596"/>
                  </a:lnTo>
                  <a:lnTo>
                    <a:pt x="2455" y="4543"/>
                  </a:lnTo>
                  <a:lnTo>
                    <a:pt x="2455" y="4494"/>
                  </a:lnTo>
                  <a:lnTo>
                    <a:pt x="2455" y="4470"/>
                  </a:lnTo>
                  <a:lnTo>
                    <a:pt x="2457" y="4447"/>
                  </a:lnTo>
                  <a:lnTo>
                    <a:pt x="2459" y="4425"/>
                  </a:lnTo>
                  <a:lnTo>
                    <a:pt x="2463" y="4406"/>
                  </a:lnTo>
                  <a:lnTo>
                    <a:pt x="2465" y="4386"/>
                  </a:lnTo>
                  <a:lnTo>
                    <a:pt x="2468" y="4367"/>
                  </a:lnTo>
                  <a:lnTo>
                    <a:pt x="2471" y="4344"/>
                  </a:lnTo>
                  <a:lnTo>
                    <a:pt x="2473" y="4321"/>
                  </a:lnTo>
                  <a:lnTo>
                    <a:pt x="2474" y="4297"/>
                  </a:lnTo>
                  <a:lnTo>
                    <a:pt x="2476" y="4271"/>
                  </a:lnTo>
                  <a:lnTo>
                    <a:pt x="2478" y="4245"/>
                  </a:lnTo>
                  <a:lnTo>
                    <a:pt x="2478" y="4218"/>
                  </a:lnTo>
                  <a:lnTo>
                    <a:pt x="2522" y="4221"/>
                  </a:lnTo>
                  <a:lnTo>
                    <a:pt x="2530" y="4220"/>
                  </a:lnTo>
                  <a:lnTo>
                    <a:pt x="2540" y="4217"/>
                  </a:lnTo>
                  <a:lnTo>
                    <a:pt x="2552" y="4214"/>
                  </a:lnTo>
                  <a:lnTo>
                    <a:pt x="2564" y="4208"/>
                  </a:lnTo>
                  <a:lnTo>
                    <a:pt x="2593" y="4194"/>
                  </a:lnTo>
                  <a:lnTo>
                    <a:pt x="2623" y="4178"/>
                  </a:lnTo>
                  <a:lnTo>
                    <a:pt x="2650" y="4160"/>
                  </a:lnTo>
                  <a:lnTo>
                    <a:pt x="2675" y="4142"/>
                  </a:lnTo>
                  <a:lnTo>
                    <a:pt x="2684" y="4134"/>
                  </a:lnTo>
                  <a:lnTo>
                    <a:pt x="2692" y="4126"/>
                  </a:lnTo>
                  <a:lnTo>
                    <a:pt x="2699" y="4118"/>
                  </a:lnTo>
                  <a:lnTo>
                    <a:pt x="2703" y="4112"/>
                  </a:lnTo>
                  <a:lnTo>
                    <a:pt x="2710" y="4092"/>
                  </a:lnTo>
                  <a:lnTo>
                    <a:pt x="2719" y="4064"/>
                  </a:lnTo>
                  <a:lnTo>
                    <a:pt x="2730" y="4033"/>
                  </a:lnTo>
                  <a:lnTo>
                    <a:pt x="2740" y="3999"/>
                  </a:lnTo>
                  <a:lnTo>
                    <a:pt x="2751" y="3965"/>
                  </a:lnTo>
                  <a:lnTo>
                    <a:pt x="2760" y="3934"/>
                  </a:lnTo>
                  <a:lnTo>
                    <a:pt x="2767" y="3909"/>
                  </a:lnTo>
                  <a:lnTo>
                    <a:pt x="2769" y="3890"/>
                  </a:lnTo>
                  <a:lnTo>
                    <a:pt x="2792" y="3880"/>
                  </a:lnTo>
                  <a:lnTo>
                    <a:pt x="2819" y="3222"/>
                  </a:lnTo>
                  <a:lnTo>
                    <a:pt x="2818" y="3205"/>
                  </a:lnTo>
                  <a:lnTo>
                    <a:pt x="2817" y="3154"/>
                  </a:lnTo>
                  <a:lnTo>
                    <a:pt x="2814" y="3077"/>
                  </a:lnTo>
                  <a:lnTo>
                    <a:pt x="2810" y="2976"/>
                  </a:lnTo>
                  <a:lnTo>
                    <a:pt x="2806" y="2855"/>
                  </a:lnTo>
                  <a:lnTo>
                    <a:pt x="2801" y="2720"/>
                  </a:lnTo>
                  <a:lnTo>
                    <a:pt x="2797" y="2575"/>
                  </a:lnTo>
                  <a:lnTo>
                    <a:pt x="2791" y="2424"/>
                  </a:lnTo>
                  <a:lnTo>
                    <a:pt x="2786" y="2271"/>
                  </a:lnTo>
                  <a:lnTo>
                    <a:pt x="2782" y="2121"/>
                  </a:lnTo>
                  <a:lnTo>
                    <a:pt x="2777" y="1979"/>
                  </a:lnTo>
                  <a:lnTo>
                    <a:pt x="2774" y="1849"/>
                  </a:lnTo>
                  <a:lnTo>
                    <a:pt x="2770" y="1735"/>
                  </a:lnTo>
                  <a:lnTo>
                    <a:pt x="2768" y="1640"/>
                  </a:lnTo>
                  <a:lnTo>
                    <a:pt x="2767" y="1571"/>
                  </a:lnTo>
                  <a:lnTo>
                    <a:pt x="2768" y="1531"/>
                  </a:lnTo>
                  <a:lnTo>
                    <a:pt x="2768" y="1493"/>
                  </a:lnTo>
                  <a:lnTo>
                    <a:pt x="2764" y="1441"/>
                  </a:lnTo>
                  <a:lnTo>
                    <a:pt x="2760" y="1382"/>
                  </a:lnTo>
                  <a:lnTo>
                    <a:pt x="2754" y="1320"/>
                  </a:lnTo>
                  <a:lnTo>
                    <a:pt x="2746" y="1259"/>
                  </a:lnTo>
                  <a:lnTo>
                    <a:pt x="2737" y="1206"/>
                  </a:lnTo>
                  <a:lnTo>
                    <a:pt x="2732" y="1184"/>
                  </a:lnTo>
                  <a:lnTo>
                    <a:pt x="2728" y="1165"/>
                  </a:lnTo>
                  <a:lnTo>
                    <a:pt x="2722" y="1150"/>
                  </a:lnTo>
                  <a:lnTo>
                    <a:pt x="2718" y="1138"/>
                  </a:lnTo>
                  <a:lnTo>
                    <a:pt x="2712" y="1130"/>
                  </a:lnTo>
                  <a:lnTo>
                    <a:pt x="2702" y="1119"/>
                  </a:lnTo>
                  <a:lnTo>
                    <a:pt x="2690" y="1106"/>
                  </a:lnTo>
                  <a:lnTo>
                    <a:pt x="2674" y="1091"/>
                  </a:lnTo>
                  <a:lnTo>
                    <a:pt x="2636" y="1057"/>
                  </a:lnTo>
                  <a:lnTo>
                    <a:pt x="2588" y="1018"/>
                  </a:lnTo>
                  <a:lnTo>
                    <a:pt x="2532" y="975"/>
                  </a:lnTo>
                  <a:lnTo>
                    <a:pt x="2471" y="930"/>
                  </a:lnTo>
                  <a:lnTo>
                    <a:pt x="2436" y="906"/>
                  </a:lnTo>
                  <a:lnTo>
                    <a:pt x="2402" y="883"/>
                  </a:lnTo>
                  <a:lnTo>
                    <a:pt x="2367" y="861"/>
                  </a:lnTo>
                  <a:lnTo>
                    <a:pt x="2329" y="838"/>
                  </a:lnTo>
                  <a:lnTo>
                    <a:pt x="2313" y="827"/>
                  </a:lnTo>
                  <a:lnTo>
                    <a:pt x="2296" y="818"/>
                  </a:lnTo>
                  <a:lnTo>
                    <a:pt x="2277" y="809"/>
                  </a:lnTo>
                  <a:lnTo>
                    <a:pt x="2259" y="801"/>
                  </a:lnTo>
                  <a:lnTo>
                    <a:pt x="2221" y="785"/>
                  </a:lnTo>
                  <a:lnTo>
                    <a:pt x="2184" y="771"/>
                  </a:lnTo>
                  <a:lnTo>
                    <a:pt x="2145" y="760"/>
                  </a:lnTo>
                  <a:lnTo>
                    <a:pt x="2106" y="750"/>
                  </a:lnTo>
                  <a:lnTo>
                    <a:pt x="2068" y="741"/>
                  </a:lnTo>
                  <a:lnTo>
                    <a:pt x="2032" y="733"/>
                  </a:lnTo>
                  <a:lnTo>
                    <a:pt x="1996" y="727"/>
                  </a:lnTo>
                  <a:lnTo>
                    <a:pt x="1963" y="721"/>
                  </a:lnTo>
                  <a:lnTo>
                    <a:pt x="1933" y="717"/>
                  </a:lnTo>
                  <a:lnTo>
                    <a:pt x="1906" y="714"/>
                  </a:lnTo>
                  <a:lnTo>
                    <a:pt x="1864" y="710"/>
                  </a:lnTo>
                  <a:lnTo>
                    <a:pt x="1842" y="709"/>
                  </a:lnTo>
                  <a:lnTo>
                    <a:pt x="1862" y="635"/>
                  </a:lnTo>
                  <a:close/>
                  <a:moveTo>
                    <a:pt x="2480" y="4113"/>
                  </a:moveTo>
                  <a:lnTo>
                    <a:pt x="2480" y="4078"/>
                  </a:lnTo>
                  <a:lnTo>
                    <a:pt x="2486" y="4068"/>
                  </a:lnTo>
                  <a:lnTo>
                    <a:pt x="2490" y="4055"/>
                  </a:lnTo>
                  <a:lnTo>
                    <a:pt x="2494" y="4041"/>
                  </a:lnTo>
                  <a:lnTo>
                    <a:pt x="2497" y="4028"/>
                  </a:lnTo>
                  <a:lnTo>
                    <a:pt x="2502" y="3998"/>
                  </a:lnTo>
                  <a:lnTo>
                    <a:pt x="2507" y="3969"/>
                  </a:lnTo>
                  <a:lnTo>
                    <a:pt x="2510" y="3956"/>
                  </a:lnTo>
                  <a:lnTo>
                    <a:pt x="2512" y="3943"/>
                  </a:lnTo>
                  <a:lnTo>
                    <a:pt x="2515" y="3932"/>
                  </a:lnTo>
                  <a:lnTo>
                    <a:pt x="2520" y="3921"/>
                  </a:lnTo>
                  <a:lnTo>
                    <a:pt x="2524" y="3913"/>
                  </a:lnTo>
                  <a:lnTo>
                    <a:pt x="2531" y="3906"/>
                  </a:lnTo>
                  <a:lnTo>
                    <a:pt x="2535" y="3904"/>
                  </a:lnTo>
                  <a:lnTo>
                    <a:pt x="2538" y="3903"/>
                  </a:lnTo>
                  <a:lnTo>
                    <a:pt x="2542" y="3902"/>
                  </a:lnTo>
                  <a:lnTo>
                    <a:pt x="2546" y="3902"/>
                  </a:lnTo>
                  <a:lnTo>
                    <a:pt x="2579" y="3903"/>
                  </a:lnTo>
                  <a:lnTo>
                    <a:pt x="2579" y="3919"/>
                  </a:lnTo>
                  <a:lnTo>
                    <a:pt x="2580" y="3929"/>
                  </a:lnTo>
                  <a:lnTo>
                    <a:pt x="2582" y="3937"/>
                  </a:lnTo>
                  <a:lnTo>
                    <a:pt x="2584" y="3943"/>
                  </a:lnTo>
                  <a:lnTo>
                    <a:pt x="2585" y="3949"/>
                  </a:lnTo>
                  <a:lnTo>
                    <a:pt x="2587" y="3956"/>
                  </a:lnTo>
                  <a:lnTo>
                    <a:pt x="2587" y="3964"/>
                  </a:lnTo>
                  <a:lnTo>
                    <a:pt x="2587" y="3976"/>
                  </a:lnTo>
                  <a:lnTo>
                    <a:pt x="2586" y="3988"/>
                  </a:lnTo>
                  <a:lnTo>
                    <a:pt x="2585" y="3996"/>
                  </a:lnTo>
                  <a:lnTo>
                    <a:pt x="2583" y="4002"/>
                  </a:lnTo>
                  <a:lnTo>
                    <a:pt x="2580" y="4008"/>
                  </a:lnTo>
                  <a:lnTo>
                    <a:pt x="2579" y="4014"/>
                  </a:lnTo>
                  <a:lnTo>
                    <a:pt x="2577" y="4021"/>
                  </a:lnTo>
                  <a:lnTo>
                    <a:pt x="2575" y="4032"/>
                  </a:lnTo>
                  <a:lnTo>
                    <a:pt x="2574" y="4047"/>
                  </a:lnTo>
                  <a:lnTo>
                    <a:pt x="2566" y="4039"/>
                  </a:lnTo>
                  <a:lnTo>
                    <a:pt x="2495" y="4096"/>
                  </a:lnTo>
                  <a:lnTo>
                    <a:pt x="2503" y="4104"/>
                  </a:lnTo>
                  <a:lnTo>
                    <a:pt x="2480" y="4113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14">
              <a:extLst>
                <a:ext uri="{FF2B5EF4-FFF2-40B4-BE49-F238E27FC236}">
                  <a16:creationId xmlns:a16="http://schemas.microsoft.com/office/drawing/2014/main" id="{D24EAF62-938F-EF2C-0B98-4EA97009AE88}"/>
                </a:ext>
              </a:extLst>
            </p:cNvPr>
            <p:cNvSpPr/>
            <p:nvPr/>
          </p:nvSpPr>
          <p:spPr bwMode="auto">
            <a:xfrm>
              <a:off x="6556377" y="1581152"/>
              <a:ext cx="88900" cy="638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2012"/>
                </a:cxn>
                <a:cxn ang="0">
                  <a:pos x="187" y="2412"/>
                </a:cxn>
                <a:cxn ang="0">
                  <a:pos x="334" y="2129"/>
                </a:cxn>
                <a:cxn ang="0">
                  <a:pos x="229" y="8"/>
                </a:cxn>
                <a:cxn ang="0">
                  <a:pos x="105" y="0"/>
                </a:cxn>
              </a:cxnLst>
              <a:rect l="0" t="0" r="r" b="b"/>
              <a:pathLst>
                <a:path w="334" h="2412">
                  <a:moveTo>
                    <a:pt x="105" y="0"/>
                  </a:moveTo>
                  <a:lnTo>
                    <a:pt x="0" y="2012"/>
                  </a:lnTo>
                  <a:lnTo>
                    <a:pt x="187" y="2412"/>
                  </a:lnTo>
                  <a:lnTo>
                    <a:pt x="334" y="2129"/>
                  </a:lnTo>
                  <a:lnTo>
                    <a:pt x="229" y="8"/>
                  </a:lnTo>
                  <a:lnTo>
                    <a:pt x="105" y="0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13">
              <a:extLst>
                <a:ext uri="{FF2B5EF4-FFF2-40B4-BE49-F238E27FC236}">
                  <a16:creationId xmlns:a16="http://schemas.microsoft.com/office/drawing/2014/main" id="{1CA3012F-6141-4027-A6CE-8465050ADD0D}"/>
                </a:ext>
              </a:extLst>
            </p:cNvPr>
            <p:cNvSpPr/>
            <p:nvPr/>
          </p:nvSpPr>
          <p:spPr bwMode="auto">
            <a:xfrm>
              <a:off x="6702427" y="1119189"/>
              <a:ext cx="115888" cy="93663"/>
            </a:xfrm>
            <a:custGeom>
              <a:avLst/>
              <a:gdLst/>
              <a:ahLst/>
              <a:cxnLst>
                <a:cxn ang="0">
                  <a:pos x="2" y="326"/>
                </a:cxn>
                <a:cxn ang="0">
                  <a:pos x="9" y="271"/>
                </a:cxn>
                <a:cxn ang="0">
                  <a:pos x="23" y="221"/>
                </a:cxn>
                <a:cxn ang="0">
                  <a:pos x="43" y="173"/>
                </a:cxn>
                <a:cxn ang="0">
                  <a:pos x="64" y="140"/>
                </a:cxn>
                <a:cxn ang="0">
                  <a:pos x="80" y="119"/>
                </a:cxn>
                <a:cxn ang="0">
                  <a:pos x="99" y="99"/>
                </a:cxn>
                <a:cxn ang="0">
                  <a:pos x="121" y="80"/>
                </a:cxn>
                <a:cxn ang="0">
                  <a:pos x="145" y="62"/>
                </a:cxn>
                <a:cxn ang="0">
                  <a:pos x="173" y="45"/>
                </a:cxn>
                <a:cxn ang="0">
                  <a:pos x="202" y="30"/>
                </a:cxn>
                <a:cxn ang="0">
                  <a:pos x="237" y="15"/>
                </a:cxn>
                <a:cxn ang="0">
                  <a:pos x="273" y="5"/>
                </a:cxn>
                <a:cxn ang="0">
                  <a:pos x="308" y="2"/>
                </a:cxn>
                <a:cxn ang="0">
                  <a:pos x="337" y="2"/>
                </a:cxn>
                <a:cxn ang="0">
                  <a:pos x="362" y="5"/>
                </a:cxn>
                <a:cxn ang="0">
                  <a:pos x="384" y="12"/>
                </a:cxn>
                <a:cxn ang="0">
                  <a:pos x="402" y="21"/>
                </a:cxn>
                <a:cxn ang="0">
                  <a:pos x="416" y="32"/>
                </a:cxn>
                <a:cxn ang="0">
                  <a:pos x="426" y="46"/>
                </a:cxn>
                <a:cxn ang="0">
                  <a:pos x="434" y="62"/>
                </a:cxn>
                <a:cxn ang="0">
                  <a:pos x="439" y="79"/>
                </a:cxn>
                <a:cxn ang="0">
                  <a:pos x="440" y="99"/>
                </a:cxn>
                <a:cxn ang="0">
                  <a:pos x="439" y="118"/>
                </a:cxn>
                <a:cxn ang="0">
                  <a:pos x="433" y="149"/>
                </a:cxn>
                <a:cxn ang="0">
                  <a:pos x="417" y="191"/>
                </a:cxn>
                <a:cxn ang="0">
                  <a:pos x="397" y="216"/>
                </a:cxn>
                <a:cxn ang="0">
                  <a:pos x="375" y="224"/>
                </a:cxn>
                <a:cxn ang="0">
                  <a:pos x="341" y="231"/>
                </a:cxn>
                <a:cxn ang="0">
                  <a:pos x="265" y="237"/>
                </a:cxn>
                <a:cxn ang="0">
                  <a:pos x="184" y="244"/>
                </a:cxn>
                <a:cxn ang="0">
                  <a:pos x="143" y="253"/>
                </a:cxn>
                <a:cxn ang="0">
                  <a:pos x="115" y="262"/>
                </a:cxn>
                <a:cxn ang="0">
                  <a:pos x="89" y="275"/>
                </a:cxn>
                <a:cxn ang="0">
                  <a:pos x="63" y="291"/>
                </a:cxn>
                <a:cxn ang="0">
                  <a:pos x="37" y="312"/>
                </a:cxn>
                <a:cxn ang="0">
                  <a:pos x="13" y="339"/>
                </a:cxn>
              </a:cxnLst>
              <a:rect l="0" t="0" r="r" b="b"/>
              <a:pathLst>
                <a:path w="440" h="354">
                  <a:moveTo>
                    <a:pt x="0" y="354"/>
                  </a:moveTo>
                  <a:lnTo>
                    <a:pt x="2" y="326"/>
                  </a:lnTo>
                  <a:lnTo>
                    <a:pt x="5" y="298"/>
                  </a:lnTo>
                  <a:lnTo>
                    <a:pt x="9" y="271"/>
                  </a:lnTo>
                  <a:lnTo>
                    <a:pt x="15" y="245"/>
                  </a:lnTo>
                  <a:lnTo>
                    <a:pt x="23" y="221"/>
                  </a:lnTo>
                  <a:lnTo>
                    <a:pt x="32" y="196"/>
                  </a:lnTo>
                  <a:lnTo>
                    <a:pt x="43" y="173"/>
                  </a:lnTo>
                  <a:lnTo>
                    <a:pt x="56" y="150"/>
                  </a:lnTo>
                  <a:lnTo>
                    <a:pt x="64" y="140"/>
                  </a:lnTo>
                  <a:lnTo>
                    <a:pt x="72" y="130"/>
                  </a:lnTo>
                  <a:lnTo>
                    <a:pt x="80" y="119"/>
                  </a:lnTo>
                  <a:lnTo>
                    <a:pt x="89" y="109"/>
                  </a:lnTo>
                  <a:lnTo>
                    <a:pt x="99" y="99"/>
                  </a:lnTo>
                  <a:lnTo>
                    <a:pt x="110" y="90"/>
                  </a:lnTo>
                  <a:lnTo>
                    <a:pt x="121" y="80"/>
                  </a:lnTo>
                  <a:lnTo>
                    <a:pt x="133" y="71"/>
                  </a:lnTo>
                  <a:lnTo>
                    <a:pt x="145" y="62"/>
                  </a:lnTo>
                  <a:lnTo>
                    <a:pt x="159" y="54"/>
                  </a:lnTo>
                  <a:lnTo>
                    <a:pt x="173" y="45"/>
                  </a:lnTo>
                  <a:lnTo>
                    <a:pt x="187" y="37"/>
                  </a:lnTo>
                  <a:lnTo>
                    <a:pt x="202" y="30"/>
                  </a:lnTo>
                  <a:lnTo>
                    <a:pt x="219" y="22"/>
                  </a:lnTo>
                  <a:lnTo>
                    <a:pt x="237" y="15"/>
                  </a:lnTo>
                  <a:lnTo>
                    <a:pt x="254" y="8"/>
                  </a:lnTo>
                  <a:lnTo>
                    <a:pt x="273" y="5"/>
                  </a:lnTo>
                  <a:lnTo>
                    <a:pt x="290" y="3"/>
                  </a:lnTo>
                  <a:lnTo>
                    <a:pt x="308" y="2"/>
                  </a:lnTo>
                  <a:lnTo>
                    <a:pt x="322" y="0"/>
                  </a:lnTo>
                  <a:lnTo>
                    <a:pt x="337" y="2"/>
                  </a:lnTo>
                  <a:lnTo>
                    <a:pt x="351" y="3"/>
                  </a:lnTo>
                  <a:lnTo>
                    <a:pt x="362" y="5"/>
                  </a:lnTo>
                  <a:lnTo>
                    <a:pt x="374" y="7"/>
                  </a:lnTo>
                  <a:lnTo>
                    <a:pt x="384" y="12"/>
                  </a:lnTo>
                  <a:lnTo>
                    <a:pt x="393" y="15"/>
                  </a:lnTo>
                  <a:lnTo>
                    <a:pt x="402" y="21"/>
                  </a:lnTo>
                  <a:lnTo>
                    <a:pt x="409" y="27"/>
                  </a:lnTo>
                  <a:lnTo>
                    <a:pt x="416" y="32"/>
                  </a:lnTo>
                  <a:lnTo>
                    <a:pt x="422" y="39"/>
                  </a:lnTo>
                  <a:lnTo>
                    <a:pt x="426" y="46"/>
                  </a:lnTo>
                  <a:lnTo>
                    <a:pt x="431" y="54"/>
                  </a:lnTo>
                  <a:lnTo>
                    <a:pt x="434" y="62"/>
                  </a:lnTo>
                  <a:lnTo>
                    <a:pt x="437" y="70"/>
                  </a:lnTo>
                  <a:lnTo>
                    <a:pt x="439" y="79"/>
                  </a:lnTo>
                  <a:lnTo>
                    <a:pt x="440" y="88"/>
                  </a:lnTo>
                  <a:lnTo>
                    <a:pt x="440" y="99"/>
                  </a:lnTo>
                  <a:lnTo>
                    <a:pt x="440" y="108"/>
                  </a:lnTo>
                  <a:lnTo>
                    <a:pt x="439" y="118"/>
                  </a:lnTo>
                  <a:lnTo>
                    <a:pt x="438" y="128"/>
                  </a:lnTo>
                  <a:lnTo>
                    <a:pt x="433" y="149"/>
                  </a:lnTo>
                  <a:lnTo>
                    <a:pt x="426" y="170"/>
                  </a:lnTo>
                  <a:lnTo>
                    <a:pt x="417" y="191"/>
                  </a:lnTo>
                  <a:lnTo>
                    <a:pt x="407" y="212"/>
                  </a:lnTo>
                  <a:lnTo>
                    <a:pt x="397" y="216"/>
                  </a:lnTo>
                  <a:lnTo>
                    <a:pt x="386" y="221"/>
                  </a:lnTo>
                  <a:lnTo>
                    <a:pt x="375" y="224"/>
                  </a:lnTo>
                  <a:lnTo>
                    <a:pt x="364" y="228"/>
                  </a:lnTo>
                  <a:lnTo>
                    <a:pt x="341" y="231"/>
                  </a:lnTo>
                  <a:lnTo>
                    <a:pt x="317" y="235"/>
                  </a:lnTo>
                  <a:lnTo>
                    <a:pt x="265" y="237"/>
                  </a:lnTo>
                  <a:lnTo>
                    <a:pt x="211" y="240"/>
                  </a:lnTo>
                  <a:lnTo>
                    <a:pt x="184" y="244"/>
                  </a:lnTo>
                  <a:lnTo>
                    <a:pt x="157" y="250"/>
                  </a:lnTo>
                  <a:lnTo>
                    <a:pt x="143" y="253"/>
                  </a:lnTo>
                  <a:lnTo>
                    <a:pt x="129" y="256"/>
                  </a:lnTo>
                  <a:lnTo>
                    <a:pt x="115" y="262"/>
                  </a:lnTo>
                  <a:lnTo>
                    <a:pt x="102" y="268"/>
                  </a:lnTo>
                  <a:lnTo>
                    <a:pt x="89" y="275"/>
                  </a:lnTo>
                  <a:lnTo>
                    <a:pt x="75" y="283"/>
                  </a:lnTo>
                  <a:lnTo>
                    <a:pt x="63" y="291"/>
                  </a:lnTo>
                  <a:lnTo>
                    <a:pt x="49" y="301"/>
                  </a:lnTo>
                  <a:lnTo>
                    <a:pt x="37" y="312"/>
                  </a:lnTo>
                  <a:lnTo>
                    <a:pt x="24" y="325"/>
                  </a:lnTo>
                  <a:lnTo>
                    <a:pt x="13" y="339"/>
                  </a:lnTo>
                  <a:lnTo>
                    <a:pt x="0" y="354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13">
              <a:extLst>
                <a:ext uri="{FF2B5EF4-FFF2-40B4-BE49-F238E27FC236}">
                  <a16:creationId xmlns:a16="http://schemas.microsoft.com/office/drawing/2014/main" id="{A32B184B-E591-4D87-0AEB-1ED67DD5C1B9}"/>
                </a:ext>
              </a:extLst>
            </p:cNvPr>
            <p:cNvSpPr/>
            <p:nvPr/>
          </p:nvSpPr>
          <p:spPr bwMode="auto">
            <a:xfrm>
              <a:off x="6702427" y="1119189"/>
              <a:ext cx="115888" cy="93663"/>
            </a:xfrm>
            <a:custGeom>
              <a:avLst/>
              <a:gdLst/>
              <a:ahLst/>
              <a:cxnLst>
                <a:cxn ang="0">
                  <a:pos x="2" y="326"/>
                </a:cxn>
                <a:cxn ang="0">
                  <a:pos x="9" y="271"/>
                </a:cxn>
                <a:cxn ang="0">
                  <a:pos x="23" y="221"/>
                </a:cxn>
                <a:cxn ang="0">
                  <a:pos x="43" y="173"/>
                </a:cxn>
                <a:cxn ang="0">
                  <a:pos x="64" y="140"/>
                </a:cxn>
                <a:cxn ang="0">
                  <a:pos x="80" y="119"/>
                </a:cxn>
                <a:cxn ang="0">
                  <a:pos x="99" y="99"/>
                </a:cxn>
                <a:cxn ang="0">
                  <a:pos x="121" y="80"/>
                </a:cxn>
                <a:cxn ang="0">
                  <a:pos x="145" y="62"/>
                </a:cxn>
                <a:cxn ang="0">
                  <a:pos x="173" y="45"/>
                </a:cxn>
                <a:cxn ang="0">
                  <a:pos x="202" y="30"/>
                </a:cxn>
                <a:cxn ang="0">
                  <a:pos x="237" y="15"/>
                </a:cxn>
                <a:cxn ang="0">
                  <a:pos x="273" y="5"/>
                </a:cxn>
                <a:cxn ang="0">
                  <a:pos x="308" y="2"/>
                </a:cxn>
                <a:cxn ang="0">
                  <a:pos x="337" y="2"/>
                </a:cxn>
                <a:cxn ang="0">
                  <a:pos x="362" y="5"/>
                </a:cxn>
                <a:cxn ang="0">
                  <a:pos x="384" y="12"/>
                </a:cxn>
                <a:cxn ang="0">
                  <a:pos x="402" y="21"/>
                </a:cxn>
                <a:cxn ang="0">
                  <a:pos x="416" y="32"/>
                </a:cxn>
                <a:cxn ang="0">
                  <a:pos x="426" y="46"/>
                </a:cxn>
                <a:cxn ang="0">
                  <a:pos x="434" y="62"/>
                </a:cxn>
                <a:cxn ang="0">
                  <a:pos x="439" y="79"/>
                </a:cxn>
                <a:cxn ang="0">
                  <a:pos x="440" y="99"/>
                </a:cxn>
                <a:cxn ang="0">
                  <a:pos x="439" y="118"/>
                </a:cxn>
                <a:cxn ang="0">
                  <a:pos x="433" y="149"/>
                </a:cxn>
                <a:cxn ang="0">
                  <a:pos x="417" y="191"/>
                </a:cxn>
                <a:cxn ang="0">
                  <a:pos x="397" y="216"/>
                </a:cxn>
                <a:cxn ang="0">
                  <a:pos x="375" y="224"/>
                </a:cxn>
                <a:cxn ang="0">
                  <a:pos x="341" y="231"/>
                </a:cxn>
                <a:cxn ang="0">
                  <a:pos x="265" y="237"/>
                </a:cxn>
                <a:cxn ang="0">
                  <a:pos x="184" y="244"/>
                </a:cxn>
                <a:cxn ang="0">
                  <a:pos x="143" y="253"/>
                </a:cxn>
                <a:cxn ang="0">
                  <a:pos x="115" y="262"/>
                </a:cxn>
                <a:cxn ang="0">
                  <a:pos x="89" y="275"/>
                </a:cxn>
                <a:cxn ang="0">
                  <a:pos x="63" y="291"/>
                </a:cxn>
                <a:cxn ang="0">
                  <a:pos x="37" y="312"/>
                </a:cxn>
                <a:cxn ang="0">
                  <a:pos x="13" y="339"/>
                </a:cxn>
              </a:cxnLst>
              <a:rect l="0" t="0" r="r" b="b"/>
              <a:pathLst>
                <a:path w="440" h="354">
                  <a:moveTo>
                    <a:pt x="0" y="354"/>
                  </a:moveTo>
                  <a:lnTo>
                    <a:pt x="2" y="326"/>
                  </a:lnTo>
                  <a:lnTo>
                    <a:pt x="5" y="298"/>
                  </a:lnTo>
                  <a:lnTo>
                    <a:pt x="9" y="271"/>
                  </a:lnTo>
                  <a:lnTo>
                    <a:pt x="15" y="245"/>
                  </a:lnTo>
                  <a:lnTo>
                    <a:pt x="23" y="221"/>
                  </a:lnTo>
                  <a:lnTo>
                    <a:pt x="32" y="196"/>
                  </a:lnTo>
                  <a:lnTo>
                    <a:pt x="43" y="173"/>
                  </a:lnTo>
                  <a:lnTo>
                    <a:pt x="56" y="150"/>
                  </a:lnTo>
                  <a:lnTo>
                    <a:pt x="64" y="140"/>
                  </a:lnTo>
                  <a:lnTo>
                    <a:pt x="72" y="130"/>
                  </a:lnTo>
                  <a:lnTo>
                    <a:pt x="80" y="119"/>
                  </a:lnTo>
                  <a:lnTo>
                    <a:pt x="89" y="109"/>
                  </a:lnTo>
                  <a:lnTo>
                    <a:pt x="99" y="99"/>
                  </a:lnTo>
                  <a:lnTo>
                    <a:pt x="110" y="90"/>
                  </a:lnTo>
                  <a:lnTo>
                    <a:pt x="121" y="80"/>
                  </a:lnTo>
                  <a:lnTo>
                    <a:pt x="133" y="71"/>
                  </a:lnTo>
                  <a:lnTo>
                    <a:pt x="145" y="62"/>
                  </a:lnTo>
                  <a:lnTo>
                    <a:pt x="159" y="54"/>
                  </a:lnTo>
                  <a:lnTo>
                    <a:pt x="173" y="45"/>
                  </a:lnTo>
                  <a:lnTo>
                    <a:pt x="187" y="37"/>
                  </a:lnTo>
                  <a:lnTo>
                    <a:pt x="202" y="30"/>
                  </a:lnTo>
                  <a:lnTo>
                    <a:pt x="219" y="22"/>
                  </a:lnTo>
                  <a:lnTo>
                    <a:pt x="237" y="15"/>
                  </a:lnTo>
                  <a:lnTo>
                    <a:pt x="254" y="8"/>
                  </a:lnTo>
                  <a:lnTo>
                    <a:pt x="273" y="5"/>
                  </a:lnTo>
                  <a:lnTo>
                    <a:pt x="290" y="3"/>
                  </a:lnTo>
                  <a:lnTo>
                    <a:pt x="308" y="2"/>
                  </a:lnTo>
                  <a:lnTo>
                    <a:pt x="322" y="0"/>
                  </a:lnTo>
                  <a:lnTo>
                    <a:pt x="337" y="2"/>
                  </a:lnTo>
                  <a:lnTo>
                    <a:pt x="351" y="3"/>
                  </a:lnTo>
                  <a:lnTo>
                    <a:pt x="362" y="5"/>
                  </a:lnTo>
                  <a:lnTo>
                    <a:pt x="374" y="7"/>
                  </a:lnTo>
                  <a:lnTo>
                    <a:pt x="384" y="12"/>
                  </a:lnTo>
                  <a:lnTo>
                    <a:pt x="393" y="15"/>
                  </a:lnTo>
                  <a:lnTo>
                    <a:pt x="402" y="21"/>
                  </a:lnTo>
                  <a:lnTo>
                    <a:pt x="409" y="27"/>
                  </a:lnTo>
                  <a:lnTo>
                    <a:pt x="416" y="32"/>
                  </a:lnTo>
                  <a:lnTo>
                    <a:pt x="422" y="39"/>
                  </a:lnTo>
                  <a:lnTo>
                    <a:pt x="426" y="46"/>
                  </a:lnTo>
                  <a:lnTo>
                    <a:pt x="431" y="54"/>
                  </a:lnTo>
                  <a:lnTo>
                    <a:pt x="434" y="62"/>
                  </a:lnTo>
                  <a:lnTo>
                    <a:pt x="437" y="70"/>
                  </a:lnTo>
                  <a:lnTo>
                    <a:pt x="439" y="79"/>
                  </a:lnTo>
                  <a:lnTo>
                    <a:pt x="440" y="88"/>
                  </a:lnTo>
                  <a:lnTo>
                    <a:pt x="440" y="99"/>
                  </a:lnTo>
                  <a:lnTo>
                    <a:pt x="440" y="108"/>
                  </a:lnTo>
                  <a:lnTo>
                    <a:pt x="439" y="118"/>
                  </a:lnTo>
                  <a:lnTo>
                    <a:pt x="438" y="128"/>
                  </a:lnTo>
                  <a:lnTo>
                    <a:pt x="433" y="149"/>
                  </a:lnTo>
                  <a:lnTo>
                    <a:pt x="426" y="170"/>
                  </a:lnTo>
                  <a:lnTo>
                    <a:pt x="417" y="191"/>
                  </a:lnTo>
                  <a:lnTo>
                    <a:pt x="407" y="212"/>
                  </a:lnTo>
                  <a:lnTo>
                    <a:pt x="397" y="216"/>
                  </a:lnTo>
                  <a:lnTo>
                    <a:pt x="386" y="221"/>
                  </a:lnTo>
                  <a:lnTo>
                    <a:pt x="375" y="224"/>
                  </a:lnTo>
                  <a:lnTo>
                    <a:pt x="364" y="228"/>
                  </a:lnTo>
                  <a:lnTo>
                    <a:pt x="341" y="231"/>
                  </a:lnTo>
                  <a:lnTo>
                    <a:pt x="317" y="235"/>
                  </a:lnTo>
                  <a:lnTo>
                    <a:pt x="265" y="237"/>
                  </a:lnTo>
                  <a:lnTo>
                    <a:pt x="211" y="240"/>
                  </a:lnTo>
                  <a:lnTo>
                    <a:pt x="184" y="244"/>
                  </a:lnTo>
                  <a:lnTo>
                    <a:pt x="157" y="250"/>
                  </a:lnTo>
                  <a:lnTo>
                    <a:pt x="143" y="253"/>
                  </a:lnTo>
                  <a:lnTo>
                    <a:pt x="129" y="256"/>
                  </a:lnTo>
                  <a:lnTo>
                    <a:pt x="115" y="262"/>
                  </a:lnTo>
                  <a:lnTo>
                    <a:pt x="102" y="268"/>
                  </a:lnTo>
                  <a:lnTo>
                    <a:pt x="89" y="275"/>
                  </a:lnTo>
                  <a:lnTo>
                    <a:pt x="75" y="283"/>
                  </a:lnTo>
                  <a:lnTo>
                    <a:pt x="63" y="291"/>
                  </a:lnTo>
                  <a:lnTo>
                    <a:pt x="49" y="301"/>
                  </a:lnTo>
                  <a:lnTo>
                    <a:pt x="37" y="312"/>
                  </a:lnTo>
                  <a:lnTo>
                    <a:pt x="24" y="325"/>
                  </a:lnTo>
                  <a:lnTo>
                    <a:pt x="13" y="339"/>
                  </a:lnTo>
                  <a:lnTo>
                    <a:pt x="0" y="354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12">
              <a:extLst>
                <a:ext uri="{FF2B5EF4-FFF2-40B4-BE49-F238E27FC236}">
                  <a16:creationId xmlns:a16="http://schemas.microsoft.com/office/drawing/2014/main" id="{91B51D34-CC64-E830-4E0B-28396C9454EC}"/>
                </a:ext>
              </a:extLst>
            </p:cNvPr>
            <p:cNvSpPr/>
            <p:nvPr/>
          </p:nvSpPr>
          <p:spPr bwMode="auto">
            <a:xfrm>
              <a:off x="6416677" y="1146177"/>
              <a:ext cx="68263" cy="55563"/>
            </a:xfrm>
            <a:custGeom>
              <a:avLst/>
              <a:gdLst/>
              <a:ahLst/>
              <a:cxnLst>
                <a:cxn ang="0">
                  <a:pos x="258" y="208"/>
                </a:cxn>
                <a:cxn ang="0">
                  <a:pos x="257" y="191"/>
                </a:cxn>
                <a:cxn ang="0">
                  <a:pos x="256" y="175"/>
                </a:cxn>
                <a:cxn ang="0">
                  <a:pos x="253" y="159"/>
                </a:cxn>
                <a:cxn ang="0">
                  <a:pos x="250" y="144"/>
                </a:cxn>
                <a:cxn ang="0">
                  <a:pos x="245" y="130"/>
                </a:cxn>
                <a:cxn ang="0">
                  <a:pos x="240" y="116"/>
                </a:cxn>
                <a:cxn ang="0">
                  <a:pos x="233" y="102"/>
                </a:cxn>
                <a:cxn ang="0">
                  <a:pos x="226" y="88"/>
                </a:cxn>
                <a:cxn ang="0">
                  <a:pos x="217" y="76"/>
                </a:cxn>
                <a:cxn ang="0">
                  <a:pos x="207" y="64"/>
                </a:cxn>
                <a:cxn ang="0">
                  <a:pos x="194" y="53"/>
                </a:cxn>
                <a:cxn ang="0">
                  <a:pos x="180" y="42"/>
                </a:cxn>
                <a:cxn ang="0">
                  <a:pos x="165" y="31"/>
                </a:cxn>
                <a:cxn ang="0">
                  <a:pos x="148" y="22"/>
                </a:cxn>
                <a:cxn ang="0">
                  <a:pos x="130" y="13"/>
                </a:cxn>
                <a:cxn ang="0">
                  <a:pos x="109" y="5"/>
                </a:cxn>
                <a:cxn ang="0">
                  <a:pos x="88" y="2"/>
                </a:cxn>
                <a:cxn ang="0">
                  <a:pos x="68" y="0"/>
                </a:cxn>
                <a:cxn ang="0">
                  <a:pos x="52" y="2"/>
                </a:cxn>
                <a:cxn ang="0">
                  <a:pos x="38" y="5"/>
                </a:cxn>
                <a:cxn ang="0">
                  <a:pos x="33" y="7"/>
                </a:cxn>
                <a:cxn ang="0">
                  <a:pos x="27" y="10"/>
                </a:cxn>
                <a:cxn ang="0">
                  <a:pos x="22" y="12"/>
                </a:cxn>
                <a:cxn ang="0">
                  <a:pos x="18" y="15"/>
                </a:cxn>
                <a:cxn ang="0">
                  <a:pos x="13" y="19"/>
                </a:cxn>
                <a:cxn ang="0">
                  <a:pos x="10" y="23"/>
                </a:cxn>
                <a:cxn ang="0">
                  <a:pos x="8" y="28"/>
                </a:cxn>
                <a:cxn ang="0">
                  <a:pos x="5" y="32"/>
                </a:cxn>
                <a:cxn ang="0">
                  <a:pos x="2" y="42"/>
                </a:cxn>
                <a:cxn ang="0">
                  <a:pos x="0" y="53"/>
                </a:cxn>
                <a:cxn ang="0">
                  <a:pos x="0" y="63"/>
                </a:cxn>
                <a:cxn ang="0">
                  <a:pos x="1" y="76"/>
                </a:cxn>
                <a:cxn ang="0">
                  <a:pos x="4" y="87"/>
                </a:cxn>
                <a:cxn ang="0">
                  <a:pos x="8" y="100"/>
                </a:cxn>
                <a:cxn ang="0">
                  <a:pos x="13" y="112"/>
                </a:cxn>
                <a:cxn ang="0">
                  <a:pos x="19" y="125"/>
                </a:cxn>
                <a:cxn ang="0">
                  <a:pos x="32" y="130"/>
                </a:cxn>
                <a:cxn ang="0">
                  <a:pos x="44" y="134"/>
                </a:cxn>
                <a:cxn ang="0">
                  <a:pos x="58" y="136"/>
                </a:cxn>
                <a:cxn ang="0">
                  <a:pos x="73" y="138"/>
                </a:cxn>
                <a:cxn ang="0">
                  <a:pos x="102" y="140"/>
                </a:cxn>
                <a:cxn ang="0">
                  <a:pos x="135" y="142"/>
                </a:cxn>
                <a:cxn ang="0">
                  <a:pos x="151" y="143"/>
                </a:cxn>
                <a:cxn ang="0">
                  <a:pos x="167" y="147"/>
                </a:cxn>
                <a:cxn ang="0">
                  <a:pos x="183" y="151"/>
                </a:cxn>
                <a:cxn ang="0">
                  <a:pos x="199" y="158"/>
                </a:cxn>
                <a:cxn ang="0">
                  <a:pos x="207" y="162"/>
                </a:cxn>
                <a:cxn ang="0">
                  <a:pos x="215" y="166"/>
                </a:cxn>
                <a:cxn ang="0">
                  <a:pos x="221" y="172"/>
                </a:cxn>
                <a:cxn ang="0">
                  <a:pos x="229" y="178"/>
                </a:cxn>
                <a:cxn ang="0">
                  <a:pos x="237" y="184"/>
                </a:cxn>
                <a:cxn ang="0">
                  <a:pos x="244" y="191"/>
                </a:cxn>
                <a:cxn ang="0">
                  <a:pos x="251" y="199"/>
                </a:cxn>
                <a:cxn ang="0">
                  <a:pos x="258" y="208"/>
                </a:cxn>
              </a:cxnLst>
              <a:rect l="0" t="0" r="r" b="b"/>
              <a:pathLst>
                <a:path w="258" h="208">
                  <a:moveTo>
                    <a:pt x="258" y="208"/>
                  </a:moveTo>
                  <a:lnTo>
                    <a:pt x="257" y="191"/>
                  </a:lnTo>
                  <a:lnTo>
                    <a:pt x="256" y="175"/>
                  </a:lnTo>
                  <a:lnTo>
                    <a:pt x="253" y="159"/>
                  </a:lnTo>
                  <a:lnTo>
                    <a:pt x="250" y="144"/>
                  </a:lnTo>
                  <a:lnTo>
                    <a:pt x="245" y="130"/>
                  </a:lnTo>
                  <a:lnTo>
                    <a:pt x="240" y="116"/>
                  </a:lnTo>
                  <a:lnTo>
                    <a:pt x="233" y="102"/>
                  </a:lnTo>
                  <a:lnTo>
                    <a:pt x="226" y="88"/>
                  </a:lnTo>
                  <a:lnTo>
                    <a:pt x="217" y="76"/>
                  </a:lnTo>
                  <a:lnTo>
                    <a:pt x="207" y="64"/>
                  </a:lnTo>
                  <a:lnTo>
                    <a:pt x="194" y="53"/>
                  </a:lnTo>
                  <a:lnTo>
                    <a:pt x="180" y="42"/>
                  </a:lnTo>
                  <a:lnTo>
                    <a:pt x="165" y="31"/>
                  </a:lnTo>
                  <a:lnTo>
                    <a:pt x="148" y="22"/>
                  </a:lnTo>
                  <a:lnTo>
                    <a:pt x="130" y="13"/>
                  </a:lnTo>
                  <a:lnTo>
                    <a:pt x="109" y="5"/>
                  </a:lnTo>
                  <a:lnTo>
                    <a:pt x="88" y="2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8" y="5"/>
                  </a:lnTo>
                  <a:lnTo>
                    <a:pt x="33" y="7"/>
                  </a:lnTo>
                  <a:lnTo>
                    <a:pt x="27" y="10"/>
                  </a:lnTo>
                  <a:lnTo>
                    <a:pt x="22" y="12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10" y="23"/>
                  </a:lnTo>
                  <a:lnTo>
                    <a:pt x="8" y="28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8" y="100"/>
                  </a:lnTo>
                  <a:lnTo>
                    <a:pt x="13" y="112"/>
                  </a:lnTo>
                  <a:lnTo>
                    <a:pt x="19" y="125"/>
                  </a:lnTo>
                  <a:lnTo>
                    <a:pt x="32" y="130"/>
                  </a:lnTo>
                  <a:lnTo>
                    <a:pt x="44" y="134"/>
                  </a:lnTo>
                  <a:lnTo>
                    <a:pt x="58" y="136"/>
                  </a:lnTo>
                  <a:lnTo>
                    <a:pt x="73" y="138"/>
                  </a:lnTo>
                  <a:lnTo>
                    <a:pt x="102" y="140"/>
                  </a:lnTo>
                  <a:lnTo>
                    <a:pt x="135" y="142"/>
                  </a:lnTo>
                  <a:lnTo>
                    <a:pt x="151" y="143"/>
                  </a:lnTo>
                  <a:lnTo>
                    <a:pt x="167" y="147"/>
                  </a:lnTo>
                  <a:lnTo>
                    <a:pt x="183" y="151"/>
                  </a:lnTo>
                  <a:lnTo>
                    <a:pt x="199" y="158"/>
                  </a:lnTo>
                  <a:lnTo>
                    <a:pt x="207" y="162"/>
                  </a:lnTo>
                  <a:lnTo>
                    <a:pt x="215" y="166"/>
                  </a:lnTo>
                  <a:lnTo>
                    <a:pt x="221" y="172"/>
                  </a:lnTo>
                  <a:lnTo>
                    <a:pt x="229" y="178"/>
                  </a:lnTo>
                  <a:lnTo>
                    <a:pt x="237" y="184"/>
                  </a:lnTo>
                  <a:lnTo>
                    <a:pt x="244" y="191"/>
                  </a:lnTo>
                  <a:lnTo>
                    <a:pt x="251" y="199"/>
                  </a:lnTo>
                  <a:lnTo>
                    <a:pt x="258" y="208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11">
              <a:extLst>
                <a:ext uri="{FF2B5EF4-FFF2-40B4-BE49-F238E27FC236}">
                  <a16:creationId xmlns:a16="http://schemas.microsoft.com/office/drawing/2014/main" id="{78B3A773-C4AB-A115-262F-173F9FB1B15C}"/>
                </a:ext>
              </a:extLst>
            </p:cNvPr>
            <p:cNvSpPr/>
            <p:nvPr/>
          </p:nvSpPr>
          <p:spPr bwMode="auto">
            <a:xfrm>
              <a:off x="6416677" y="1146177"/>
              <a:ext cx="68263" cy="55563"/>
            </a:xfrm>
            <a:custGeom>
              <a:avLst/>
              <a:gdLst/>
              <a:ahLst/>
              <a:cxnLst>
                <a:cxn ang="0">
                  <a:pos x="258" y="208"/>
                </a:cxn>
                <a:cxn ang="0">
                  <a:pos x="257" y="191"/>
                </a:cxn>
                <a:cxn ang="0">
                  <a:pos x="256" y="175"/>
                </a:cxn>
                <a:cxn ang="0">
                  <a:pos x="253" y="159"/>
                </a:cxn>
                <a:cxn ang="0">
                  <a:pos x="250" y="144"/>
                </a:cxn>
                <a:cxn ang="0">
                  <a:pos x="245" y="130"/>
                </a:cxn>
                <a:cxn ang="0">
                  <a:pos x="240" y="116"/>
                </a:cxn>
                <a:cxn ang="0">
                  <a:pos x="233" y="102"/>
                </a:cxn>
                <a:cxn ang="0">
                  <a:pos x="226" y="88"/>
                </a:cxn>
                <a:cxn ang="0">
                  <a:pos x="217" y="76"/>
                </a:cxn>
                <a:cxn ang="0">
                  <a:pos x="207" y="64"/>
                </a:cxn>
                <a:cxn ang="0">
                  <a:pos x="194" y="53"/>
                </a:cxn>
                <a:cxn ang="0">
                  <a:pos x="180" y="42"/>
                </a:cxn>
                <a:cxn ang="0">
                  <a:pos x="165" y="31"/>
                </a:cxn>
                <a:cxn ang="0">
                  <a:pos x="148" y="22"/>
                </a:cxn>
                <a:cxn ang="0">
                  <a:pos x="130" y="13"/>
                </a:cxn>
                <a:cxn ang="0">
                  <a:pos x="109" y="5"/>
                </a:cxn>
                <a:cxn ang="0">
                  <a:pos x="88" y="2"/>
                </a:cxn>
                <a:cxn ang="0">
                  <a:pos x="68" y="0"/>
                </a:cxn>
                <a:cxn ang="0">
                  <a:pos x="52" y="2"/>
                </a:cxn>
                <a:cxn ang="0">
                  <a:pos x="38" y="5"/>
                </a:cxn>
                <a:cxn ang="0">
                  <a:pos x="33" y="7"/>
                </a:cxn>
                <a:cxn ang="0">
                  <a:pos x="27" y="10"/>
                </a:cxn>
                <a:cxn ang="0">
                  <a:pos x="22" y="12"/>
                </a:cxn>
                <a:cxn ang="0">
                  <a:pos x="18" y="15"/>
                </a:cxn>
                <a:cxn ang="0">
                  <a:pos x="13" y="19"/>
                </a:cxn>
                <a:cxn ang="0">
                  <a:pos x="10" y="23"/>
                </a:cxn>
                <a:cxn ang="0">
                  <a:pos x="8" y="28"/>
                </a:cxn>
                <a:cxn ang="0">
                  <a:pos x="5" y="32"/>
                </a:cxn>
                <a:cxn ang="0">
                  <a:pos x="2" y="42"/>
                </a:cxn>
                <a:cxn ang="0">
                  <a:pos x="0" y="53"/>
                </a:cxn>
                <a:cxn ang="0">
                  <a:pos x="0" y="63"/>
                </a:cxn>
                <a:cxn ang="0">
                  <a:pos x="1" y="76"/>
                </a:cxn>
                <a:cxn ang="0">
                  <a:pos x="4" y="87"/>
                </a:cxn>
                <a:cxn ang="0">
                  <a:pos x="8" y="100"/>
                </a:cxn>
                <a:cxn ang="0">
                  <a:pos x="13" y="112"/>
                </a:cxn>
                <a:cxn ang="0">
                  <a:pos x="19" y="125"/>
                </a:cxn>
                <a:cxn ang="0">
                  <a:pos x="32" y="130"/>
                </a:cxn>
                <a:cxn ang="0">
                  <a:pos x="44" y="134"/>
                </a:cxn>
                <a:cxn ang="0">
                  <a:pos x="58" y="136"/>
                </a:cxn>
                <a:cxn ang="0">
                  <a:pos x="73" y="138"/>
                </a:cxn>
                <a:cxn ang="0">
                  <a:pos x="102" y="140"/>
                </a:cxn>
                <a:cxn ang="0">
                  <a:pos x="135" y="142"/>
                </a:cxn>
                <a:cxn ang="0">
                  <a:pos x="151" y="143"/>
                </a:cxn>
                <a:cxn ang="0">
                  <a:pos x="167" y="147"/>
                </a:cxn>
                <a:cxn ang="0">
                  <a:pos x="183" y="151"/>
                </a:cxn>
                <a:cxn ang="0">
                  <a:pos x="199" y="158"/>
                </a:cxn>
                <a:cxn ang="0">
                  <a:pos x="207" y="162"/>
                </a:cxn>
                <a:cxn ang="0">
                  <a:pos x="215" y="166"/>
                </a:cxn>
                <a:cxn ang="0">
                  <a:pos x="221" y="172"/>
                </a:cxn>
                <a:cxn ang="0">
                  <a:pos x="229" y="178"/>
                </a:cxn>
                <a:cxn ang="0">
                  <a:pos x="237" y="184"/>
                </a:cxn>
                <a:cxn ang="0">
                  <a:pos x="244" y="191"/>
                </a:cxn>
                <a:cxn ang="0">
                  <a:pos x="251" y="199"/>
                </a:cxn>
                <a:cxn ang="0">
                  <a:pos x="258" y="208"/>
                </a:cxn>
              </a:cxnLst>
              <a:rect l="0" t="0" r="r" b="b"/>
              <a:pathLst>
                <a:path w="258" h="208">
                  <a:moveTo>
                    <a:pt x="258" y="208"/>
                  </a:moveTo>
                  <a:lnTo>
                    <a:pt x="257" y="191"/>
                  </a:lnTo>
                  <a:lnTo>
                    <a:pt x="256" y="175"/>
                  </a:lnTo>
                  <a:lnTo>
                    <a:pt x="253" y="159"/>
                  </a:lnTo>
                  <a:lnTo>
                    <a:pt x="250" y="144"/>
                  </a:lnTo>
                  <a:lnTo>
                    <a:pt x="245" y="130"/>
                  </a:lnTo>
                  <a:lnTo>
                    <a:pt x="240" y="116"/>
                  </a:lnTo>
                  <a:lnTo>
                    <a:pt x="233" y="102"/>
                  </a:lnTo>
                  <a:lnTo>
                    <a:pt x="226" y="88"/>
                  </a:lnTo>
                  <a:lnTo>
                    <a:pt x="217" y="76"/>
                  </a:lnTo>
                  <a:lnTo>
                    <a:pt x="207" y="64"/>
                  </a:lnTo>
                  <a:lnTo>
                    <a:pt x="194" y="53"/>
                  </a:lnTo>
                  <a:lnTo>
                    <a:pt x="180" y="42"/>
                  </a:lnTo>
                  <a:lnTo>
                    <a:pt x="165" y="31"/>
                  </a:lnTo>
                  <a:lnTo>
                    <a:pt x="148" y="22"/>
                  </a:lnTo>
                  <a:lnTo>
                    <a:pt x="130" y="13"/>
                  </a:lnTo>
                  <a:lnTo>
                    <a:pt x="109" y="5"/>
                  </a:lnTo>
                  <a:lnTo>
                    <a:pt x="88" y="2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8" y="5"/>
                  </a:lnTo>
                  <a:lnTo>
                    <a:pt x="33" y="7"/>
                  </a:lnTo>
                  <a:lnTo>
                    <a:pt x="27" y="10"/>
                  </a:lnTo>
                  <a:lnTo>
                    <a:pt x="22" y="12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10" y="23"/>
                  </a:lnTo>
                  <a:lnTo>
                    <a:pt x="8" y="28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8" y="100"/>
                  </a:lnTo>
                  <a:lnTo>
                    <a:pt x="13" y="112"/>
                  </a:lnTo>
                  <a:lnTo>
                    <a:pt x="19" y="125"/>
                  </a:lnTo>
                  <a:lnTo>
                    <a:pt x="32" y="130"/>
                  </a:lnTo>
                  <a:lnTo>
                    <a:pt x="44" y="134"/>
                  </a:lnTo>
                  <a:lnTo>
                    <a:pt x="58" y="136"/>
                  </a:lnTo>
                  <a:lnTo>
                    <a:pt x="73" y="138"/>
                  </a:lnTo>
                  <a:lnTo>
                    <a:pt x="102" y="140"/>
                  </a:lnTo>
                  <a:lnTo>
                    <a:pt x="135" y="142"/>
                  </a:lnTo>
                  <a:lnTo>
                    <a:pt x="151" y="143"/>
                  </a:lnTo>
                  <a:lnTo>
                    <a:pt x="167" y="147"/>
                  </a:lnTo>
                  <a:lnTo>
                    <a:pt x="183" y="151"/>
                  </a:lnTo>
                  <a:lnTo>
                    <a:pt x="199" y="158"/>
                  </a:lnTo>
                  <a:lnTo>
                    <a:pt x="207" y="162"/>
                  </a:lnTo>
                  <a:lnTo>
                    <a:pt x="215" y="166"/>
                  </a:lnTo>
                  <a:lnTo>
                    <a:pt x="221" y="172"/>
                  </a:lnTo>
                  <a:lnTo>
                    <a:pt x="229" y="178"/>
                  </a:lnTo>
                  <a:lnTo>
                    <a:pt x="237" y="184"/>
                  </a:lnTo>
                  <a:lnTo>
                    <a:pt x="244" y="191"/>
                  </a:lnTo>
                  <a:lnTo>
                    <a:pt x="251" y="199"/>
                  </a:lnTo>
                  <a:lnTo>
                    <a:pt x="258" y="208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8" name="10">
            <a:extLst>
              <a:ext uri="{FF2B5EF4-FFF2-40B4-BE49-F238E27FC236}">
                <a16:creationId xmlns:a16="http://schemas.microsoft.com/office/drawing/2014/main" id="{54CDBB1C-C1A1-765D-12C5-F9454DB834ED}"/>
              </a:ext>
            </a:extLst>
          </p:cNvPr>
          <p:cNvGrpSpPr>
            <a:grpSpLocks noChangeAspect="1"/>
          </p:cNvGrpSpPr>
          <p:nvPr/>
        </p:nvGrpSpPr>
        <p:grpSpPr>
          <a:xfrm>
            <a:off x="3710053" y="2012557"/>
            <a:ext cx="754991" cy="1332042"/>
            <a:chOff x="1285875" y="1247776"/>
            <a:chExt cx="1192213" cy="2103438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10">
              <a:extLst>
                <a:ext uri="{FF2B5EF4-FFF2-40B4-BE49-F238E27FC236}">
                  <a16:creationId xmlns:a16="http://schemas.microsoft.com/office/drawing/2014/main" id="{FE8A707E-B6F8-DB6B-A5F4-BD57879952FA}"/>
                </a:ext>
              </a:extLst>
            </p:cNvPr>
            <p:cNvSpPr/>
            <p:nvPr/>
          </p:nvSpPr>
          <p:spPr bwMode="auto">
            <a:xfrm>
              <a:off x="1285875" y="1247776"/>
              <a:ext cx="1192213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10">
              <a:extLst>
                <a:ext uri="{FF2B5EF4-FFF2-40B4-BE49-F238E27FC236}">
                  <a16:creationId xmlns:a16="http://schemas.microsoft.com/office/drawing/2014/main" id="{56B607A1-32C9-4BB7-7CF0-151FD2FCD8CA}"/>
                </a:ext>
              </a:extLst>
            </p:cNvPr>
            <p:cNvSpPr/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1" name="Group 41">
            <a:extLst>
              <a:ext uri="{FF2B5EF4-FFF2-40B4-BE49-F238E27FC236}">
                <a16:creationId xmlns:a16="http://schemas.microsoft.com/office/drawing/2014/main" id="{FB23EA4E-E6C2-A51F-97FC-14DE639D7125}"/>
              </a:ext>
            </a:extLst>
          </p:cNvPr>
          <p:cNvGrpSpPr>
            <a:grpSpLocks noChangeAspect="1"/>
          </p:cNvGrpSpPr>
          <p:nvPr/>
        </p:nvGrpSpPr>
        <p:grpSpPr>
          <a:xfrm>
            <a:off x="3527855" y="3751542"/>
            <a:ext cx="654460" cy="1315956"/>
            <a:chOff x="6213477" y="3922716"/>
            <a:chExt cx="1033463" cy="2078038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09">
              <a:extLst>
                <a:ext uri="{FF2B5EF4-FFF2-40B4-BE49-F238E27FC236}">
                  <a16:creationId xmlns:a16="http://schemas.microsoft.com/office/drawing/2014/main" id="{7DDACB59-1A31-582E-9BD9-3413CD544F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08">
              <a:extLst>
                <a:ext uri="{FF2B5EF4-FFF2-40B4-BE49-F238E27FC236}">
                  <a16:creationId xmlns:a16="http://schemas.microsoft.com/office/drawing/2014/main" id="{D16B658B-C78F-29D8-0CE2-93E5A87BA745}"/>
                </a:ext>
              </a:extLst>
            </p:cNvPr>
            <p:cNvSpPr/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4" name="Group 39">
            <a:extLst>
              <a:ext uri="{FF2B5EF4-FFF2-40B4-BE49-F238E27FC236}">
                <a16:creationId xmlns:a16="http://schemas.microsoft.com/office/drawing/2014/main" id="{A4FB330B-54D3-6EDA-505E-A97F92948991}"/>
              </a:ext>
            </a:extLst>
          </p:cNvPr>
          <p:cNvGrpSpPr>
            <a:grpSpLocks noChangeAspect="1"/>
          </p:cNvGrpSpPr>
          <p:nvPr/>
        </p:nvGrpSpPr>
        <p:grpSpPr>
          <a:xfrm>
            <a:off x="7722074" y="3805114"/>
            <a:ext cx="795204" cy="1507939"/>
            <a:chOff x="1443813" y="3644955"/>
            <a:chExt cx="1255713" cy="2381199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08">
              <a:extLst>
                <a:ext uri="{FF2B5EF4-FFF2-40B4-BE49-F238E27FC236}">
                  <a16:creationId xmlns:a16="http://schemas.microsoft.com/office/drawing/2014/main" id="{2CB6424A-53CA-B697-447E-B2A208C3FCF9}"/>
                </a:ext>
              </a:extLst>
            </p:cNvPr>
            <p:cNvSpPr/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08">
              <a:extLst>
                <a:ext uri="{FF2B5EF4-FFF2-40B4-BE49-F238E27FC236}">
                  <a16:creationId xmlns:a16="http://schemas.microsoft.com/office/drawing/2014/main" id="{4B87CDF4-14DF-95AC-0A9E-2518B9A49BAA}"/>
                </a:ext>
              </a:extLst>
            </p:cNvPr>
            <p:cNvSpPr/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08">
              <a:extLst>
                <a:ext uri="{FF2B5EF4-FFF2-40B4-BE49-F238E27FC236}">
                  <a16:creationId xmlns:a16="http://schemas.microsoft.com/office/drawing/2014/main" id="{B6CBAB26-4B8D-90A7-8B1E-B698F52CD5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B86F407-9EC9-7103-3C32-95A587927F1B}"/>
              </a:ext>
            </a:extLst>
          </p:cNvPr>
          <p:cNvGrpSpPr/>
          <p:nvPr/>
        </p:nvGrpSpPr>
        <p:grpSpPr>
          <a:xfrm>
            <a:off x="8666997" y="2396113"/>
            <a:ext cx="2789838" cy="690978"/>
            <a:chOff x="546100" y="4386745"/>
            <a:chExt cx="2789838" cy="69097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9BE3664-F3AE-F758-B264-15371D8B8C0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04297B7-F83F-A4AB-729D-A85453B3D71B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C9A79A-2EA3-C46C-5CD6-ACE3B91F59F5}"/>
              </a:ext>
            </a:extLst>
          </p:cNvPr>
          <p:cNvGrpSpPr/>
          <p:nvPr/>
        </p:nvGrpSpPr>
        <p:grpSpPr>
          <a:xfrm>
            <a:off x="1227836" y="2396113"/>
            <a:ext cx="2634426" cy="713846"/>
            <a:chOff x="1366205" y="4426110"/>
            <a:chExt cx="2634426" cy="71384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EA382E0-7B35-538F-826D-4BB6EFC38A97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39D631-5B88-0487-D8D2-F7AD3B47975E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677D511-2970-65F0-82B0-04576995F45A}"/>
              </a:ext>
            </a:extLst>
          </p:cNvPr>
          <p:cNvGrpSpPr/>
          <p:nvPr/>
        </p:nvGrpSpPr>
        <p:grpSpPr>
          <a:xfrm>
            <a:off x="8451877" y="4404402"/>
            <a:ext cx="2789838" cy="690978"/>
            <a:chOff x="546100" y="4386745"/>
            <a:chExt cx="2789838" cy="69097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D48013E-D62B-F7FA-D852-8C3E6008EFE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F464773-B649-9A50-FDF9-E7FA17C88F9A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0D8B45B-591C-423A-0714-A8679646E429}"/>
              </a:ext>
            </a:extLst>
          </p:cNvPr>
          <p:cNvGrpSpPr/>
          <p:nvPr/>
        </p:nvGrpSpPr>
        <p:grpSpPr>
          <a:xfrm>
            <a:off x="903773" y="4404402"/>
            <a:ext cx="2634426" cy="713846"/>
            <a:chOff x="1366205" y="4426110"/>
            <a:chExt cx="2634426" cy="71384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10622CD-E75C-40D1-D0C3-9F87151EFB42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53962FF-7672-1578-0047-CA6EC1BDAA6E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104315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04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工作规划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30D53F3D-EB73-21CB-2E8C-47BE75B7CA17}"/>
              </a:ext>
            </a:extLst>
          </p:cNvPr>
          <p:cNvSpPr/>
          <p:nvPr/>
        </p:nvSpPr>
        <p:spPr bwMode="auto">
          <a:xfrm>
            <a:off x="9702598" y="2949899"/>
            <a:ext cx="499685" cy="103997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gradFill>
            <a:gsLst>
              <a:gs pos="0">
                <a:srgbClr val="1E1EDC"/>
              </a:gs>
              <a:gs pos="100000">
                <a:srgbClr val="4B7CFA">
                  <a:alpha val="0"/>
                </a:srgbClr>
              </a:gs>
            </a:gsLst>
            <a:lin ang="4200000" scaled="0"/>
          </a:gradFill>
          <a:ln w="19050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809F3358-8E46-39FC-CE53-0BC43158AFCE}"/>
              </a:ext>
            </a:extLst>
          </p:cNvPr>
          <p:cNvSpPr/>
          <p:nvPr/>
        </p:nvSpPr>
        <p:spPr bwMode="auto">
          <a:xfrm>
            <a:off x="8171418" y="29498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gradFill>
            <a:gsLst>
              <a:gs pos="0">
                <a:srgbClr val="1E1EDC"/>
              </a:gs>
              <a:gs pos="100000">
                <a:srgbClr val="4B7CFA">
                  <a:alpha val="0"/>
                </a:srgbClr>
              </a:gs>
            </a:gsLst>
            <a:lin ang="4200000" scaled="0"/>
          </a:gradFill>
          <a:ln w="19050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7F6F9B80-B662-C979-2935-2ADDB686A5F2}"/>
              </a:ext>
            </a:extLst>
          </p:cNvPr>
          <p:cNvSpPr/>
          <p:nvPr/>
        </p:nvSpPr>
        <p:spPr bwMode="auto">
          <a:xfrm>
            <a:off x="6642022" y="29498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gradFill>
            <a:gsLst>
              <a:gs pos="0">
                <a:srgbClr val="1E1EDC"/>
              </a:gs>
              <a:gs pos="100000">
                <a:srgbClr val="4B7CFA">
                  <a:alpha val="0"/>
                </a:srgbClr>
              </a:gs>
            </a:gsLst>
            <a:lin ang="4200000" scaled="0"/>
          </a:gradFill>
          <a:ln w="19050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163CE286-55A6-2A0C-FC09-2BD9FD1ADACE}"/>
              </a:ext>
            </a:extLst>
          </p:cNvPr>
          <p:cNvSpPr/>
          <p:nvPr/>
        </p:nvSpPr>
        <p:spPr bwMode="auto">
          <a:xfrm>
            <a:off x="5112626" y="29498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gradFill>
            <a:gsLst>
              <a:gs pos="0">
                <a:srgbClr val="1E1EDC"/>
              </a:gs>
              <a:gs pos="100000">
                <a:srgbClr val="4B7CFA">
                  <a:alpha val="0"/>
                </a:srgbClr>
              </a:gs>
            </a:gsLst>
            <a:lin ang="4200000" scaled="0"/>
          </a:gradFill>
          <a:ln w="19050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id="{60316E53-66DC-D07C-F2DF-5C18D90AD002}"/>
              </a:ext>
            </a:extLst>
          </p:cNvPr>
          <p:cNvSpPr/>
          <p:nvPr/>
        </p:nvSpPr>
        <p:spPr bwMode="auto">
          <a:xfrm>
            <a:off x="3583230" y="29498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gradFill>
            <a:gsLst>
              <a:gs pos="0">
                <a:srgbClr val="1E1EDC"/>
              </a:gs>
              <a:gs pos="100000">
                <a:srgbClr val="4B7CFA">
                  <a:alpha val="0"/>
                </a:srgbClr>
              </a:gs>
            </a:gsLst>
            <a:lin ang="4200000" scaled="0"/>
          </a:gradFill>
          <a:ln w="19050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9" name="Freeform 16">
            <a:extLst>
              <a:ext uri="{FF2B5EF4-FFF2-40B4-BE49-F238E27FC236}">
                <a16:creationId xmlns:a16="http://schemas.microsoft.com/office/drawing/2014/main" id="{B1342986-1D58-AE9E-C0C2-3B14AA15398F}"/>
              </a:ext>
            </a:extLst>
          </p:cNvPr>
          <p:cNvSpPr/>
          <p:nvPr/>
        </p:nvSpPr>
        <p:spPr bwMode="auto">
          <a:xfrm>
            <a:off x="2053834" y="29498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gradFill>
            <a:gsLst>
              <a:gs pos="0">
                <a:srgbClr val="1E1EDC"/>
              </a:gs>
              <a:gs pos="100000">
                <a:srgbClr val="4B7CFA">
                  <a:alpha val="0"/>
                </a:srgbClr>
              </a:gs>
            </a:gsLst>
            <a:lin ang="4200000" scaled="0"/>
          </a:gradFill>
          <a:ln w="19050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10" name="Freeform 17">
            <a:extLst>
              <a:ext uri="{FF2B5EF4-FFF2-40B4-BE49-F238E27FC236}">
                <a16:creationId xmlns:a16="http://schemas.microsoft.com/office/drawing/2014/main" id="{B239E1E9-10B8-B48A-EE3B-545A244BF9BF}"/>
              </a:ext>
            </a:extLst>
          </p:cNvPr>
          <p:cNvSpPr/>
          <p:nvPr/>
        </p:nvSpPr>
        <p:spPr bwMode="auto">
          <a:xfrm>
            <a:off x="10202284" y="3124836"/>
            <a:ext cx="1101093" cy="102428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B67B7FB-5F50-655A-08F4-39F62D5894A5}"/>
              </a:ext>
            </a:extLst>
          </p:cNvPr>
          <p:cNvGrpSpPr/>
          <p:nvPr/>
        </p:nvGrpSpPr>
        <p:grpSpPr>
          <a:xfrm>
            <a:off x="911425" y="2949900"/>
            <a:ext cx="1279553" cy="1350033"/>
            <a:chOff x="882491" y="2261909"/>
            <a:chExt cx="959665" cy="1012525"/>
          </a:xfrm>
          <a:effectLst/>
        </p:grpSpPr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A70B3546-F536-B9FD-6C37-85327AE0BC1A}"/>
                </a:ext>
              </a:extLst>
            </p:cNvPr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Text Placeholder 59">
              <a:extLst>
                <a:ext uri="{FF2B5EF4-FFF2-40B4-BE49-F238E27FC236}">
                  <a16:creationId xmlns:a16="http://schemas.microsoft.com/office/drawing/2014/main" id="{4F198A86-0CB8-6567-4FE2-58A1BD17E3A6}"/>
                </a:ext>
              </a:extLst>
            </p:cNvPr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200" b="1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F055D93-377D-FEA3-7C49-18ADCA286010}"/>
              </a:ext>
            </a:extLst>
          </p:cNvPr>
          <p:cNvGrpSpPr/>
          <p:nvPr/>
        </p:nvGrpSpPr>
        <p:grpSpPr>
          <a:xfrm>
            <a:off x="2440821" y="2949899"/>
            <a:ext cx="1279553" cy="1354859"/>
            <a:chOff x="2029538" y="2261909"/>
            <a:chExt cx="959665" cy="1016144"/>
          </a:xfrm>
          <a:effectLst/>
        </p:grpSpPr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A1E2882F-1D0F-68AC-46B3-2BA7BAA01F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6" name="Text Placeholder 59">
              <a:extLst>
                <a:ext uri="{FF2B5EF4-FFF2-40B4-BE49-F238E27FC236}">
                  <a16:creationId xmlns:a16="http://schemas.microsoft.com/office/drawing/2014/main" id="{EA34B80F-209F-0697-C57C-F255000BF6D0}"/>
                </a:ext>
              </a:extLst>
            </p:cNvPr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indent="0" algn="ctr">
                <a:spcBef>
                  <a:spcPct val="20000"/>
                </a:spcBef>
                <a:buFont typeface="Arial" panose="020B0604020202020204" pitchFamily="34" charset="0"/>
                <a:buNone/>
                <a:defRPr sz="3200" b="1">
                  <a:solidFill>
                    <a:schemeClr val="bg1"/>
                  </a:solidFill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02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4EFF09E-8D58-93F2-E08D-E5C2B1CB4996}"/>
              </a:ext>
            </a:extLst>
          </p:cNvPr>
          <p:cNvGrpSpPr/>
          <p:nvPr/>
        </p:nvGrpSpPr>
        <p:grpSpPr>
          <a:xfrm>
            <a:off x="3970217" y="2949899"/>
            <a:ext cx="1279553" cy="1354859"/>
            <a:chOff x="3176585" y="2261909"/>
            <a:chExt cx="959665" cy="1016144"/>
          </a:xfrm>
          <a:effectLst/>
        </p:grpSpPr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5DDDFD19-5683-2F7A-F9C2-3DC2ACC5CB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9" name="Text Placeholder 59">
              <a:extLst>
                <a:ext uri="{FF2B5EF4-FFF2-40B4-BE49-F238E27FC236}">
                  <a16:creationId xmlns:a16="http://schemas.microsoft.com/office/drawing/2014/main" id="{DF9DFDE4-8261-964C-CD8D-18392A70C1C4}"/>
                </a:ext>
              </a:extLst>
            </p:cNvPr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indent="0" algn="ctr">
                <a:spcBef>
                  <a:spcPct val="20000"/>
                </a:spcBef>
                <a:buFont typeface="Arial" panose="020B0604020202020204" pitchFamily="34" charset="0"/>
                <a:buNone/>
                <a:defRPr sz="3200" b="1">
                  <a:solidFill>
                    <a:schemeClr val="bg1"/>
                  </a:solidFill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03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91D0943-B3E0-4AFF-B598-E59ED328DBC9}"/>
              </a:ext>
            </a:extLst>
          </p:cNvPr>
          <p:cNvGrpSpPr/>
          <p:nvPr/>
        </p:nvGrpSpPr>
        <p:grpSpPr>
          <a:xfrm>
            <a:off x="5499613" y="2949899"/>
            <a:ext cx="1279553" cy="1354859"/>
            <a:chOff x="4323632" y="2261909"/>
            <a:chExt cx="959665" cy="1016144"/>
          </a:xfrm>
          <a:effectLst/>
        </p:grpSpPr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id="{B312BE09-FAAE-EF60-7592-DEC818A18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2" name="Text Placeholder 59">
              <a:extLst>
                <a:ext uri="{FF2B5EF4-FFF2-40B4-BE49-F238E27FC236}">
                  <a16:creationId xmlns:a16="http://schemas.microsoft.com/office/drawing/2014/main" id="{DCD5331E-BEF2-FCA7-9942-785C051A37D7}"/>
                </a:ext>
              </a:extLst>
            </p:cNvPr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indent="0" algn="ctr">
                <a:spcBef>
                  <a:spcPct val="20000"/>
                </a:spcBef>
                <a:buFont typeface="Arial" panose="020B0604020202020204" pitchFamily="34" charset="0"/>
                <a:buNone/>
                <a:defRPr sz="3200" b="1">
                  <a:solidFill>
                    <a:schemeClr val="bg1"/>
                  </a:solidFill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04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3CD7B52-1446-CB67-70D7-47220A367681}"/>
              </a:ext>
            </a:extLst>
          </p:cNvPr>
          <p:cNvGrpSpPr/>
          <p:nvPr/>
        </p:nvGrpSpPr>
        <p:grpSpPr>
          <a:xfrm>
            <a:off x="7025646" y="2949899"/>
            <a:ext cx="1279553" cy="1354859"/>
            <a:chOff x="5468157" y="2261909"/>
            <a:chExt cx="959665" cy="1016144"/>
          </a:xfrm>
          <a:effectLst/>
        </p:grpSpPr>
        <p:sp>
          <p:nvSpPr>
            <p:cNvPr id="24" name="Rectangle 7">
              <a:extLst>
                <a:ext uri="{FF2B5EF4-FFF2-40B4-BE49-F238E27FC236}">
                  <a16:creationId xmlns:a16="http://schemas.microsoft.com/office/drawing/2014/main" id="{0B50E7D0-221F-A144-AE1C-DA0984B259D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5" name="Text Placeholder 59">
              <a:extLst>
                <a:ext uri="{FF2B5EF4-FFF2-40B4-BE49-F238E27FC236}">
                  <a16:creationId xmlns:a16="http://schemas.microsoft.com/office/drawing/2014/main" id="{411F8633-5291-BD8F-873E-869C895F6A2D}"/>
                </a:ext>
              </a:extLst>
            </p:cNvPr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indent="0" algn="ctr">
                <a:spcBef>
                  <a:spcPct val="20000"/>
                </a:spcBef>
                <a:buFont typeface="Arial" panose="020B0604020202020204" pitchFamily="34" charset="0"/>
                <a:buNone/>
                <a:defRPr sz="3200" b="1">
                  <a:solidFill>
                    <a:schemeClr val="bg1"/>
                  </a:solidFill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05</a:t>
              </a:r>
              <a:endParaRPr lang="en-US" dirty="0"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8CABC2C-39A8-6B77-39E7-C5A575EE488A}"/>
              </a:ext>
            </a:extLst>
          </p:cNvPr>
          <p:cNvGrpSpPr/>
          <p:nvPr/>
        </p:nvGrpSpPr>
        <p:grpSpPr>
          <a:xfrm>
            <a:off x="8560189" y="2949899"/>
            <a:ext cx="1279553" cy="1354859"/>
            <a:chOff x="6619064" y="2261909"/>
            <a:chExt cx="959665" cy="1016144"/>
          </a:xfrm>
          <a:effectLst/>
        </p:grpSpPr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B2E08E97-F4C3-1F35-F585-119FCC1607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8" name="Text Placeholder 59">
              <a:extLst>
                <a:ext uri="{FF2B5EF4-FFF2-40B4-BE49-F238E27FC236}">
                  <a16:creationId xmlns:a16="http://schemas.microsoft.com/office/drawing/2014/main" id="{38997A6C-AB32-BF6D-D9F3-9798C12A3D15}"/>
                </a:ext>
              </a:extLst>
            </p:cNvPr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defPPr>
                <a:defRPr lang="zh-CN"/>
              </a:defPPr>
              <a:lvl1pPr indent="0" algn="ctr">
                <a:spcBef>
                  <a:spcPct val="20000"/>
                </a:spcBef>
                <a:buFont typeface="Arial" panose="020B0604020202020204" pitchFamily="34" charset="0"/>
                <a:buNone/>
                <a:defRPr sz="3200" b="1">
                  <a:solidFill>
                    <a:schemeClr val="bg1"/>
                  </a:solidFill>
                  <a:cs typeface="+mn-ea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ym typeface="+mn-lt"/>
                </a:rPr>
                <a:t>06</a:t>
              </a:r>
              <a:endParaRPr lang="en-US" dirty="0">
                <a:sym typeface="+mn-lt"/>
              </a:endParaRPr>
            </a:p>
          </p:txBody>
        </p:sp>
      </p:grpSp>
      <p:cxnSp>
        <p:nvCxnSpPr>
          <p:cNvPr id="30" name="Straight Connector 54">
            <a:extLst>
              <a:ext uri="{FF2B5EF4-FFF2-40B4-BE49-F238E27FC236}">
                <a16:creationId xmlns:a16="http://schemas.microsoft.com/office/drawing/2014/main" id="{99E367B6-ACEE-5F79-CE85-D6694EF0782C}"/>
              </a:ext>
            </a:extLst>
          </p:cNvPr>
          <p:cNvCxnSpPr/>
          <p:nvPr/>
        </p:nvCxnSpPr>
        <p:spPr>
          <a:xfrm>
            <a:off x="2553520" y="4297619"/>
            <a:ext cx="0" cy="1465668"/>
          </a:xfrm>
          <a:prstGeom prst="line">
            <a:avLst/>
          </a:prstGeom>
          <a:ln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6">
            <a:extLst>
              <a:ext uri="{FF2B5EF4-FFF2-40B4-BE49-F238E27FC236}">
                <a16:creationId xmlns:a16="http://schemas.microsoft.com/office/drawing/2014/main" id="{B4B14D7D-A6B1-7F67-D33B-FFDC3F7511F9}"/>
              </a:ext>
            </a:extLst>
          </p:cNvPr>
          <p:cNvCxnSpPr/>
          <p:nvPr/>
        </p:nvCxnSpPr>
        <p:spPr>
          <a:xfrm>
            <a:off x="5611555" y="4297619"/>
            <a:ext cx="0" cy="1465668"/>
          </a:xfrm>
          <a:prstGeom prst="line">
            <a:avLst/>
          </a:prstGeom>
          <a:ln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58">
            <a:extLst>
              <a:ext uri="{FF2B5EF4-FFF2-40B4-BE49-F238E27FC236}">
                <a16:creationId xmlns:a16="http://schemas.microsoft.com/office/drawing/2014/main" id="{669857AE-9517-AD79-AF39-AD5A9594EC34}"/>
              </a:ext>
            </a:extLst>
          </p:cNvPr>
          <p:cNvCxnSpPr/>
          <p:nvPr/>
        </p:nvCxnSpPr>
        <p:spPr>
          <a:xfrm>
            <a:off x="8672888" y="4297619"/>
            <a:ext cx="0" cy="1465668"/>
          </a:xfrm>
          <a:prstGeom prst="line">
            <a:avLst/>
          </a:prstGeom>
          <a:ln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2">
            <a:extLst>
              <a:ext uri="{FF2B5EF4-FFF2-40B4-BE49-F238E27FC236}">
                <a16:creationId xmlns:a16="http://schemas.microsoft.com/office/drawing/2014/main" id="{349BC1A3-87BD-F17C-33B3-32E9AC9871BA}"/>
              </a:ext>
            </a:extLst>
          </p:cNvPr>
          <p:cNvCxnSpPr/>
          <p:nvPr/>
        </p:nvCxnSpPr>
        <p:spPr>
          <a:xfrm>
            <a:off x="1034668" y="1492019"/>
            <a:ext cx="0" cy="1465668"/>
          </a:xfrm>
          <a:prstGeom prst="line">
            <a:avLst/>
          </a:prstGeom>
          <a:ln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3">
            <a:extLst>
              <a:ext uri="{FF2B5EF4-FFF2-40B4-BE49-F238E27FC236}">
                <a16:creationId xmlns:a16="http://schemas.microsoft.com/office/drawing/2014/main" id="{2D491A18-B3C2-B951-8012-68950045E2A8}"/>
              </a:ext>
            </a:extLst>
          </p:cNvPr>
          <p:cNvCxnSpPr/>
          <p:nvPr/>
        </p:nvCxnSpPr>
        <p:spPr>
          <a:xfrm>
            <a:off x="4092268" y="1492019"/>
            <a:ext cx="0" cy="1465668"/>
          </a:xfrm>
          <a:prstGeom prst="line">
            <a:avLst/>
          </a:prstGeom>
          <a:ln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64">
            <a:extLst>
              <a:ext uri="{FF2B5EF4-FFF2-40B4-BE49-F238E27FC236}">
                <a16:creationId xmlns:a16="http://schemas.microsoft.com/office/drawing/2014/main" id="{0D36830D-8C08-067A-E660-EB724E378EE9}"/>
              </a:ext>
            </a:extLst>
          </p:cNvPr>
          <p:cNvCxnSpPr/>
          <p:nvPr/>
        </p:nvCxnSpPr>
        <p:spPr>
          <a:xfrm>
            <a:off x="7147900" y="1492019"/>
            <a:ext cx="0" cy="1465668"/>
          </a:xfrm>
          <a:prstGeom prst="line">
            <a:avLst/>
          </a:prstGeom>
          <a:ln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A90BC4B-F8BC-2574-76A2-002159837C7B}"/>
              </a:ext>
            </a:extLst>
          </p:cNvPr>
          <p:cNvGrpSpPr/>
          <p:nvPr/>
        </p:nvGrpSpPr>
        <p:grpSpPr>
          <a:xfrm>
            <a:off x="1073221" y="1789183"/>
            <a:ext cx="2789838" cy="690978"/>
            <a:chOff x="546100" y="4386745"/>
            <a:chExt cx="2789838" cy="69097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48A5804-40C6-1751-F494-5A5F96E068F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675CD3B-BE6E-671A-4614-D339EEB7F270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B03DA94-8C12-3E17-183A-7459ED8BBE47}"/>
              </a:ext>
            </a:extLst>
          </p:cNvPr>
          <p:cNvGrpSpPr/>
          <p:nvPr/>
        </p:nvGrpSpPr>
        <p:grpSpPr>
          <a:xfrm>
            <a:off x="4140554" y="1789183"/>
            <a:ext cx="2789838" cy="690978"/>
            <a:chOff x="546100" y="4386745"/>
            <a:chExt cx="2789838" cy="69097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282F39A-124B-7295-F276-A2A78B3E1D7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F9EC68C-8587-23D1-51A7-3350A64CAA16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83F0C59-81FD-5D31-C8D4-AF3A0C981E13}"/>
              </a:ext>
            </a:extLst>
          </p:cNvPr>
          <p:cNvGrpSpPr/>
          <p:nvPr/>
        </p:nvGrpSpPr>
        <p:grpSpPr>
          <a:xfrm>
            <a:off x="7192165" y="1789183"/>
            <a:ext cx="2789838" cy="690978"/>
            <a:chOff x="546100" y="4386745"/>
            <a:chExt cx="2789838" cy="6909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49D8D00-3B7B-8269-BA8C-BAB6798E3A5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B564A89-AE50-692F-1C04-DC3019044065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F0AC440-CCAC-A3E6-9E5F-0BDB64D6D774}"/>
              </a:ext>
            </a:extLst>
          </p:cNvPr>
          <p:cNvGrpSpPr/>
          <p:nvPr/>
        </p:nvGrpSpPr>
        <p:grpSpPr>
          <a:xfrm>
            <a:off x="2580707" y="4587391"/>
            <a:ext cx="2789838" cy="690978"/>
            <a:chOff x="546100" y="4386745"/>
            <a:chExt cx="2789838" cy="69097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E16C8F4-0A07-DE46-998A-77B9AA3FF3C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02092A4-48C1-65F9-7A69-F0174FD5A7C5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B2BD1EB-DE55-038E-A40C-B8D0B93D1D31}"/>
              </a:ext>
            </a:extLst>
          </p:cNvPr>
          <p:cNvGrpSpPr/>
          <p:nvPr/>
        </p:nvGrpSpPr>
        <p:grpSpPr>
          <a:xfrm>
            <a:off x="5664588" y="4587391"/>
            <a:ext cx="2789838" cy="690978"/>
            <a:chOff x="546100" y="4386745"/>
            <a:chExt cx="2789838" cy="69097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3DB524E-17DB-B548-733A-F63AC023E29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E2DA895-56ED-4B0C-4C9F-B58D6D41ECEA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82A3AD8-6AB0-04B7-A30E-2E955A0460A2}"/>
              </a:ext>
            </a:extLst>
          </p:cNvPr>
          <p:cNvGrpSpPr/>
          <p:nvPr/>
        </p:nvGrpSpPr>
        <p:grpSpPr>
          <a:xfrm>
            <a:off x="8698332" y="4587391"/>
            <a:ext cx="2789838" cy="690978"/>
            <a:chOff x="546100" y="4386745"/>
            <a:chExt cx="2789838" cy="69097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B24F906-E92D-209C-CD08-CE1A0CB7983D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7558B0B-537A-3D06-963D-4FB49AD9E0E4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011548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30C3730D-BB65-C1FC-4693-89118DD4BA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329437" y="4445668"/>
            <a:ext cx="10658882" cy="24123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273FB6-D703-E095-C552-2D8447760A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513CA4-3DF1-E3DA-DB69-771D7C77E45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BCEA77B-64C1-C4FC-FA81-5F34AE95EA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01568" cy="3629968"/>
          </a:xfrm>
          <a:prstGeom prst="rect">
            <a:avLst/>
          </a:prstGeom>
        </p:spPr>
      </p:pic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33EC111E-FBE1-248D-C3B6-EFE0B5E23446}"/>
              </a:ext>
            </a:extLst>
          </p:cNvPr>
          <p:cNvSpPr/>
          <p:nvPr/>
        </p:nvSpPr>
        <p:spPr>
          <a:xfrm>
            <a:off x="4152900" y="3864281"/>
            <a:ext cx="2981325" cy="281609"/>
          </a:xfrm>
          <a:prstGeom prst="parallelogram">
            <a:avLst/>
          </a:prstGeom>
          <a:gradFill flip="none" rotWithShape="1">
            <a:gsLst>
              <a:gs pos="0">
                <a:srgbClr val="4B7CFA">
                  <a:alpha val="0"/>
                </a:srgbClr>
              </a:gs>
              <a:gs pos="100000">
                <a:srgbClr val="1E1EDC">
                  <a:alpha val="28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矩形 1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85077" y="3899669"/>
            <a:ext cx="26258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dist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DOUYUFont2.0" pitchFamily="2" charset="-128"/>
                <a:ea typeface="DOUYUFont2.0" pitchFamily="2" charset="-128"/>
                <a:cs typeface="+mn-ea"/>
                <a:sym typeface="+mn-lt"/>
              </a:rPr>
              <a:t>Debriefing report</a:t>
            </a:r>
            <a:endParaRPr lang="zh-CN" altLang="zh-CN" sz="1600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latin typeface="DOUYUFont2.0" pitchFamily="2" charset="-128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7" name="PA_矩形 2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95498" y="2160030"/>
            <a:ext cx="8001002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ctr" defTabSz="1218565"/>
            <a:r>
              <a:rPr lang="en-US" altLang="zh-CN" sz="115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zh-CN" altLang="en-US" sz="115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37C48877-6D51-643A-C898-78EFD0EA5030}"/>
              </a:ext>
            </a:extLst>
          </p:cNvPr>
          <p:cNvSpPr/>
          <p:nvPr/>
        </p:nvSpPr>
        <p:spPr>
          <a:xfrm rot="18426368">
            <a:off x="6759994" y="1861370"/>
            <a:ext cx="3354021" cy="1915762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847A513-80FA-62AA-968C-EEA63E6EBC79}"/>
              </a:ext>
            </a:extLst>
          </p:cNvPr>
          <p:cNvGrpSpPr/>
          <p:nvPr/>
        </p:nvGrpSpPr>
        <p:grpSpPr>
          <a:xfrm>
            <a:off x="7711324" y="1564349"/>
            <a:ext cx="477399" cy="629225"/>
            <a:chOff x="3152872" y="2743200"/>
            <a:chExt cx="477399" cy="629225"/>
          </a:xfr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B5FCAD0-0B22-838F-29D8-9512645F84C3}"/>
                </a:ext>
              </a:extLst>
            </p:cNvPr>
            <p:cNvSpPr/>
            <p:nvPr/>
          </p:nvSpPr>
          <p:spPr>
            <a:xfrm>
              <a:off x="3152872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D5D6025-1652-2656-1457-E4B20B5516C1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5AD8A9-BC93-6926-286A-E6118D1209C4}"/>
              </a:ext>
            </a:extLst>
          </p:cNvPr>
          <p:cNvGrpSpPr/>
          <p:nvPr/>
        </p:nvGrpSpPr>
        <p:grpSpPr>
          <a:xfrm>
            <a:off x="3797755" y="4779854"/>
            <a:ext cx="4596487" cy="330577"/>
            <a:chOff x="3471689" y="4533787"/>
            <a:chExt cx="4596487" cy="330577"/>
          </a:xfrm>
        </p:grpSpPr>
        <p:sp>
          <p:nvSpPr>
            <p:cNvPr id="37" name="矩形: 剪去对角 36">
              <a:extLst>
                <a:ext uri="{FF2B5EF4-FFF2-40B4-BE49-F238E27FC236}">
                  <a16:creationId xmlns:a16="http://schemas.microsoft.com/office/drawing/2014/main" id="{14BFAB0D-7273-9CF3-32C2-B264100C767D}"/>
                </a:ext>
              </a:extLst>
            </p:cNvPr>
            <p:cNvSpPr/>
            <p:nvPr/>
          </p:nvSpPr>
          <p:spPr>
            <a:xfrm>
              <a:off x="3471689" y="4533787"/>
              <a:ext cx="2178033" cy="330577"/>
            </a:xfrm>
            <a:prstGeom prst="snip2DiagRect">
              <a:avLst>
                <a:gd name="adj1" fmla="val 0"/>
                <a:gd name="adj2" fmla="val 42599"/>
              </a:avLst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wrap="square" lIns="120000">
              <a:sp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CA2B028-430E-AD21-3CDF-716070D50A27}"/>
                </a:ext>
              </a:extLst>
            </p:cNvPr>
            <p:cNvSpPr txBox="1"/>
            <p:nvPr/>
          </p:nvSpPr>
          <p:spPr>
            <a:xfrm>
              <a:off x="3732038" y="4568270"/>
              <a:ext cx="165733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: 剪去对角 39">
              <a:extLst>
                <a:ext uri="{FF2B5EF4-FFF2-40B4-BE49-F238E27FC236}">
                  <a16:creationId xmlns:a16="http://schemas.microsoft.com/office/drawing/2014/main" id="{C6427096-9B8E-67AA-B704-E36B203A942C}"/>
                </a:ext>
              </a:extLst>
            </p:cNvPr>
            <p:cNvSpPr/>
            <p:nvPr/>
          </p:nvSpPr>
          <p:spPr>
            <a:xfrm flipH="1">
              <a:off x="5890142" y="4533787"/>
              <a:ext cx="2178034" cy="330577"/>
            </a:xfrm>
            <a:prstGeom prst="snip2DiagRect">
              <a:avLst>
                <a:gd name="adj1" fmla="val 0"/>
                <a:gd name="adj2" fmla="val 42599"/>
              </a:avLst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wrap="square" lIns="120000">
              <a:sp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B9848F8-D5A5-ED85-6DD2-BCCECB096011}"/>
                </a:ext>
              </a:extLst>
            </p:cNvPr>
            <p:cNvSpPr txBox="1"/>
            <p:nvPr/>
          </p:nvSpPr>
          <p:spPr>
            <a:xfrm>
              <a:off x="6150492" y="4571322"/>
              <a:ext cx="165733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2023.01.15</a:t>
              </a:r>
              <a:endParaRPr lang="zh-CN" altLang="zh-CN" dirty="0">
                <a:sym typeface="+mn-lt"/>
              </a:endParaRPr>
            </a:p>
          </p:txBody>
        </p:sp>
      </p:grpSp>
      <p:sp>
        <p:nvSpPr>
          <p:cNvPr id="47" name="PA_矩形 26">
            <a:extLst>
              <a:ext uri="{FF2B5EF4-FFF2-40B4-BE49-F238E27FC236}">
                <a16:creationId xmlns:a16="http://schemas.microsoft.com/office/drawing/2014/main" id="{ACC4FD7F-3564-9FF4-63E9-585E2D2277C0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8830" y="1099142"/>
            <a:ext cx="3721651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ctr" defTabSz="1218565"/>
            <a:r>
              <a:rPr lang="en-US" altLang="zh-CN" sz="8800" b="1" dirty="0">
                <a:gradFill>
                  <a:gsLst>
                    <a:gs pos="0">
                      <a:srgbClr val="4B7CFA"/>
                    </a:gs>
                    <a:gs pos="87000">
                      <a:srgbClr val="1E1EDC">
                        <a:alpha val="0"/>
                      </a:srgb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zh-CN" altLang="en-US" sz="8800" b="1" dirty="0">
              <a:gradFill>
                <a:gsLst>
                  <a:gs pos="0">
                    <a:srgbClr val="4B7CFA"/>
                  </a:gs>
                  <a:gs pos="87000">
                    <a:srgbClr val="1E1EDC">
                      <a:alpha val="0"/>
                    </a:srgbClr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id="{B2528F71-C378-33AC-7251-11ED96DE73BE}"/>
              </a:ext>
            </a:extLst>
          </p:cNvPr>
          <p:cNvSpPr/>
          <p:nvPr/>
        </p:nvSpPr>
        <p:spPr>
          <a:xfrm>
            <a:off x="5340896" y="3842325"/>
            <a:ext cx="1750623" cy="45719"/>
          </a:xfrm>
          <a:prstGeom prst="parallelogram">
            <a:avLst/>
          </a:prstGeom>
          <a:gradFill flip="none" rotWithShape="1">
            <a:gsLst>
              <a:gs pos="0">
                <a:srgbClr val="4B7CFA">
                  <a:alpha val="0"/>
                </a:srgbClr>
              </a:gs>
              <a:gs pos="100000">
                <a:srgbClr val="1E1E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9508CB1-7A87-C0AA-B161-3C541068EEE0}"/>
              </a:ext>
            </a:extLst>
          </p:cNvPr>
          <p:cNvSpPr/>
          <p:nvPr/>
        </p:nvSpPr>
        <p:spPr>
          <a:xfrm>
            <a:off x="4247696" y="1744284"/>
            <a:ext cx="277632" cy="277632"/>
          </a:xfrm>
          <a:prstGeom prst="ellipse">
            <a:avLst/>
          </a:prstGeom>
          <a:gradFill>
            <a:gsLst>
              <a:gs pos="0">
                <a:srgbClr val="4B7CFA"/>
              </a:gs>
              <a:gs pos="78000">
                <a:srgbClr val="1E1EDC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78CD04D-B742-EEB6-0A40-0C6C9D5DF3C1}"/>
              </a:ext>
            </a:extLst>
          </p:cNvPr>
          <p:cNvSpPr/>
          <p:nvPr/>
        </p:nvSpPr>
        <p:spPr>
          <a:xfrm>
            <a:off x="8196733" y="3852878"/>
            <a:ext cx="480542" cy="480542"/>
          </a:xfrm>
          <a:prstGeom prst="ellipse">
            <a:avLst/>
          </a:prstGeom>
          <a:gradFill>
            <a:gsLst>
              <a:gs pos="48000">
                <a:srgbClr val="3349EA"/>
              </a:gs>
              <a:gs pos="0">
                <a:srgbClr val="4B7CFA"/>
              </a:gs>
              <a:gs pos="100000">
                <a:srgbClr val="1E1E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990104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3B2A76-8801-9114-47A2-196E3DA3669E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   </a:t>
            </a:r>
            <a:r>
              <a:rPr lang="en-US" altLang="zh-CN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/>
                </a:solidFill>
              </a:rPr>
              <a:t>  </a:t>
            </a:r>
            <a:r>
              <a:rPr lang="zh-CN" altLang="en-US" dirty="0">
                <a:solidFill>
                  <a:schemeClr val="bg1"/>
                </a:solidFill>
              </a:rPr>
              <a:t>作品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仅供学习参考之用！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955565582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30C3730D-BB65-C1FC-4693-89118DD4BA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329437" y="4445668"/>
            <a:ext cx="10658882" cy="24123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273FB6-D703-E095-C552-2D8447760A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513CA4-3DF1-E3DA-DB69-771D7C77E4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BCEA77B-64C1-C4FC-FA81-5F34AE95EA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01568" cy="362996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5731A25-30BD-03DF-F0B2-D366D984EE1C}"/>
              </a:ext>
            </a:extLst>
          </p:cNvPr>
          <p:cNvGrpSpPr/>
          <p:nvPr/>
        </p:nvGrpSpPr>
        <p:grpSpPr>
          <a:xfrm>
            <a:off x="3286490" y="1422764"/>
            <a:ext cx="5337636" cy="2615054"/>
            <a:chOff x="1080101" y="2333665"/>
            <a:chExt cx="3532176" cy="1730509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33EC111E-FBE1-248D-C3B6-EFE0B5E23446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37C48877-6D51-643A-C898-78EFD0EA5030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847A513-80FA-62AA-968C-EEA63E6EBC79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B5FCAD0-0B22-838F-29D8-9512645F84C3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D5D6025-1652-2656-1457-E4B20B5516C1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B2528F71-C378-33AC-7251-11ED96DE73BE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PA_矩形 26">
              <a:extLst>
                <a:ext uri="{FF2B5EF4-FFF2-40B4-BE49-F238E27FC236}">
                  <a16:creationId xmlns:a16="http://schemas.microsoft.com/office/drawing/2014/main" id="{660630B5-C502-C66F-BBA4-A845BDFDD83A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810704" y="2546153"/>
              <a:ext cx="718835" cy="549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54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54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DDC978C-69F4-1CE0-0D6E-EBBA68FDE4F8}"/>
                </a:ext>
              </a:extLst>
            </p:cNvPr>
            <p:cNvSpPr txBox="1"/>
            <p:nvPr/>
          </p:nvSpPr>
          <p:spPr>
            <a:xfrm>
              <a:off x="2046212" y="3234713"/>
              <a:ext cx="1562380" cy="427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完成工作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A13B088-D866-3870-869B-1B0C1A1F65FF}"/>
              </a:ext>
            </a:extLst>
          </p:cNvPr>
          <p:cNvSpPr txBox="1"/>
          <p:nvPr/>
        </p:nvSpPr>
        <p:spPr>
          <a:xfrm>
            <a:off x="2146300" y="4117652"/>
            <a:ext cx="7899400" cy="52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algn="ctr" defTabSz="1218565" fontAlgn="base">
              <a:spcBef>
                <a:spcPct val="0"/>
              </a:spcBef>
              <a:spcAft>
                <a:spcPct val="0"/>
              </a:spcAft>
              <a:defRPr sz="5400" b="1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56223079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01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完成工作</a:t>
            </a:r>
          </a:p>
        </p:txBody>
      </p:sp>
      <p:sp>
        <p:nvSpPr>
          <p:cNvPr id="8" name="任意多边形 18">
            <a:extLst>
              <a:ext uri="{FF2B5EF4-FFF2-40B4-BE49-F238E27FC236}">
                <a16:creationId xmlns:a16="http://schemas.microsoft.com/office/drawing/2014/main" id="{32C19D09-9A35-C9C6-0CBC-E25A0B197233}"/>
              </a:ext>
            </a:extLst>
          </p:cNvPr>
          <p:cNvSpPr/>
          <p:nvPr/>
        </p:nvSpPr>
        <p:spPr>
          <a:xfrm>
            <a:off x="6730450" y="2848664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任意多边形 19">
            <a:extLst>
              <a:ext uri="{FF2B5EF4-FFF2-40B4-BE49-F238E27FC236}">
                <a16:creationId xmlns:a16="http://schemas.microsoft.com/office/drawing/2014/main" id="{D9D21938-E5C8-B221-E1F3-4EE2FCFBFB77}"/>
              </a:ext>
            </a:extLst>
          </p:cNvPr>
          <p:cNvSpPr/>
          <p:nvPr/>
        </p:nvSpPr>
        <p:spPr>
          <a:xfrm>
            <a:off x="5482604" y="2848664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任意多边形 20">
            <a:extLst>
              <a:ext uri="{FF2B5EF4-FFF2-40B4-BE49-F238E27FC236}">
                <a16:creationId xmlns:a16="http://schemas.microsoft.com/office/drawing/2014/main" id="{1A9F48DE-73BA-8CD9-C350-B831D4D84FB7}"/>
              </a:ext>
            </a:extLst>
          </p:cNvPr>
          <p:cNvSpPr/>
          <p:nvPr/>
        </p:nvSpPr>
        <p:spPr>
          <a:xfrm>
            <a:off x="4234758" y="2848664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任意多边形 21">
            <a:extLst>
              <a:ext uri="{FF2B5EF4-FFF2-40B4-BE49-F238E27FC236}">
                <a16:creationId xmlns:a16="http://schemas.microsoft.com/office/drawing/2014/main" id="{CDB55E5B-B399-9F47-DED0-85F400012234}"/>
              </a:ext>
            </a:extLst>
          </p:cNvPr>
          <p:cNvSpPr/>
          <p:nvPr/>
        </p:nvSpPr>
        <p:spPr>
          <a:xfrm>
            <a:off x="2986912" y="2848664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任意多边形 22">
            <a:extLst>
              <a:ext uri="{FF2B5EF4-FFF2-40B4-BE49-F238E27FC236}">
                <a16:creationId xmlns:a16="http://schemas.microsoft.com/office/drawing/2014/main" id="{647712C7-C730-B4BE-1D09-776D2AA66BD9}"/>
              </a:ext>
            </a:extLst>
          </p:cNvPr>
          <p:cNvSpPr/>
          <p:nvPr/>
        </p:nvSpPr>
        <p:spPr>
          <a:xfrm>
            <a:off x="7978296" y="2848664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99F51DA-CD93-C788-0767-091DF0EA5C3E}"/>
              </a:ext>
            </a:extLst>
          </p:cNvPr>
          <p:cNvCxnSpPr/>
          <p:nvPr/>
        </p:nvCxnSpPr>
        <p:spPr>
          <a:xfrm flipV="1">
            <a:off x="5976014" y="4680112"/>
            <a:ext cx="0" cy="370902"/>
          </a:xfrm>
          <a:prstGeom prst="line">
            <a:avLst/>
          </a:prstGeom>
          <a:ln w="9525"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6">
            <a:extLst>
              <a:ext uri="{FF2B5EF4-FFF2-40B4-BE49-F238E27FC236}">
                <a16:creationId xmlns:a16="http://schemas.microsoft.com/office/drawing/2014/main" id="{66BFF9A8-CBD2-7125-63BF-C0CC26CA2C89}"/>
              </a:ext>
            </a:extLst>
          </p:cNvPr>
          <p:cNvSpPr/>
          <p:nvPr/>
        </p:nvSpPr>
        <p:spPr>
          <a:xfrm>
            <a:off x="4234757" y="1864365"/>
            <a:ext cx="483335" cy="98429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-1" fmla="*/ 0 w 670708"/>
              <a:gd name="connsiteY0-2" fmla="*/ 983247 h 1095765"/>
              <a:gd name="connsiteX1-3" fmla="*/ 0 w 670708"/>
              <a:gd name="connsiteY1-4" fmla="*/ 112518 h 1095765"/>
              <a:gd name="connsiteX2-5" fmla="*/ 112518 w 670708"/>
              <a:gd name="connsiteY2-6" fmla="*/ 0 h 1095765"/>
              <a:gd name="connsiteX3-7" fmla="*/ 558190 w 670708"/>
              <a:gd name="connsiteY3-8" fmla="*/ 0 h 1095765"/>
              <a:gd name="connsiteX4-9" fmla="*/ 670708 w 670708"/>
              <a:gd name="connsiteY4-10" fmla="*/ 112518 h 1095765"/>
              <a:gd name="connsiteX5-11" fmla="*/ 670708 w 670708"/>
              <a:gd name="connsiteY5-12" fmla="*/ 983247 h 1095765"/>
              <a:gd name="connsiteX6-13" fmla="*/ 558190 w 670708"/>
              <a:gd name="connsiteY6-14" fmla="*/ 1095765 h 1095765"/>
              <a:gd name="connsiteX7-15" fmla="*/ 112518 w 670708"/>
              <a:gd name="connsiteY7-16" fmla="*/ 1095765 h 1095765"/>
              <a:gd name="connsiteX8-17" fmla="*/ 91440 w 670708"/>
              <a:gd name="connsiteY8-18" fmla="*/ 1074687 h 1095765"/>
              <a:gd name="connsiteX0-19" fmla="*/ 0 w 670708"/>
              <a:gd name="connsiteY0-20" fmla="*/ 983247 h 1095765"/>
              <a:gd name="connsiteX1-21" fmla="*/ 0 w 670708"/>
              <a:gd name="connsiteY1-22" fmla="*/ 112518 h 1095765"/>
              <a:gd name="connsiteX2-23" fmla="*/ 112518 w 670708"/>
              <a:gd name="connsiteY2-24" fmla="*/ 0 h 1095765"/>
              <a:gd name="connsiteX3-25" fmla="*/ 558190 w 670708"/>
              <a:gd name="connsiteY3-26" fmla="*/ 0 h 1095765"/>
              <a:gd name="connsiteX4-27" fmla="*/ 670708 w 670708"/>
              <a:gd name="connsiteY4-28" fmla="*/ 112518 h 1095765"/>
              <a:gd name="connsiteX5-29" fmla="*/ 670708 w 670708"/>
              <a:gd name="connsiteY5-30" fmla="*/ 983247 h 1095765"/>
              <a:gd name="connsiteX6-31" fmla="*/ 558190 w 670708"/>
              <a:gd name="connsiteY6-32" fmla="*/ 1095765 h 1095765"/>
              <a:gd name="connsiteX7-33" fmla="*/ 112518 w 670708"/>
              <a:gd name="connsiteY7-34" fmla="*/ 1095765 h 1095765"/>
              <a:gd name="connsiteX0-35" fmla="*/ 0 w 670708"/>
              <a:gd name="connsiteY0-36" fmla="*/ 983247 h 1095765"/>
              <a:gd name="connsiteX1-37" fmla="*/ 0 w 670708"/>
              <a:gd name="connsiteY1-38" fmla="*/ 112518 h 1095765"/>
              <a:gd name="connsiteX2-39" fmla="*/ 112518 w 670708"/>
              <a:gd name="connsiteY2-40" fmla="*/ 0 h 1095765"/>
              <a:gd name="connsiteX3-41" fmla="*/ 558190 w 670708"/>
              <a:gd name="connsiteY3-42" fmla="*/ 0 h 1095765"/>
              <a:gd name="connsiteX4-43" fmla="*/ 670708 w 670708"/>
              <a:gd name="connsiteY4-44" fmla="*/ 112518 h 1095765"/>
              <a:gd name="connsiteX5-45" fmla="*/ 670708 w 670708"/>
              <a:gd name="connsiteY5-46" fmla="*/ 983247 h 1095765"/>
              <a:gd name="connsiteX6-47" fmla="*/ 558190 w 670708"/>
              <a:gd name="connsiteY6-48" fmla="*/ 1095765 h 1095765"/>
              <a:gd name="connsiteX0-49" fmla="*/ 0 w 670708"/>
              <a:gd name="connsiteY0-50" fmla="*/ 983247 h 983247"/>
              <a:gd name="connsiteX1-51" fmla="*/ 0 w 670708"/>
              <a:gd name="connsiteY1-52" fmla="*/ 112518 h 983247"/>
              <a:gd name="connsiteX2-53" fmla="*/ 112518 w 670708"/>
              <a:gd name="connsiteY2-54" fmla="*/ 0 h 983247"/>
              <a:gd name="connsiteX3-55" fmla="*/ 558190 w 670708"/>
              <a:gd name="connsiteY3-56" fmla="*/ 0 h 983247"/>
              <a:gd name="connsiteX4-57" fmla="*/ 670708 w 670708"/>
              <a:gd name="connsiteY4-58" fmla="*/ 112518 h 983247"/>
              <a:gd name="connsiteX5-59" fmla="*/ 670708 w 670708"/>
              <a:gd name="connsiteY5-60" fmla="*/ 983247 h 983247"/>
              <a:gd name="connsiteX0-61" fmla="*/ 0 w 670708"/>
              <a:gd name="connsiteY0-62" fmla="*/ 112518 h 983247"/>
              <a:gd name="connsiteX1-63" fmla="*/ 112518 w 670708"/>
              <a:gd name="connsiteY1-64" fmla="*/ 0 h 983247"/>
              <a:gd name="connsiteX2-65" fmla="*/ 558190 w 670708"/>
              <a:gd name="connsiteY2-66" fmla="*/ 0 h 983247"/>
              <a:gd name="connsiteX3-67" fmla="*/ 670708 w 670708"/>
              <a:gd name="connsiteY3-68" fmla="*/ 112518 h 983247"/>
              <a:gd name="connsiteX4-69" fmla="*/ 670708 w 670708"/>
              <a:gd name="connsiteY4-70" fmla="*/ 983247 h 983247"/>
              <a:gd name="connsiteX0-71" fmla="*/ 0 w 558190"/>
              <a:gd name="connsiteY0-72" fmla="*/ 0 h 983247"/>
              <a:gd name="connsiteX1-73" fmla="*/ 445672 w 558190"/>
              <a:gd name="connsiteY1-74" fmla="*/ 0 h 983247"/>
              <a:gd name="connsiteX2-75" fmla="*/ 558190 w 558190"/>
              <a:gd name="connsiteY2-76" fmla="*/ 112518 h 983247"/>
              <a:gd name="connsiteX3-77" fmla="*/ 558190 w 558190"/>
              <a:gd name="connsiteY3-78" fmla="*/ 983247 h 9832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noFill/>
          <a:ln w="9525"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圆角矩形 6">
            <a:extLst>
              <a:ext uri="{FF2B5EF4-FFF2-40B4-BE49-F238E27FC236}">
                <a16:creationId xmlns:a16="http://schemas.microsoft.com/office/drawing/2014/main" id="{669D6120-768C-6AD4-8F2F-97684D071AA0}"/>
              </a:ext>
            </a:extLst>
          </p:cNvPr>
          <p:cNvSpPr/>
          <p:nvPr/>
        </p:nvSpPr>
        <p:spPr>
          <a:xfrm flipH="1">
            <a:off x="7213333" y="1864365"/>
            <a:ext cx="441949" cy="98429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-1" fmla="*/ 0 w 670708"/>
              <a:gd name="connsiteY0-2" fmla="*/ 983247 h 1095765"/>
              <a:gd name="connsiteX1-3" fmla="*/ 0 w 670708"/>
              <a:gd name="connsiteY1-4" fmla="*/ 112518 h 1095765"/>
              <a:gd name="connsiteX2-5" fmla="*/ 112518 w 670708"/>
              <a:gd name="connsiteY2-6" fmla="*/ 0 h 1095765"/>
              <a:gd name="connsiteX3-7" fmla="*/ 558190 w 670708"/>
              <a:gd name="connsiteY3-8" fmla="*/ 0 h 1095765"/>
              <a:gd name="connsiteX4-9" fmla="*/ 670708 w 670708"/>
              <a:gd name="connsiteY4-10" fmla="*/ 112518 h 1095765"/>
              <a:gd name="connsiteX5-11" fmla="*/ 670708 w 670708"/>
              <a:gd name="connsiteY5-12" fmla="*/ 983247 h 1095765"/>
              <a:gd name="connsiteX6-13" fmla="*/ 558190 w 670708"/>
              <a:gd name="connsiteY6-14" fmla="*/ 1095765 h 1095765"/>
              <a:gd name="connsiteX7-15" fmla="*/ 112518 w 670708"/>
              <a:gd name="connsiteY7-16" fmla="*/ 1095765 h 1095765"/>
              <a:gd name="connsiteX8-17" fmla="*/ 91440 w 670708"/>
              <a:gd name="connsiteY8-18" fmla="*/ 1074687 h 1095765"/>
              <a:gd name="connsiteX0-19" fmla="*/ 0 w 670708"/>
              <a:gd name="connsiteY0-20" fmla="*/ 983247 h 1095765"/>
              <a:gd name="connsiteX1-21" fmla="*/ 0 w 670708"/>
              <a:gd name="connsiteY1-22" fmla="*/ 112518 h 1095765"/>
              <a:gd name="connsiteX2-23" fmla="*/ 112518 w 670708"/>
              <a:gd name="connsiteY2-24" fmla="*/ 0 h 1095765"/>
              <a:gd name="connsiteX3-25" fmla="*/ 558190 w 670708"/>
              <a:gd name="connsiteY3-26" fmla="*/ 0 h 1095765"/>
              <a:gd name="connsiteX4-27" fmla="*/ 670708 w 670708"/>
              <a:gd name="connsiteY4-28" fmla="*/ 112518 h 1095765"/>
              <a:gd name="connsiteX5-29" fmla="*/ 670708 w 670708"/>
              <a:gd name="connsiteY5-30" fmla="*/ 983247 h 1095765"/>
              <a:gd name="connsiteX6-31" fmla="*/ 558190 w 670708"/>
              <a:gd name="connsiteY6-32" fmla="*/ 1095765 h 1095765"/>
              <a:gd name="connsiteX7-33" fmla="*/ 112518 w 670708"/>
              <a:gd name="connsiteY7-34" fmla="*/ 1095765 h 1095765"/>
              <a:gd name="connsiteX0-35" fmla="*/ 0 w 670708"/>
              <a:gd name="connsiteY0-36" fmla="*/ 983247 h 1095765"/>
              <a:gd name="connsiteX1-37" fmla="*/ 0 w 670708"/>
              <a:gd name="connsiteY1-38" fmla="*/ 112518 h 1095765"/>
              <a:gd name="connsiteX2-39" fmla="*/ 112518 w 670708"/>
              <a:gd name="connsiteY2-40" fmla="*/ 0 h 1095765"/>
              <a:gd name="connsiteX3-41" fmla="*/ 558190 w 670708"/>
              <a:gd name="connsiteY3-42" fmla="*/ 0 h 1095765"/>
              <a:gd name="connsiteX4-43" fmla="*/ 670708 w 670708"/>
              <a:gd name="connsiteY4-44" fmla="*/ 112518 h 1095765"/>
              <a:gd name="connsiteX5-45" fmla="*/ 670708 w 670708"/>
              <a:gd name="connsiteY5-46" fmla="*/ 983247 h 1095765"/>
              <a:gd name="connsiteX6-47" fmla="*/ 558190 w 670708"/>
              <a:gd name="connsiteY6-48" fmla="*/ 1095765 h 1095765"/>
              <a:gd name="connsiteX0-49" fmla="*/ 0 w 670708"/>
              <a:gd name="connsiteY0-50" fmla="*/ 983247 h 983247"/>
              <a:gd name="connsiteX1-51" fmla="*/ 0 w 670708"/>
              <a:gd name="connsiteY1-52" fmla="*/ 112518 h 983247"/>
              <a:gd name="connsiteX2-53" fmla="*/ 112518 w 670708"/>
              <a:gd name="connsiteY2-54" fmla="*/ 0 h 983247"/>
              <a:gd name="connsiteX3-55" fmla="*/ 558190 w 670708"/>
              <a:gd name="connsiteY3-56" fmla="*/ 0 h 983247"/>
              <a:gd name="connsiteX4-57" fmla="*/ 670708 w 670708"/>
              <a:gd name="connsiteY4-58" fmla="*/ 112518 h 983247"/>
              <a:gd name="connsiteX5-59" fmla="*/ 670708 w 670708"/>
              <a:gd name="connsiteY5-60" fmla="*/ 983247 h 983247"/>
              <a:gd name="connsiteX0-61" fmla="*/ 0 w 670708"/>
              <a:gd name="connsiteY0-62" fmla="*/ 112518 h 983247"/>
              <a:gd name="connsiteX1-63" fmla="*/ 112518 w 670708"/>
              <a:gd name="connsiteY1-64" fmla="*/ 0 h 983247"/>
              <a:gd name="connsiteX2-65" fmla="*/ 558190 w 670708"/>
              <a:gd name="connsiteY2-66" fmla="*/ 0 h 983247"/>
              <a:gd name="connsiteX3-67" fmla="*/ 670708 w 670708"/>
              <a:gd name="connsiteY3-68" fmla="*/ 112518 h 983247"/>
              <a:gd name="connsiteX4-69" fmla="*/ 670708 w 670708"/>
              <a:gd name="connsiteY4-70" fmla="*/ 983247 h 983247"/>
              <a:gd name="connsiteX0-71" fmla="*/ 0 w 558190"/>
              <a:gd name="connsiteY0-72" fmla="*/ 0 h 983247"/>
              <a:gd name="connsiteX1-73" fmla="*/ 445672 w 558190"/>
              <a:gd name="connsiteY1-74" fmla="*/ 0 h 983247"/>
              <a:gd name="connsiteX2-75" fmla="*/ 558190 w 558190"/>
              <a:gd name="connsiteY2-76" fmla="*/ 112518 h 983247"/>
              <a:gd name="connsiteX3-77" fmla="*/ 558190 w 558190"/>
              <a:gd name="connsiteY3-78" fmla="*/ 983247 h 9832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noFill/>
          <a:ln w="9525"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圆角矩形 6">
            <a:extLst>
              <a:ext uri="{FF2B5EF4-FFF2-40B4-BE49-F238E27FC236}">
                <a16:creationId xmlns:a16="http://schemas.microsoft.com/office/drawing/2014/main" id="{34FF8DD0-4C12-00F4-8964-2B9D7EC8C18D}"/>
              </a:ext>
            </a:extLst>
          </p:cNvPr>
          <p:cNvSpPr/>
          <p:nvPr/>
        </p:nvSpPr>
        <p:spPr>
          <a:xfrm flipV="1">
            <a:off x="2815122" y="4657063"/>
            <a:ext cx="655125" cy="39394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-1" fmla="*/ 0 w 670708"/>
              <a:gd name="connsiteY0-2" fmla="*/ 983247 h 1095765"/>
              <a:gd name="connsiteX1-3" fmla="*/ 0 w 670708"/>
              <a:gd name="connsiteY1-4" fmla="*/ 112518 h 1095765"/>
              <a:gd name="connsiteX2-5" fmla="*/ 112518 w 670708"/>
              <a:gd name="connsiteY2-6" fmla="*/ 0 h 1095765"/>
              <a:gd name="connsiteX3-7" fmla="*/ 558190 w 670708"/>
              <a:gd name="connsiteY3-8" fmla="*/ 0 h 1095765"/>
              <a:gd name="connsiteX4-9" fmla="*/ 670708 w 670708"/>
              <a:gd name="connsiteY4-10" fmla="*/ 112518 h 1095765"/>
              <a:gd name="connsiteX5-11" fmla="*/ 670708 w 670708"/>
              <a:gd name="connsiteY5-12" fmla="*/ 983247 h 1095765"/>
              <a:gd name="connsiteX6-13" fmla="*/ 558190 w 670708"/>
              <a:gd name="connsiteY6-14" fmla="*/ 1095765 h 1095765"/>
              <a:gd name="connsiteX7-15" fmla="*/ 112518 w 670708"/>
              <a:gd name="connsiteY7-16" fmla="*/ 1095765 h 1095765"/>
              <a:gd name="connsiteX8-17" fmla="*/ 91440 w 670708"/>
              <a:gd name="connsiteY8-18" fmla="*/ 1074687 h 1095765"/>
              <a:gd name="connsiteX0-19" fmla="*/ 0 w 670708"/>
              <a:gd name="connsiteY0-20" fmla="*/ 983247 h 1095765"/>
              <a:gd name="connsiteX1-21" fmla="*/ 0 w 670708"/>
              <a:gd name="connsiteY1-22" fmla="*/ 112518 h 1095765"/>
              <a:gd name="connsiteX2-23" fmla="*/ 112518 w 670708"/>
              <a:gd name="connsiteY2-24" fmla="*/ 0 h 1095765"/>
              <a:gd name="connsiteX3-25" fmla="*/ 558190 w 670708"/>
              <a:gd name="connsiteY3-26" fmla="*/ 0 h 1095765"/>
              <a:gd name="connsiteX4-27" fmla="*/ 670708 w 670708"/>
              <a:gd name="connsiteY4-28" fmla="*/ 112518 h 1095765"/>
              <a:gd name="connsiteX5-29" fmla="*/ 670708 w 670708"/>
              <a:gd name="connsiteY5-30" fmla="*/ 983247 h 1095765"/>
              <a:gd name="connsiteX6-31" fmla="*/ 558190 w 670708"/>
              <a:gd name="connsiteY6-32" fmla="*/ 1095765 h 1095765"/>
              <a:gd name="connsiteX7-33" fmla="*/ 112518 w 670708"/>
              <a:gd name="connsiteY7-34" fmla="*/ 1095765 h 1095765"/>
              <a:gd name="connsiteX0-35" fmla="*/ 0 w 670708"/>
              <a:gd name="connsiteY0-36" fmla="*/ 983247 h 1095765"/>
              <a:gd name="connsiteX1-37" fmla="*/ 0 w 670708"/>
              <a:gd name="connsiteY1-38" fmla="*/ 112518 h 1095765"/>
              <a:gd name="connsiteX2-39" fmla="*/ 112518 w 670708"/>
              <a:gd name="connsiteY2-40" fmla="*/ 0 h 1095765"/>
              <a:gd name="connsiteX3-41" fmla="*/ 558190 w 670708"/>
              <a:gd name="connsiteY3-42" fmla="*/ 0 h 1095765"/>
              <a:gd name="connsiteX4-43" fmla="*/ 670708 w 670708"/>
              <a:gd name="connsiteY4-44" fmla="*/ 112518 h 1095765"/>
              <a:gd name="connsiteX5-45" fmla="*/ 670708 w 670708"/>
              <a:gd name="connsiteY5-46" fmla="*/ 983247 h 1095765"/>
              <a:gd name="connsiteX6-47" fmla="*/ 558190 w 670708"/>
              <a:gd name="connsiteY6-48" fmla="*/ 1095765 h 1095765"/>
              <a:gd name="connsiteX0-49" fmla="*/ 0 w 670708"/>
              <a:gd name="connsiteY0-50" fmla="*/ 983247 h 983247"/>
              <a:gd name="connsiteX1-51" fmla="*/ 0 w 670708"/>
              <a:gd name="connsiteY1-52" fmla="*/ 112518 h 983247"/>
              <a:gd name="connsiteX2-53" fmla="*/ 112518 w 670708"/>
              <a:gd name="connsiteY2-54" fmla="*/ 0 h 983247"/>
              <a:gd name="connsiteX3-55" fmla="*/ 558190 w 670708"/>
              <a:gd name="connsiteY3-56" fmla="*/ 0 h 983247"/>
              <a:gd name="connsiteX4-57" fmla="*/ 670708 w 670708"/>
              <a:gd name="connsiteY4-58" fmla="*/ 112518 h 983247"/>
              <a:gd name="connsiteX5-59" fmla="*/ 670708 w 670708"/>
              <a:gd name="connsiteY5-60" fmla="*/ 983247 h 983247"/>
              <a:gd name="connsiteX0-61" fmla="*/ 0 w 670708"/>
              <a:gd name="connsiteY0-62" fmla="*/ 112518 h 983247"/>
              <a:gd name="connsiteX1-63" fmla="*/ 112518 w 670708"/>
              <a:gd name="connsiteY1-64" fmla="*/ 0 h 983247"/>
              <a:gd name="connsiteX2-65" fmla="*/ 558190 w 670708"/>
              <a:gd name="connsiteY2-66" fmla="*/ 0 h 983247"/>
              <a:gd name="connsiteX3-67" fmla="*/ 670708 w 670708"/>
              <a:gd name="connsiteY3-68" fmla="*/ 112518 h 983247"/>
              <a:gd name="connsiteX4-69" fmla="*/ 670708 w 670708"/>
              <a:gd name="connsiteY4-70" fmla="*/ 983247 h 983247"/>
              <a:gd name="connsiteX0-71" fmla="*/ 0 w 558190"/>
              <a:gd name="connsiteY0-72" fmla="*/ 0 h 983247"/>
              <a:gd name="connsiteX1-73" fmla="*/ 445672 w 558190"/>
              <a:gd name="connsiteY1-74" fmla="*/ 0 h 983247"/>
              <a:gd name="connsiteX2-75" fmla="*/ 558190 w 558190"/>
              <a:gd name="connsiteY2-76" fmla="*/ 112518 h 983247"/>
              <a:gd name="connsiteX3-77" fmla="*/ 558190 w 558190"/>
              <a:gd name="connsiteY3-78" fmla="*/ 983247 h 983247"/>
              <a:gd name="connsiteX0-79" fmla="*/ 0 w 558190"/>
              <a:gd name="connsiteY0-80" fmla="*/ 0 h 983247"/>
              <a:gd name="connsiteX1-81" fmla="*/ 445672 w 558190"/>
              <a:gd name="connsiteY1-82" fmla="*/ 0 h 983247"/>
              <a:gd name="connsiteX2-83" fmla="*/ 558190 w 558190"/>
              <a:gd name="connsiteY2-84" fmla="*/ 112518 h 983247"/>
              <a:gd name="connsiteX3-85" fmla="*/ 556463 w 558190"/>
              <a:gd name="connsiteY3-86" fmla="*/ 541893 h 983247"/>
              <a:gd name="connsiteX4-87" fmla="*/ 558190 w 558190"/>
              <a:gd name="connsiteY4-88" fmla="*/ 983247 h 983247"/>
              <a:gd name="connsiteX0-89" fmla="*/ 0 w 558190"/>
              <a:gd name="connsiteY0-90" fmla="*/ 0 h 541893"/>
              <a:gd name="connsiteX1-91" fmla="*/ 445672 w 558190"/>
              <a:gd name="connsiteY1-92" fmla="*/ 0 h 541893"/>
              <a:gd name="connsiteX2-93" fmla="*/ 558190 w 558190"/>
              <a:gd name="connsiteY2-94" fmla="*/ 112518 h 541893"/>
              <a:gd name="connsiteX3-95" fmla="*/ 556463 w 558190"/>
              <a:gd name="connsiteY3-96" fmla="*/ 541893 h 5418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noFill/>
          <a:ln w="9525"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圆角矩形 6">
            <a:extLst>
              <a:ext uri="{FF2B5EF4-FFF2-40B4-BE49-F238E27FC236}">
                <a16:creationId xmlns:a16="http://schemas.microsoft.com/office/drawing/2014/main" id="{9383CEC8-3FC5-314A-37B4-0F10890F4F16}"/>
              </a:ext>
            </a:extLst>
          </p:cNvPr>
          <p:cNvSpPr/>
          <p:nvPr/>
        </p:nvSpPr>
        <p:spPr>
          <a:xfrm flipH="1" flipV="1">
            <a:off x="8495413" y="4657063"/>
            <a:ext cx="655125" cy="39394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-1" fmla="*/ 0 w 670708"/>
              <a:gd name="connsiteY0-2" fmla="*/ 983247 h 1095765"/>
              <a:gd name="connsiteX1-3" fmla="*/ 0 w 670708"/>
              <a:gd name="connsiteY1-4" fmla="*/ 112518 h 1095765"/>
              <a:gd name="connsiteX2-5" fmla="*/ 112518 w 670708"/>
              <a:gd name="connsiteY2-6" fmla="*/ 0 h 1095765"/>
              <a:gd name="connsiteX3-7" fmla="*/ 558190 w 670708"/>
              <a:gd name="connsiteY3-8" fmla="*/ 0 h 1095765"/>
              <a:gd name="connsiteX4-9" fmla="*/ 670708 w 670708"/>
              <a:gd name="connsiteY4-10" fmla="*/ 112518 h 1095765"/>
              <a:gd name="connsiteX5-11" fmla="*/ 670708 w 670708"/>
              <a:gd name="connsiteY5-12" fmla="*/ 983247 h 1095765"/>
              <a:gd name="connsiteX6-13" fmla="*/ 558190 w 670708"/>
              <a:gd name="connsiteY6-14" fmla="*/ 1095765 h 1095765"/>
              <a:gd name="connsiteX7-15" fmla="*/ 112518 w 670708"/>
              <a:gd name="connsiteY7-16" fmla="*/ 1095765 h 1095765"/>
              <a:gd name="connsiteX8-17" fmla="*/ 91440 w 670708"/>
              <a:gd name="connsiteY8-18" fmla="*/ 1074687 h 1095765"/>
              <a:gd name="connsiteX0-19" fmla="*/ 0 w 670708"/>
              <a:gd name="connsiteY0-20" fmla="*/ 983247 h 1095765"/>
              <a:gd name="connsiteX1-21" fmla="*/ 0 w 670708"/>
              <a:gd name="connsiteY1-22" fmla="*/ 112518 h 1095765"/>
              <a:gd name="connsiteX2-23" fmla="*/ 112518 w 670708"/>
              <a:gd name="connsiteY2-24" fmla="*/ 0 h 1095765"/>
              <a:gd name="connsiteX3-25" fmla="*/ 558190 w 670708"/>
              <a:gd name="connsiteY3-26" fmla="*/ 0 h 1095765"/>
              <a:gd name="connsiteX4-27" fmla="*/ 670708 w 670708"/>
              <a:gd name="connsiteY4-28" fmla="*/ 112518 h 1095765"/>
              <a:gd name="connsiteX5-29" fmla="*/ 670708 w 670708"/>
              <a:gd name="connsiteY5-30" fmla="*/ 983247 h 1095765"/>
              <a:gd name="connsiteX6-31" fmla="*/ 558190 w 670708"/>
              <a:gd name="connsiteY6-32" fmla="*/ 1095765 h 1095765"/>
              <a:gd name="connsiteX7-33" fmla="*/ 112518 w 670708"/>
              <a:gd name="connsiteY7-34" fmla="*/ 1095765 h 1095765"/>
              <a:gd name="connsiteX0-35" fmla="*/ 0 w 670708"/>
              <a:gd name="connsiteY0-36" fmla="*/ 983247 h 1095765"/>
              <a:gd name="connsiteX1-37" fmla="*/ 0 w 670708"/>
              <a:gd name="connsiteY1-38" fmla="*/ 112518 h 1095765"/>
              <a:gd name="connsiteX2-39" fmla="*/ 112518 w 670708"/>
              <a:gd name="connsiteY2-40" fmla="*/ 0 h 1095765"/>
              <a:gd name="connsiteX3-41" fmla="*/ 558190 w 670708"/>
              <a:gd name="connsiteY3-42" fmla="*/ 0 h 1095765"/>
              <a:gd name="connsiteX4-43" fmla="*/ 670708 w 670708"/>
              <a:gd name="connsiteY4-44" fmla="*/ 112518 h 1095765"/>
              <a:gd name="connsiteX5-45" fmla="*/ 670708 w 670708"/>
              <a:gd name="connsiteY5-46" fmla="*/ 983247 h 1095765"/>
              <a:gd name="connsiteX6-47" fmla="*/ 558190 w 670708"/>
              <a:gd name="connsiteY6-48" fmla="*/ 1095765 h 1095765"/>
              <a:gd name="connsiteX0-49" fmla="*/ 0 w 670708"/>
              <a:gd name="connsiteY0-50" fmla="*/ 983247 h 983247"/>
              <a:gd name="connsiteX1-51" fmla="*/ 0 w 670708"/>
              <a:gd name="connsiteY1-52" fmla="*/ 112518 h 983247"/>
              <a:gd name="connsiteX2-53" fmla="*/ 112518 w 670708"/>
              <a:gd name="connsiteY2-54" fmla="*/ 0 h 983247"/>
              <a:gd name="connsiteX3-55" fmla="*/ 558190 w 670708"/>
              <a:gd name="connsiteY3-56" fmla="*/ 0 h 983247"/>
              <a:gd name="connsiteX4-57" fmla="*/ 670708 w 670708"/>
              <a:gd name="connsiteY4-58" fmla="*/ 112518 h 983247"/>
              <a:gd name="connsiteX5-59" fmla="*/ 670708 w 670708"/>
              <a:gd name="connsiteY5-60" fmla="*/ 983247 h 983247"/>
              <a:gd name="connsiteX0-61" fmla="*/ 0 w 670708"/>
              <a:gd name="connsiteY0-62" fmla="*/ 112518 h 983247"/>
              <a:gd name="connsiteX1-63" fmla="*/ 112518 w 670708"/>
              <a:gd name="connsiteY1-64" fmla="*/ 0 h 983247"/>
              <a:gd name="connsiteX2-65" fmla="*/ 558190 w 670708"/>
              <a:gd name="connsiteY2-66" fmla="*/ 0 h 983247"/>
              <a:gd name="connsiteX3-67" fmla="*/ 670708 w 670708"/>
              <a:gd name="connsiteY3-68" fmla="*/ 112518 h 983247"/>
              <a:gd name="connsiteX4-69" fmla="*/ 670708 w 670708"/>
              <a:gd name="connsiteY4-70" fmla="*/ 983247 h 983247"/>
              <a:gd name="connsiteX0-71" fmla="*/ 0 w 558190"/>
              <a:gd name="connsiteY0-72" fmla="*/ 0 h 983247"/>
              <a:gd name="connsiteX1-73" fmla="*/ 445672 w 558190"/>
              <a:gd name="connsiteY1-74" fmla="*/ 0 h 983247"/>
              <a:gd name="connsiteX2-75" fmla="*/ 558190 w 558190"/>
              <a:gd name="connsiteY2-76" fmla="*/ 112518 h 983247"/>
              <a:gd name="connsiteX3-77" fmla="*/ 558190 w 558190"/>
              <a:gd name="connsiteY3-78" fmla="*/ 983247 h 983247"/>
              <a:gd name="connsiteX0-79" fmla="*/ 0 w 558190"/>
              <a:gd name="connsiteY0-80" fmla="*/ 0 h 983247"/>
              <a:gd name="connsiteX1-81" fmla="*/ 445672 w 558190"/>
              <a:gd name="connsiteY1-82" fmla="*/ 0 h 983247"/>
              <a:gd name="connsiteX2-83" fmla="*/ 558190 w 558190"/>
              <a:gd name="connsiteY2-84" fmla="*/ 112518 h 983247"/>
              <a:gd name="connsiteX3-85" fmla="*/ 556463 w 558190"/>
              <a:gd name="connsiteY3-86" fmla="*/ 541893 h 983247"/>
              <a:gd name="connsiteX4-87" fmla="*/ 558190 w 558190"/>
              <a:gd name="connsiteY4-88" fmla="*/ 983247 h 983247"/>
              <a:gd name="connsiteX0-89" fmla="*/ 0 w 558190"/>
              <a:gd name="connsiteY0-90" fmla="*/ 0 h 541893"/>
              <a:gd name="connsiteX1-91" fmla="*/ 445672 w 558190"/>
              <a:gd name="connsiteY1-92" fmla="*/ 0 h 541893"/>
              <a:gd name="connsiteX2-93" fmla="*/ 558190 w 558190"/>
              <a:gd name="connsiteY2-94" fmla="*/ 112518 h 541893"/>
              <a:gd name="connsiteX3-95" fmla="*/ 556463 w 558190"/>
              <a:gd name="connsiteY3-96" fmla="*/ 541893 h 5418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noFill/>
          <a:ln w="9525">
            <a:solidFill>
              <a:srgbClr val="4B7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9D3FC31-FADA-FA4A-6E73-9DA85A5D76B0}"/>
              </a:ext>
            </a:extLst>
          </p:cNvPr>
          <p:cNvGrpSpPr/>
          <p:nvPr/>
        </p:nvGrpSpPr>
        <p:grpSpPr>
          <a:xfrm>
            <a:off x="7655282" y="1547744"/>
            <a:ext cx="2789838" cy="690978"/>
            <a:chOff x="546100" y="4386745"/>
            <a:chExt cx="2789838" cy="69097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5097B51-A8FC-6623-9F48-BAB40CD9F2E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171D50F-9835-3A99-1543-750677F711A5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2E413EB-30D2-BCE1-5360-FC7CE5F6DC1B}"/>
              </a:ext>
            </a:extLst>
          </p:cNvPr>
          <p:cNvGrpSpPr/>
          <p:nvPr/>
        </p:nvGrpSpPr>
        <p:grpSpPr>
          <a:xfrm>
            <a:off x="1619250" y="1547744"/>
            <a:ext cx="2634426" cy="713846"/>
            <a:chOff x="1366205" y="4426110"/>
            <a:chExt cx="2634426" cy="71384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776BC89-7BDC-04AE-5BC2-FF75CF69E069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EBDDFC5-E41E-96F8-FD60-2C23C4CD3CFA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EFD7424-12E8-9A0E-F62E-03A002FB6EFF}"/>
              </a:ext>
            </a:extLst>
          </p:cNvPr>
          <p:cNvGrpSpPr/>
          <p:nvPr/>
        </p:nvGrpSpPr>
        <p:grpSpPr>
          <a:xfrm>
            <a:off x="263675" y="4723928"/>
            <a:ext cx="2634426" cy="713846"/>
            <a:chOff x="1366205" y="4426110"/>
            <a:chExt cx="2634426" cy="71384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D95EEDD-F2E8-09FA-5BBB-21C855973408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F92A79-D2ED-7618-2DDC-B731776B8A3E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54E86C1-9E74-0413-5854-82CAEF0DCC14}"/>
              </a:ext>
            </a:extLst>
          </p:cNvPr>
          <p:cNvGrpSpPr/>
          <p:nvPr/>
        </p:nvGrpSpPr>
        <p:grpSpPr>
          <a:xfrm>
            <a:off x="9103117" y="4746796"/>
            <a:ext cx="2789838" cy="690978"/>
            <a:chOff x="546100" y="4386745"/>
            <a:chExt cx="2789838" cy="69097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621E93-43D8-4B75-9DC9-5839C2BCB73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FC450B6-4687-153E-321D-5CAA01EDF6DC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BB1D8AB-8F95-5BBA-E4EB-5729431F187A}"/>
              </a:ext>
            </a:extLst>
          </p:cNvPr>
          <p:cNvGrpSpPr/>
          <p:nvPr/>
        </p:nvGrpSpPr>
        <p:grpSpPr>
          <a:xfrm>
            <a:off x="4634011" y="5198409"/>
            <a:ext cx="2684005" cy="690978"/>
            <a:chOff x="651933" y="4386745"/>
            <a:chExt cx="2684005" cy="69097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81D435C-29F4-E21F-9756-42C0418B4037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BD54140-FCD4-1522-95C6-97D3FA406B8B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3664272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01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完成工作</a:t>
            </a:r>
          </a:p>
        </p:txBody>
      </p:sp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FF969457-F9AB-10A8-B42E-1A12AFAD1C6C}"/>
              </a:ext>
            </a:extLst>
          </p:cNvPr>
          <p:cNvSpPr/>
          <p:nvPr/>
        </p:nvSpPr>
        <p:spPr>
          <a:xfrm rot="2700000">
            <a:off x="1303314" y="1978972"/>
            <a:ext cx="1806111" cy="1806105"/>
          </a:xfrm>
          <a:prstGeom prst="roundRect">
            <a:avLst>
              <a:gd name="adj" fmla="val 34663"/>
            </a:avLst>
          </a:pr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C440778D-9882-F38B-B9DF-46095F88759E}"/>
              </a:ext>
            </a:extLst>
          </p:cNvPr>
          <p:cNvSpPr/>
          <p:nvPr/>
        </p:nvSpPr>
        <p:spPr>
          <a:xfrm rot="2700000">
            <a:off x="3263092" y="1977037"/>
            <a:ext cx="1806111" cy="1806105"/>
          </a:xfrm>
          <a:prstGeom prst="roundRect">
            <a:avLst>
              <a:gd name="adj" fmla="val 34663"/>
            </a:avLst>
          </a:pr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7A469F83-702E-1A67-5645-E4B933A903BA}"/>
              </a:ext>
            </a:extLst>
          </p:cNvPr>
          <p:cNvSpPr/>
          <p:nvPr/>
        </p:nvSpPr>
        <p:spPr>
          <a:xfrm rot="2700000">
            <a:off x="5157498" y="1994528"/>
            <a:ext cx="1806111" cy="1806105"/>
          </a:xfrm>
          <a:prstGeom prst="roundRect">
            <a:avLst>
              <a:gd name="adj" fmla="val 34663"/>
            </a:avLst>
          </a:pr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7" name="Rounded Rectangle 13">
            <a:extLst>
              <a:ext uri="{FF2B5EF4-FFF2-40B4-BE49-F238E27FC236}">
                <a16:creationId xmlns:a16="http://schemas.microsoft.com/office/drawing/2014/main" id="{48123270-0AF1-A38B-4EA4-CB4866473B6A}"/>
              </a:ext>
            </a:extLst>
          </p:cNvPr>
          <p:cNvSpPr/>
          <p:nvPr/>
        </p:nvSpPr>
        <p:spPr>
          <a:xfrm rot="2700000">
            <a:off x="7096467" y="1978972"/>
            <a:ext cx="1806111" cy="1806105"/>
          </a:xfrm>
          <a:prstGeom prst="roundRect">
            <a:avLst>
              <a:gd name="adj" fmla="val 34663"/>
            </a:avLst>
          </a:pr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8" name="Rounded Rectangle 16">
            <a:extLst>
              <a:ext uri="{FF2B5EF4-FFF2-40B4-BE49-F238E27FC236}">
                <a16:creationId xmlns:a16="http://schemas.microsoft.com/office/drawing/2014/main" id="{2E9C6479-B8A1-C455-CD8D-62C672DE702F}"/>
              </a:ext>
            </a:extLst>
          </p:cNvPr>
          <p:cNvSpPr/>
          <p:nvPr/>
        </p:nvSpPr>
        <p:spPr>
          <a:xfrm rot="2700000">
            <a:off x="9027519" y="1978005"/>
            <a:ext cx="1806111" cy="1806105"/>
          </a:xfrm>
          <a:prstGeom prst="roundRect">
            <a:avLst>
              <a:gd name="adj" fmla="val 34663"/>
            </a:avLst>
          </a:prstGeom>
          <a:noFill/>
          <a:ln>
            <a:noFill/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Rounded Rectangle 13">
            <a:extLst>
              <a:ext uri="{FF2B5EF4-FFF2-40B4-BE49-F238E27FC236}">
                <a16:creationId xmlns:a16="http://schemas.microsoft.com/office/drawing/2014/main" id="{85C8CEA4-1285-DD60-EB9A-0ED2854B9C0F}"/>
              </a:ext>
            </a:extLst>
          </p:cNvPr>
          <p:cNvSpPr/>
          <p:nvPr/>
        </p:nvSpPr>
        <p:spPr>
          <a:xfrm rot="2700000">
            <a:off x="9027519" y="1978005"/>
            <a:ext cx="1806111" cy="1806105"/>
          </a:xfrm>
          <a:prstGeom prst="roundRect">
            <a:avLst>
              <a:gd name="adj" fmla="val 34663"/>
            </a:avLst>
          </a:pr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D383817-7E32-8387-3D8E-27DC4A64816F}"/>
              </a:ext>
            </a:extLst>
          </p:cNvPr>
          <p:cNvGrpSpPr/>
          <p:nvPr/>
        </p:nvGrpSpPr>
        <p:grpSpPr>
          <a:xfrm>
            <a:off x="1490381" y="2504643"/>
            <a:ext cx="1372819" cy="751954"/>
            <a:chOff x="7318626" y="3212069"/>
            <a:chExt cx="1372819" cy="751954"/>
          </a:xfrm>
          <a:noFill/>
        </p:grpSpPr>
        <p:sp>
          <p:nvSpPr>
            <p:cNvPr id="23" name="TextBox 13">
              <a:extLst>
                <a:ext uri="{FF2B5EF4-FFF2-40B4-BE49-F238E27FC236}">
                  <a16:creationId xmlns:a16="http://schemas.microsoft.com/office/drawing/2014/main" id="{43EAB1C8-2EE5-EC22-F6C5-A0BFF94E10F4}"/>
                </a:ext>
              </a:extLst>
            </p:cNvPr>
            <p:cNvSpPr txBox="1"/>
            <p:nvPr/>
          </p:nvSpPr>
          <p:spPr>
            <a:xfrm>
              <a:off x="7318626" y="3212069"/>
              <a:ext cx="1372819" cy="316562"/>
            </a:xfrm>
            <a:prstGeom prst="rect">
              <a:avLst/>
            </a:prstGeom>
            <a:grp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C4D88282-010F-60B2-A488-A7DF15CFE1D3}"/>
                </a:ext>
              </a:extLst>
            </p:cNvPr>
            <p:cNvSpPr txBox="1"/>
            <p:nvPr/>
          </p:nvSpPr>
          <p:spPr>
            <a:xfrm>
              <a:off x="7538639" y="3566798"/>
              <a:ext cx="932794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单击此处添加描述文本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B9CB9A9-1F96-236B-3F70-F076E5B2E532}"/>
              </a:ext>
            </a:extLst>
          </p:cNvPr>
          <p:cNvGrpSpPr/>
          <p:nvPr/>
        </p:nvGrpSpPr>
        <p:grpSpPr>
          <a:xfrm>
            <a:off x="3436648" y="2504643"/>
            <a:ext cx="1372819" cy="751954"/>
            <a:chOff x="7318626" y="3212069"/>
            <a:chExt cx="1372819" cy="751954"/>
          </a:xfrm>
          <a:noFill/>
        </p:grpSpPr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0E17A207-87C1-68A3-3B2D-928174D71A0F}"/>
                </a:ext>
              </a:extLst>
            </p:cNvPr>
            <p:cNvSpPr txBox="1"/>
            <p:nvPr/>
          </p:nvSpPr>
          <p:spPr>
            <a:xfrm>
              <a:off x="7318626" y="3212069"/>
              <a:ext cx="1372819" cy="316562"/>
            </a:xfrm>
            <a:prstGeom prst="rect">
              <a:avLst/>
            </a:prstGeom>
            <a:grp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13">
              <a:extLst>
                <a:ext uri="{FF2B5EF4-FFF2-40B4-BE49-F238E27FC236}">
                  <a16:creationId xmlns:a16="http://schemas.microsoft.com/office/drawing/2014/main" id="{28B1E425-865A-3E63-0965-7C1C7097715D}"/>
                </a:ext>
              </a:extLst>
            </p:cNvPr>
            <p:cNvSpPr txBox="1"/>
            <p:nvPr/>
          </p:nvSpPr>
          <p:spPr>
            <a:xfrm>
              <a:off x="7538639" y="3566798"/>
              <a:ext cx="932794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单击此处添加描述文本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F47E415-8647-D5BC-4B08-1D80A2D1DD92}"/>
              </a:ext>
            </a:extLst>
          </p:cNvPr>
          <p:cNvGrpSpPr/>
          <p:nvPr/>
        </p:nvGrpSpPr>
        <p:grpSpPr>
          <a:xfrm>
            <a:off x="5382915" y="2504643"/>
            <a:ext cx="1372819" cy="751954"/>
            <a:chOff x="7318626" y="3212069"/>
            <a:chExt cx="1372819" cy="751954"/>
          </a:xfrm>
          <a:noFill/>
        </p:grpSpPr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17715814-FCBE-23D4-22EC-34F4DB1B6B4A}"/>
                </a:ext>
              </a:extLst>
            </p:cNvPr>
            <p:cNvSpPr txBox="1"/>
            <p:nvPr/>
          </p:nvSpPr>
          <p:spPr>
            <a:xfrm>
              <a:off x="7318626" y="3212069"/>
              <a:ext cx="1372819" cy="316562"/>
            </a:xfrm>
            <a:prstGeom prst="rect">
              <a:avLst/>
            </a:prstGeom>
            <a:grp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EEFA8E89-2156-8671-DEEF-9094B45C854A}"/>
                </a:ext>
              </a:extLst>
            </p:cNvPr>
            <p:cNvSpPr txBox="1"/>
            <p:nvPr/>
          </p:nvSpPr>
          <p:spPr>
            <a:xfrm>
              <a:off x="7538639" y="3566798"/>
              <a:ext cx="932794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单击此处添加描述文本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30D9726-E155-6296-04EF-51CB0928C358}"/>
              </a:ext>
            </a:extLst>
          </p:cNvPr>
          <p:cNvGrpSpPr/>
          <p:nvPr/>
        </p:nvGrpSpPr>
        <p:grpSpPr>
          <a:xfrm>
            <a:off x="7309155" y="2504643"/>
            <a:ext cx="1372819" cy="751954"/>
            <a:chOff x="7318626" y="3212069"/>
            <a:chExt cx="1372819" cy="751954"/>
          </a:xfrm>
          <a:noFill/>
        </p:grpSpPr>
        <p:sp>
          <p:nvSpPr>
            <p:cNvPr id="44" name="TextBox 13">
              <a:extLst>
                <a:ext uri="{FF2B5EF4-FFF2-40B4-BE49-F238E27FC236}">
                  <a16:creationId xmlns:a16="http://schemas.microsoft.com/office/drawing/2014/main" id="{E33BCAD9-A590-ED2C-F6A6-3408D1817A71}"/>
                </a:ext>
              </a:extLst>
            </p:cNvPr>
            <p:cNvSpPr txBox="1"/>
            <p:nvPr/>
          </p:nvSpPr>
          <p:spPr>
            <a:xfrm>
              <a:off x="7318626" y="3212069"/>
              <a:ext cx="1372819" cy="316562"/>
            </a:xfrm>
            <a:prstGeom prst="rect">
              <a:avLst/>
            </a:prstGeom>
            <a:grp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17A79A73-6EF3-07E4-09ED-FCAD971B9580}"/>
                </a:ext>
              </a:extLst>
            </p:cNvPr>
            <p:cNvSpPr txBox="1"/>
            <p:nvPr/>
          </p:nvSpPr>
          <p:spPr>
            <a:xfrm>
              <a:off x="7538639" y="3566798"/>
              <a:ext cx="932794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单击此处添加描述文本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857A763-195B-4B48-B889-50D1C8061547}"/>
              </a:ext>
            </a:extLst>
          </p:cNvPr>
          <p:cNvGrpSpPr/>
          <p:nvPr/>
        </p:nvGrpSpPr>
        <p:grpSpPr>
          <a:xfrm>
            <a:off x="9244164" y="2504643"/>
            <a:ext cx="1372819" cy="751954"/>
            <a:chOff x="7318626" y="3212069"/>
            <a:chExt cx="1372819" cy="751954"/>
          </a:xfrm>
          <a:noFill/>
        </p:grpSpPr>
        <p:sp>
          <p:nvSpPr>
            <p:cNvPr id="47" name="TextBox 13">
              <a:extLst>
                <a:ext uri="{FF2B5EF4-FFF2-40B4-BE49-F238E27FC236}">
                  <a16:creationId xmlns:a16="http://schemas.microsoft.com/office/drawing/2014/main" id="{E7EC17C7-7620-F697-91C0-9025F210ECB9}"/>
                </a:ext>
              </a:extLst>
            </p:cNvPr>
            <p:cNvSpPr txBox="1"/>
            <p:nvPr/>
          </p:nvSpPr>
          <p:spPr>
            <a:xfrm>
              <a:off x="7318626" y="3212069"/>
              <a:ext cx="1372819" cy="316562"/>
            </a:xfrm>
            <a:prstGeom prst="rect">
              <a:avLst/>
            </a:prstGeom>
            <a:grp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13">
              <a:extLst>
                <a:ext uri="{FF2B5EF4-FFF2-40B4-BE49-F238E27FC236}">
                  <a16:creationId xmlns:a16="http://schemas.microsoft.com/office/drawing/2014/main" id="{71A4D5A7-6A72-7574-6E93-A959CCD40752}"/>
                </a:ext>
              </a:extLst>
            </p:cNvPr>
            <p:cNvSpPr txBox="1"/>
            <p:nvPr/>
          </p:nvSpPr>
          <p:spPr>
            <a:xfrm>
              <a:off x="7538639" y="3566798"/>
              <a:ext cx="932794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单击此处添加描述文本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D73BE010-F54D-8A42-4A79-205F1319403F}"/>
              </a:ext>
            </a:extLst>
          </p:cNvPr>
          <p:cNvSpPr txBox="1"/>
          <p:nvPr/>
        </p:nvSpPr>
        <p:spPr>
          <a:xfrm>
            <a:off x="1543050" y="4755260"/>
            <a:ext cx="4102769" cy="81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 b="0">
                <a:solidFill>
                  <a:schemeClr val="bg1"/>
                </a:solidFill>
                <a:latin typeface="+mn-ea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l"/>
            <a:r>
              <a:rPr lang="zh-CN" altLang="en-US" sz="9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C893DC2-AA8A-A61A-2483-9FA80E2BBF9F}"/>
              </a:ext>
            </a:extLst>
          </p:cNvPr>
          <p:cNvSpPr txBox="1"/>
          <p:nvPr/>
        </p:nvSpPr>
        <p:spPr>
          <a:xfrm>
            <a:off x="1437942" y="4396470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1600" b="1">
                <a:gradFill flip="none" rotWithShape="1">
                  <a:gsLst>
                    <a:gs pos="0">
                      <a:srgbClr val="4B7CFA"/>
                    </a:gs>
                    <a:gs pos="100000">
                      <a:srgbClr val="1E1EDC">
                        <a:alpha val="30000"/>
                      </a:srgb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l"/>
            <a:r>
              <a:rPr lang="zh-CN" altLang="en-US" dirty="0"/>
              <a:t>添加标题文本</a:t>
            </a:r>
          </a:p>
        </p:txBody>
      </p:sp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DF28DEA4-2BD4-0A15-D3D0-22F4C7A1297B}"/>
              </a:ext>
            </a:extLst>
          </p:cNvPr>
          <p:cNvSpPr/>
          <p:nvPr/>
        </p:nvSpPr>
        <p:spPr>
          <a:xfrm rot="16200000">
            <a:off x="874696" y="4972894"/>
            <a:ext cx="1050291" cy="45719"/>
          </a:xfrm>
          <a:prstGeom prst="parallelogram">
            <a:avLst/>
          </a:prstGeom>
          <a:gradFill flip="none" rotWithShape="1">
            <a:gsLst>
              <a:gs pos="0">
                <a:srgbClr val="4B7CFA">
                  <a:alpha val="0"/>
                </a:srgbClr>
              </a:gs>
              <a:gs pos="100000">
                <a:srgbClr val="1E1E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894E8F1-B214-D288-CB93-7606D494BBC6}"/>
              </a:ext>
            </a:extLst>
          </p:cNvPr>
          <p:cNvSpPr txBox="1"/>
          <p:nvPr/>
        </p:nvSpPr>
        <p:spPr>
          <a:xfrm>
            <a:off x="6827519" y="4755260"/>
            <a:ext cx="4102769" cy="81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 b="0">
                <a:solidFill>
                  <a:schemeClr val="bg1"/>
                </a:solidFill>
                <a:latin typeface="+mn-ea"/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algn="l"/>
            <a:r>
              <a:rPr lang="zh-CN" altLang="en-US" sz="9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51EBC3C-68D9-190A-66E1-A20810D984CA}"/>
              </a:ext>
            </a:extLst>
          </p:cNvPr>
          <p:cNvSpPr txBox="1"/>
          <p:nvPr/>
        </p:nvSpPr>
        <p:spPr>
          <a:xfrm>
            <a:off x="6722411" y="4396470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1600" b="1">
                <a:gradFill flip="none" rotWithShape="1">
                  <a:gsLst>
                    <a:gs pos="0">
                      <a:srgbClr val="4B7CFA"/>
                    </a:gs>
                    <a:gs pos="100000">
                      <a:srgbClr val="1E1EDC">
                        <a:alpha val="30000"/>
                      </a:srgb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l"/>
            <a:r>
              <a:rPr lang="zh-CN" altLang="en-US" dirty="0"/>
              <a:t>添加标题文本</a:t>
            </a:r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id="{FC2A2E10-7B64-71F4-E5A0-EF520331A4AF}"/>
              </a:ext>
            </a:extLst>
          </p:cNvPr>
          <p:cNvSpPr/>
          <p:nvPr/>
        </p:nvSpPr>
        <p:spPr>
          <a:xfrm rot="16200000">
            <a:off x="6159165" y="4972894"/>
            <a:ext cx="1050291" cy="45719"/>
          </a:xfrm>
          <a:prstGeom prst="parallelogram">
            <a:avLst/>
          </a:prstGeom>
          <a:gradFill flip="none" rotWithShape="1">
            <a:gsLst>
              <a:gs pos="0">
                <a:srgbClr val="4B7CFA">
                  <a:alpha val="0"/>
                </a:srgbClr>
              </a:gs>
              <a:gs pos="100000">
                <a:srgbClr val="1E1E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0438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01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完成工作</a:t>
            </a:r>
          </a:p>
        </p:txBody>
      </p:sp>
      <p:sp>
        <p:nvSpPr>
          <p:cNvPr id="5" name="上弧形箭头 2">
            <a:extLst>
              <a:ext uri="{FF2B5EF4-FFF2-40B4-BE49-F238E27FC236}">
                <a16:creationId xmlns:a16="http://schemas.microsoft.com/office/drawing/2014/main" id="{5B2D9998-8F99-77F7-7C76-C23E6FEB245E}"/>
              </a:ext>
            </a:extLst>
          </p:cNvPr>
          <p:cNvSpPr/>
          <p:nvPr/>
        </p:nvSpPr>
        <p:spPr bwMode="auto">
          <a:xfrm rot="19829800">
            <a:off x="3474016" y="1722005"/>
            <a:ext cx="2430788" cy="2278475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-1" fmla="*/ 1851783 w 3960440"/>
              <a:gd name="connsiteY0-2" fmla="*/ 391155 h 3384376"/>
              <a:gd name="connsiteX1-3" fmla="*/ 1178440 w 3960440"/>
              <a:gd name="connsiteY1-4" fmla="*/ 3384376 h 3384376"/>
              <a:gd name="connsiteX2-5" fmla="*/ 0 w 3960440"/>
              <a:gd name="connsiteY2-6" fmla="*/ 3384376 h 3384376"/>
              <a:gd name="connsiteX3-7" fmla="*/ 112781 w 3960440"/>
              <a:gd name="connsiteY3-8" fmla="*/ 1986193 h 3384376"/>
              <a:gd name="connsiteX4-9" fmla="*/ 1851782 w 3960440"/>
              <a:gd name="connsiteY4-10" fmla="*/ 391155 h 3384376"/>
              <a:gd name="connsiteX5-11" fmla="*/ 1851783 w 3960440"/>
              <a:gd name="connsiteY5-12" fmla="*/ 391155 h 3384376"/>
              <a:gd name="connsiteX0-13" fmla="*/ 1851783 w 3960440"/>
              <a:gd name="connsiteY0-14" fmla="*/ 391155 h 3384376"/>
              <a:gd name="connsiteX1-15" fmla="*/ 1178440 w 3960440"/>
              <a:gd name="connsiteY1-16" fmla="*/ 3384376 h 3384376"/>
              <a:gd name="connsiteX2-17" fmla="*/ 0 w 3960440"/>
              <a:gd name="connsiteY2-18" fmla="*/ 3384376 h 3384376"/>
              <a:gd name="connsiteX3-19" fmla="*/ 1262563 w 3960440"/>
              <a:gd name="connsiteY3-20" fmla="*/ 0 h 3384376"/>
              <a:gd name="connsiteX4-21" fmla="*/ 2441003 w 3960440"/>
              <a:gd name="connsiteY4-22" fmla="*/ 0 h 3384376"/>
              <a:gd name="connsiteX5-23" fmla="*/ 3663474 w 3960440"/>
              <a:gd name="connsiteY5-24" fmla="*/ 2538282 h 3384376"/>
              <a:gd name="connsiteX6-25" fmla="*/ 3920348 w 3960440"/>
              <a:gd name="connsiteY6-26" fmla="*/ 2538282 h 3384376"/>
              <a:gd name="connsiteX7-27" fmla="*/ 3114346 w 3960440"/>
              <a:gd name="connsiteY7-28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-29" fmla="*/ 3131660 w 3937662"/>
              <a:gd name="connsiteY0-30" fmla="*/ 3385291 h 3385291"/>
              <a:gd name="connsiteX1-31" fmla="*/ 2245474 w 3937662"/>
              <a:gd name="connsiteY1-32" fmla="*/ 2539197 h 3385291"/>
              <a:gd name="connsiteX2-33" fmla="*/ 2502349 w 3937662"/>
              <a:gd name="connsiteY2-34" fmla="*/ 2539197 h 3385291"/>
              <a:gd name="connsiteX3-35" fmla="*/ 1279878 w 3937662"/>
              <a:gd name="connsiteY3-36" fmla="*/ 915 h 3385291"/>
              <a:gd name="connsiteX4-37" fmla="*/ 2458317 w 3937662"/>
              <a:gd name="connsiteY4-38" fmla="*/ 915 h 3385291"/>
              <a:gd name="connsiteX5-39" fmla="*/ 3680788 w 3937662"/>
              <a:gd name="connsiteY5-40" fmla="*/ 2539197 h 3385291"/>
              <a:gd name="connsiteX6-41" fmla="*/ 3937662 w 3937662"/>
              <a:gd name="connsiteY6-42" fmla="*/ 2539197 h 3385291"/>
              <a:gd name="connsiteX7-43" fmla="*/ 3131660 w 3937662"/>
              <a:gd name="connsiteY7-44" fmla="*/ 3385291 h 3385291"/>
              <a:gd name="connsiteX0-45" fmla="*/ 1869097 w 3937662"/>
              <a:gd name="connsiteY0-46" fmla="*/ 392070 h 3385291"/>
              <a:gd name="connsiteX1-47" fmla="*/ 1195754 w 3937662"/>
              <a:gd name="connsiteY1-48" fmla="*/ 3385291 h 3385291"/>
              <a:gd name="connsiteX2-49" fmla="*/ 17314 w 3937662"/>
              <a:gd name="connsiteY2-50" fmla="*/ 3385291 h 3385291"/>
              <a:gd name="connsiteX3-51" fmla="*/ 130095 w 3937662"/>
              <a:gd name="connsiteY3-52" fmla="*/ 1987108 h 3385291"/>
              <a:gd name="connsiteX4-53" fmla="*/ 1869096 w 3937662"/>
              <a:gd name="connsiteY4-54" fmla="*/ 392070 h 3385291"/>
              <a:gd name="connsiteX5-55" fmla="*/ 1869097 w 3937662"/>
              <a:gd name="connsiteY5-56" fmla="*/ 392070 h 3385291"/>
              <a:gd name="connsiteX0-57" fmla="*/ 1869097 w 3937662"/>
              <a:gd name="connsiteY0-58" fmla="*/ 392070 h 3385291"/>
              <a:gd name="connsiteX1-59" fmla="*/ 0 w 3937662"/>
              <a:gd name="connsiteY1-60" fmla="*/ 3385291 h 3385291"/>
              <a:gd name="connsiteX2-61" fmla="*/ 17314 w 3937662"/>
              <a:gd name="connsiteY2-62" fmla="*/ 3385291 h 3385291"/>
              <a:gd name="connsiteX3-63" fmla="*/ 1279877 w 3937662"/>
              <a:gd name="connsiteY3-64" fmla="*/ 915 h 3385291"/>
              <a:gd name="connsiteX4-65" fmla="*/ 2458317 w 3937662"/>
              <a:gd name="connsiteY4-66" fmla="*/ 915 h 3385291"/>
              <a:gd name="connsiteX5-67" fmla="*/ 3680788 w 3937662"/>
              <a:gd name="connsiteY5-68" fmla="*/ 2539197 h 3385291"/>
              <a:gd name="connsiteX6-69" fmla="*/ 3937662 w 3937662"/>
              <a:gd name="connsiteY6-70" fmla="*/ 2539197 h 3385291"/>
              <a:gd name="connsiteX7-71" fmla="*/ 3131660 w 3937662"/>
              <a:gd name="connsiteY7-72" fmla="*/ 3385291 h 3385291"/>
              <a:gd name="connsiteX8-73" fmla="*/ 2245474 w 3937662"/>
              <a:gd name="connsiteY8-74" fmla="*/ 2539197 h 3385291"/>
              <a:gd name="connsiteX9-75" fmla="*/ 2502349 w 3937662"/>
              <a:gd name="connsiteY9-76" fmla="*/ 2539197 h 3385291"/>
              <a:gd name="connsiteX10-77" fmla="*/ 1279878 w 3937662"/>
              <a:gd name="connsiteY10-78" fmla="*/ 915 h 3385291"/>
              <a:gd name="connsiteX0-79" fmla="*/ 3145728 w 3951730"/>
              <a:gd name="connsiteY0-80" fmla="*/ 3385291 h 3385291"/>
              <a:gd name="connsiteX1-81" fmla="*/ 2259542 w 3951730"/>
              <a:gd name="connsiteY1-82" fmla="*/ 2539197 h 3385291"/>
              <a:gd name="connsiteX2-83" fmla="*/ 2516417 w 3951730"/>
              <a:gd name="connsiteY2-84" fmla="*/ 2539197 h 3385291"/>
              <a:gd name="connsiteX3-85" fmla="*/ 1293946 w 3951730"/>
              <a:gd name="connsiteY3-86" fmla="*/ 915 h 3385291"/>
              <a:gd name="connsiteX4-87" fmla="*/ 2472385 w 3951730"/>
              <a:gd name="connsiteY4-88" fmla="*/ 915 h 3385291"/>
              <a:gd name="connsiteX5-89" fmla="*/ 3694856 w 3951730"/>
              <a:gd name="connsiteY5-90" fmla="*/ 2539197 h 3385291"/>
              <a:gd name="connsiteX6-91" fmla="*/ 3951730 w 3951730"/>
              <a:gd name="connsiteY6-92" fmla="*/ 2539197 h 3385291"/>
              <a:gd name="connsiteX7-93" fmla="*/ 3145728 w 3951730"/>
              <a:gd name="connsiteY7-94" fmla="*/ 3385291 h 3385291"/>
              <a:gd name="connsiteX0-95" fmla="*/ 1883165 w 3951730"/>
              <a:gd name="connsiteY0-96" fmla="*/ 392070 h 3385291"/>
              <a:gd name="connsiteX1-97" fmla="*/ 0 w 3951730"/>
              <a:gd name="connsiteY1-98" fmla="*/ 3343088 h 3385291"/>
              <a:gd name="connsiteX2-99" fmla="*/ 31382 w 3951730"/>
              <a:gd name="connsiteY2-100" fmla="*/ 3385291 h 3385291"/>
              <a:gd name="connsiteX3-101" fmla="*/ 144163 w 3951730"/>
              <a:gd name="connsiteY3-102" fmla="*/ 1987108 h 3385291"/>
              <a:gd name="connsiteX4-103" fmla="*/ 1883164 w 3951730"/>
              <a:gd name="connsiteY4-104" fmla="*/ 392070 h 3385291"/>
              <a:gd name="connsiteX5-105" fmla="*/ 1883165 w 3951730"/>
              <a:gd name="connsiteY5-106" fmla="*/ 392070 h 3385291"/>
              <a:gd name="connsiteX0-107" fmla="*/ 1883165 w 3951730"/>
              <a:gd name="connsiteY0-108" fmla="*/ 392070 h 3385291"/>
              <a:gd name="connsiteX1-109" fmla="*/ 14068 w 3951730"/>
              <a:gd name="connsiteY1-110" fmla="*/ 3385291 h 3385291"/>
              <a:gd name="connsiteX2-111" fmla="*/ 31382 w 3951730"/>
              <a:gd name="connsiteY2-112" fmla="*/ 3385291 h 3385291"/>
              <a:gd name="connsiteX3-113" fmla="*/ 1293945 w 3951730"/>
              <a:gd name="connsiteY3-114" fmla="*/ 915 h 3385291"/>
              <a:gd name="connsiteX4-115" fmla="*/ 2472385 w 3951730"/>
              <a:gd name="connsiteY4-116" fmla="*/ 915 h 3385291"/>
              <a:gd name="connsiteX5-117" fmla="*/ 3694856 w 3951730"/>
              <a:gd name="connsiteY5-118" fmla="*/ 2539197 h 3385291"/>
              <a:gd name="connsiteX6-119" fmla="*/ 3951730 w 3951730"/>
              <a:gd name="connsiteY6-120" fmla="*/ 2539197 h 3385291"/>
              <a:gd name="connsiteX7-121" fmla="*/ 3145728 w 3951730"/>
              <a:gd name="connsiteY7-122" fmla="*/ 3385291 h 3385291"/>
              <a:gd name="connsiteX8-123" fmla="*/ 2259542 w 3951730"/>
              <a:gd name="connsiteY8-124" fmla="*/ 2539197 h 3385291"/>
              <a:gd name="connsiteX9-125" fmla="*/ 2516417 w 3951730"/>
              <a:gd name="connsiteY9-126" fmla="*/ 2539197 h 3385291"/>
              <a:gd name="connsiteX10-127" fmla="*/ 1293946 w 3951730"/>
              <a:gd name="connsiteY10-128" fmla="*/ 915 h 3385291"/>
              <a:gd name="connsiteX0-129" fmla="*/ 3145728 w 3951730"/>
              <a:gd name="connsiteY0-130" fmla="*/ 3385291 h 3385291"/>
              <a:gd name="connsiteX1-131" fmla="*/ 2259542 w 3951730"/>
              <a:gd name="connsiteY1-132" fmla="*/ 2539197 h 3385291"/>
              <a:gd name="connsiteX2-133" fmla="*/ 2516417 w 3951730"/>
              <a:gd name="connsiteY2-134" fmla="*/ 2539197 h 3385291"/>
              <a:gd name="connsiteX3-135" fmla="*/ 1293946 w 3951730"/>
              <a:gd name="connsiteY3-136" fmla="*/ 915 h 3385291"/>
              <a:gd name="connsiteX4-137" fmla="*/ 2472385 w 3951730"/>
              <a:gd name="connsiteY4-138" fmla="*/ 915 h 3385291"/>
              <a:gd name="connsiteX5-139" fmla="*/ 3694856 w 3951730"/>
              <a:gd name="connsiteY5-140" fmla="*/ 2539197 h 3385291"/>
              <a:gd name="connsiteX6-141" fmla="*/ 3951730 w 3951730"/>
              <a:gd name="connsiteY6-142" fmla="*/ 2539197 h 3385291"/>
              <a:gd name="connsiteX7-143" fmla="*/ 3145728 w 3951730"/>
              <a:gd name="connsiteY7-144" fmla="*/ 3385291 h 3385291"/>
              <a:gd name="connsiteX0-145" fmla="*/ 1883165 w 3951730"/>
              <a:gd name="connsiteY0-146" fmla="*/ 392070 h 3385291"/>
              <a:gd name="connsiteX1-147" fmla="*/ 0 w 3951730"/>
              <a:gd name="connsiteY1-148" fmla="*/ 3343088 h 3385291"/>
              <a:gd name="connsiteX2-149" fmla="*/ 31382 w 3951730"/>
              <a:gd name="connsiteY2-150" fmla="*/ 3385291 h 3385291"/>
              <a:gd name="connsiteX3-151" fmla="*/ 144163 w 3951730"/>
              <a:gd name="connsiteY3-152" fmla="*/ 1987108 h 3385291"/>
              <a:gd name="connsiteX4-153" fmla="*/ 1883164 w 3951730"/>
              <a:gd name="connsiteY4-154" fmla="*/ 392070 h 3385291"/>
              <a:gd name="connsiteX5-155" fmla="*/ 1883165 w 3951730"/>
              <a:gd name="connsiteY5-156" fmla="*/ 392070 h 3385291"/>
              <a:gd name="connsiteX0-157" fmla="*/ 1883165 w 3951730"/>
              <a:gd name="connsiteY0-158" fmla="*/ 392070 h 3385291"/>
              <a:gd name="connsiteX1-159" fmla="*/ 14068 w 3951730"/>
              <a:gd name="connsiteY1-160" fmla="*/ 3385291 h 3385291"/>
              <a:gd name="connsiteX2-161" fmla="*/ 31382 w 3951730"/>
              <a:gd name="connsiteY2-162" fmla="*/ 3385291 h 3385291"/>
              <a:gd name="connsiteX3-163" fmla="*/ 1293945 w 3951730"/>
              <a:gd name="connsiteY3-164" fmla="*/ 915 h 3385291"/>
              <a:gd name="connsiteX4-165" fmla="*/ 2472385 w 3951730"/>
              <a:gd name="connsiteY4-166" fmla="*/ 915 h 3385291"/>
              <a:gd name="connsiteX5-167" fmla="*/ 3694856 w 3951730"/>
              <a:gd name="connsiteY5-168" fmla="*/ 2539197 h 3385291"/>
              <a:gd name="connsiteX6-169" fmla="*/ 3951730 w 3951730"/>
              <a:gd name="connsiteY6-170" fmla="*/ 2539197 h 3385291"/>
              <a:gd name="connsiteX7-171" fmla="*/ 3145728 w 3951730"/>
              <a:gd name="connsiteY7-172" fmla="*/ 3385291 h 3385291"/>
              <a:gd name="connsiteX8-173" fmla="*/ 2259542 w 3951730"/>
              <a:gd name="connsiteY8-174" fmla="*/ 2539197 h 3385291"/>
              <a:gd name="connsiteX9-175" fmla="*/ 2516417 w 3951730"/>
              <a:gd name="connsiteY9-176" fmla="*/ 2539197 h 3385291"/>
              <a:gd name="connsiteX10-177" fmla="*/ 1293946 w 3951730"/>
              <a:gd name="connsiteY10-178" fmla="*/ 915 h 3385291"/>
              <a:gd name="connsiteX0-179" fmla="*/ 3145728 w 3951730"/>
              <a:gd name="connsiteY0-180" fmla="*/ 3385291 h 3385291"/>
              <a:gd name="connsiteX1-181" fmla="*/ 2259542 w 3951730"/>
              <a:gd name="connsiteY1-182" fmla="*/ 2539197 h 3385291"/>
              <a:gd name="connsiteX2-183" fmla="*/ 2516417 w 3951730"/>
              <a:gd name="connsiteY2-184" fmla="*/ 2539197 h 3385291"/>
              <a:gd name="connsiteX3-185" fmla="*/ 1293946 w 3951730"/>
              <a:gd name="connsiteY3-186" fmla="*/ 915 h 3385291"/>
              <a:gd name="connsiteX4-187" fmla="*/ 2472385 w 3951730"/>
              <a:gd name="connsiteY4-188" fmla="*/ 915 h 3385291"/>
              <a:gd name="connsiteX5-189" fmla="*/ 3694856 w 3951730"/>
              <a:gd name="connsiteY5-190" fmla="*/ 2539197 h 3385291"/>
              <a:gd name="connsiteX6-191" fmla="*/ 3951730 w 3951730"/>
              <a:gd name="connsiteY6-192" fmla="*/ 2539197 h 3385291"/>
              <a:gd name="connsiteX7-193" fmla="*/ 3145728 w 3951730"/>
              <a:gd name="connsiteY7-194" fmla="*/ 3385291 h 3385291"/>
              <a:gd name="connsiteX0-195" fmla="*/ 1883165 w 3951730"/>
              <a:gd name="connsiteY0-196" fmla="*/ 392070 h 3385291"/>
              <a:gd name="connsiteX1-197" fmla="*/ 0 w 3951730"/>
              <a:gd name="connsiteY1-198" fmla="*/ 3343088 h 3385291"/>
              <a:gd name="connsiteX2-199" fmla="*/ 31382 w 3951730"/>
              <a:gd name="connsiteY2-200" fmla="*/ 3385291 h 3385291"/>
              <a:gd name="connsiteX3-201" fmla="*/ 144163 w 3951730"/>
              <a:gd name="connsiteY3-202" fmla="*/ 1987108 h 3385291"/>
              <a:gd name="connsiteX4-203" fmla="*/ 1883164 w 3951730"/>
              <a:gd name="connsiteY4-204" fmla="*/ 392070 h 3385291"/>
              <a:gd name="connsiteX5-205" fmla="*/ 1883165 w 3951730"/>
              <a:gd name="connsiteY5-206" fmla="*/ 392070 h 3385291"/>
              <a:gd name="connsiteX0-207" fmla="*/ 1883165 w 3951730"/>
              <a:gd name="connsiteY0-208" fmla="*/ 392070 h 3385291"/>
              <a:gd name="connsiteX1-209" fmla="*/ 14068 w 3951730"/>
              <a:gd name="connsiteY1-210" fmla="*/ 3385291 h 3385291"/>
              <a:gd name="connsiteX2-211" fmla="*/ 31382 w 3951730"/>
              <a:gd name="connsiteY2-212" fmla="*/ 3385291 h 3385291"/>
              <a:gd name="connsiteX3-213" fmla="*/ 1293945 w 3951730"/>
              <a:gd name="connsiteY3-214" fmla="*/ 915 h 3385291"/>
              <a:gd name="connsiteX4-215" fmla="*/ 2472385 w 3951730"/>
              <a:gd name="connsiteY4-216" fmla="*/ 915 h 3385291"/>
              <a:gd name="connsiteX5-217" fmla="*/ 3694856 w 3951730"/>
              <a:gd name="connsiteY5-218" fmla="*/ 2539197 h 3385291"/>
              <a:gd name="connsiteX6-219" fmla="*/ 3951730 w 3951730"/>
              <a:gd name="connsiteY6-220" fmla="*/ 2539197 h 3385291"/>
              <a:gd name="connsiteX7-221" fmla="*/ 3145728 w 3951730"/>
              <a:gd name="connsiteY7-222" fmla="*/ 3385291 h 3385291"/>
              <a:gd name="connsiteX8-223" fmla="*/ 2259542 w 3951730"/>
              <a:gd name="connsiteY8-224" fmla="*/ 2539197 h 3385291"/>
              <a:gd name="connsiteX9-225" fmla="*/ 2516417 w 3951730"/>
              <a:gd name="connsiteY9-226" fmla="*/ 2539197 h 3385291"/>
              <a:gd name="connsiteX10-227" fmla="*/ 1293946 w 3951730"/>
              <a:gd name="connsiteY10-228" fmla="*/ 915 h 3385291"/>
              <a:gd name="connsiteX0-229" fmla="*/ 3145728 w 3951730"/>
              <a:gd name="connsiteY0-230" fmla="*/ 3385291 h 3385291"/>
              <a:gd name="connsiteX1-231" fmla="*/ 2259542 w 3951730"/>
              <a:gd name="connsiteY1-232" fmla="*/ 2539197 h 3385291"/>
              <a:gd name="connsiteX2-233" fmla="*/ 2516417 w 3951730"/>
              <a:gd name="connsiteY2-234" fmla="*/ 2539197 h 3385291"/>
              <a:gd name="connsiteX3-235" fmla="*/ 1293946 w 3951730"/>
              <a:gd name="connsiteY3-236" fmla="*/ 915 h 3385291"/>
              <a:gd name="connsiteX4-237" fmla="*/ 2472385 w 3951730"/>
              <a:gd name="connsiteY4-238" fmla="*/ 915 h 3385291"/>
              <a:gd name="connsiteX5-239" fmla="*/ 3694856 w 3951730"/>
              <a:gd name="connsiteY5-240" fmla="*/ 2539197 h 3385291"/>
              <a:gd name="connsiteX6-241" fmla="*/ 3951730 w 3951730"/>
              <a:gd name="connsiteY6-242" fmla="*/ 2539197 h 3385291"/>
              <a:gd name="connsiteX7-243" fmla="*/ 3145728 w 3951730"/>
              <a:gd name="connsiteY7-244" fmla="*/ 3385291 h 3385291"/>
              <a:gd name="connsiteX0-245" fmla="*/ 1883165 w 3951730"/>
              <a:gd name="connsiteY0-246" fmla="*/ 392070 h 3385291"/>
              <a:gd name="connsiteX1-247" fmla="*/ 0 w 3951730"/>
              <a:gd name="connsiteY1-248" fmla="*/ 3343088 h 3385291"/>
              <a:gd name="connsiteX2-249" fmla="*/ 31382 w 3951730"/>
              <a:gd name="connsiteY2-250" fmla="*/ 3385291 h 3385291"/>
              <a:gd name="connsiteX3-251" fmla="*/ 144163 w 3951730"/>
              <a:gd name="connsiteY3-252" fmla="*/ 1987108 h 3385291"/>
              <a:gd name="connsiteX4-253" fmla="*/ 1883164 w 3951730"/>
              <a:gd name="connsiteY4-254" fmla="*/ 392070 h 3385291"/>
              <a:gd name="connsiteX5-255" fmla="*/ 1883165 w 3951730"/>
              <a:gd name="connsiteY5-256" fmla="*/ 392070 h 3385291"/>
              <a:gd name="connsiteX0-257" fmla="*/ 1883165 w 3951730"/>
              <a:gd name="connsiteY0-258" fmla="*/ 392070 h 3385291"/>
              <a:gd name="connsiteX1-259" fmla="*/ 14068 w 3951730"/>
              <a:gd name="connsiteY1-260" fmla="*/ 3385291 h 3385291"/>
              <a:gd name="connsiteX2-261" fmla="*/ 31382 w 3951730"/>
              <a:gd name="connsiteY2-262" fmla="*/ 3385291 h 3385291"/>
              <a:gd name="connsiteX3-263" fmla="*/ 1293945 w 3951730"/>
              <a:gd name="connsiteY3-264" fmla="*/ 915 h 3385291"/>
              <a:gd name="connsiteX4-265" fmla="*/ 2472385 w 3951730"/>
              <a:gd name="connsiteY4-266" fmla="*/ 915 h 3385291"/>
              <a:gd name="connsiteX5-267" fmla="*/ 3694856 w 3951730"/>
              <a:gd name="connsiteY5-268" fmla="*/ 2539197 h 3385291"/>
              <a:gd name="connsiteX6-269" fmla="*/ 3951730 w 3951730"/>
              <a:gd name="connsiteY6-270" fmla="*/ 2539197 h 3385291"/>
              <a:gd name="connsiteX7-271" fmla="*/ 3145728 w 3951730"/>
              <a:gd name="connsiteY7-272" fmla="*/ 3385291 h 3385291"/>
              <a:gd name="connsiteX8-273" fmla="*/ 2259542 w 3951730"/>
              <a:gd name="connsiteY8-274" fmla="*/ 2539197 h 3385291"/>
              <a:gd name="connsiteX9-275" fmla="*/ 2516417 w 3951730"/>
              <a:gd name="connsiteY9-276" fmla="*/ 2539197 h 3385291"/>
              <a:gd name="connsiteX10-277" fmla="*/ 1293946 w 3951730"/>
              <a:gd name="connsiteY10-278" fmla="*/ 915 h 3385291"/>
              <a:gd name="connsiteX0-279" fmla="*/ 3145728 w 3951730"/>
              <a:gd name="connsiteY0-280" fmla="*/ 3385291 h 3385291"/>
              <a:gd name="connsiteX1-281" fmla="*/ 2259542 w 3951730"/>
              <a:gd name="connsiteY1-282" fmla="*/ 2539197 h 3385291"/>
              <a:gd name="connsiteX2-283" fmla="*/ 2516417 w 3951730"/>
              <a:gd name="connsiteY2-284" fmla="*/ 2539197 h 3385291"/>
              <a:gd name="connsiteX3-285" fmla="*/ 1293946 w 3951730"/>
              <a:gd name="connsiteY3-286" fmla="*/ 915 h 3385291"/>
              <a:gd name="connsiteX4-287" fmla="*/ 2472385 w 3951730"/>
              <a:gd name="connsiteY4-288" fmla="*/ 915 h 3385291"/>
              <a:gd name="connsiteX5-289" fmla="*/ 3694856 w 3951730"/>
              <a:gd name="connsiteY5-290" fmla="*/ 2539197 h 3385291"/>
              <a:gd name="connsiteX6-291" fmla="*/ 3951730 w 3951730"/>
              <a:gd name="connsiteY6-292" fmla="*/ 2539197 h 3385291"/>
              <a:gd name="connsiteX7-293" fmla="*/ 3145728 w 3951730"/>
              <a:gd name="connsiteY7-294" fmla="*/ 3385291 h 3385291"/>
              <a:gd name="connsiteX0-295" fmla="*/ 1883165 w 3951730"/>
              <a:gd name="connsiteY0-296" fmla="*/ 392070 h 3385291"/>
              <a:gd name="connsiteX1-297" fmla="*/ 0 w 3951730"/>
              <a:gd name="connsiteY1-298" fmla="*/ 3343088 h 3385291"/>
              <a:gd name="connsiteX2-299" fmla="*/ 31382 w 3951730"/>
              <a:gd name="connsiteY2-300" fmla="*/ 3385291 h 3385291"/>
              <a:gd name="connsiteX3-301" fmla="*/ 144163 w 3951730"/>
              <a:gd name="connsiteY3-302" fmla="*/ 1987108 h 3385291"/>
              <a:gd name="connsiteX4-303" fmla="*/ 1883164 w 3951730"/>
              <a:gd name="connsiteY4-304" fmla="*/ 392070 h 3385291"/>
              <a:gd name="connsiteX5-305" fmla="*/ 1883165 w 3951730"/>
              <a:gd name="connsiteY5-306" fmla="*/ 392070 h 3385291"/>
              <a:gd name="connsiteX0-307" fmla="*/ 1883165 w 3951730"/>
              <a:gd name="connsiteY0-308" fmla="*/ 392070 h 3385291"/>
              <a:gd name="connsiteX1-309" fmla="*/ 14068 w 3951730"/>
              <a:gd name="connsiteY1-310" fmla="*/ 3385291 h 3385291"/>
              <a:gd name="connsiteX2-311" fmla="*/ 45450 w 3951730"/>
              <a:gd name="connsiteY2-312" fmla="*/ 2794448 h 3385291"/>
              <a:gd name="connsiteX3-313" fmla="*/ 1293945 w 3951730"/>
              <a:gd name="connsiteY3-314" fmla="*/ 915 h 3385291"/>
              <a:gd name="connsiteX4-315" fmla="*/ 2472385 w 3951730"/>
              <a:gd name="connsiteY4-316" fmla="*/ 915 h 3385291"/>
              <a:gd name="connsiteX5-317" fmla="*/ 3694856 w 3951730"/>
              <a:gd name="connsiteY5-318" fmla="*/ 2539197 h 3385291"/>
              <a:gd name="connsiteX6-319" fmla="*/ 3951730 w 3951730"/>
              <a:gd name="connsiteY6-320" fmla="*/ 2539197 h 3385291"/>
              <a:gd name="connsiteX7-321" fmla="*/ 3145728 w 3951730"/>
              <a:gd name="connsiteY7-322" fmla="*/ 3385291 h 3385291"/>
              <a:gd name="connsiteX8-323" fmla="*/ 2259542 w 3951730"/>
              <a:gd name="connsiteY8-324" fmla="*/ 2539197 h 3385291"/>
              <a:gd name="connsiteX9-325" fmla="*/ 2516417 w 3951730"/>
              <a:gd name="connsiteY9-326" fmla="*/ 2539197 h 3385291"/>
              <a:gd name="connsiteX10-327" fmla="*/ 1293946 w 3951730"/>
              <a:gd name="connsiteY10-328" fmla="*/ 915 h 3385291"/>
              <a:gd name="connsiteX0-329" fmla="*/ 3145728 w 3951730"/>
              <a:gd name="connsiteY0-330" fmla="*/ 3385291 h 3385291"/>
              <a:gd name="connsiteX1-331" fmla="*/ 2259542 w 3951730"/>
              <a:gd name="connsiteY1-332" fmla="*/ 2539197 h 3385291"/>
              <a:gd name="connsiteX2-333" fmla="*/ 2516417 w 3951730"/>
              <a:gd name="connsiteY2-334" fmla="*/ 2539197 h 3385291"/>
              <a:gd name="connsiteX3-335" fmla="*/ 1293946 w 3951730"/>
              <a:gd name="connsiteY3-336" fmla="*/ 915 h 3385291"/>
              <a:gd name="connsiteX4-337" fmla="*/ 2472385 w 3951730"/>
              <a:gd name="connsiteY4-338" fmla="*/ 915 h 3385291"/>
              <a:gd name="connsiteX5-339" fmla="*/ 3694856 w 3951730"/>
              <a:gd name="connsiteY5-340" fmla="*/ 2539197 h 3385291"/>
              <a:gd name="connsiteX6-341" fmla="*/ 3951730 w 3951730"/>
              <a:gd name="connsiteY6-342" fmla="*/ 2539197 h 3385291"/>
              <a:gd name="connsiteX7-343" fmla="*/ 3145728 w 3951730"/>
              <a:gd name="connsiteY7-344" fmla="*/ 3385291 h 3385291"/>
              <a:gd name="connsiteX0-345" fmla="*/ 1883165 w 3951730"/>
              <a:gd name="connsiteY0-346" fmla="*/ 392070 h 3385291"/>
              <a:gd name="connsiteX1-347" fmla="*/ 0 w 3951730"/>
              <a:gd name="connsiteY1-348" fmla="*/ 3343088 h 3385291"/>
              <a:gd name="connsiteX2-349" fmla="*/ 31382 w 3951730"/>
              <a:gd name="connsiteY2-350" fmla="*/ 3385291 h 3385291"/>
              <a:gd name="connsiteX3-351" fmla="*/ 144163 w 3951730"/>
              <a:gd name="connsiteY3-352" fmla="*/ 1987108 h 3385291"/>
              <a:gd name="connsiteX4-353" fmla="*/ 1883164 w 3951730"/>
              <a:gd name="connsiteY4-354" fmla="*/ 392070 h 3385291"/>
              <a:gd name="connsiteX5-355" fmla="*/ 1883165 w 3951730"/>
              <a:gd name="connsiteY5-356" fmla="*/ 392070 h 3385291"/>
              <a:gd name="connsiteX0-357" fmla="*/ 1883165 w 3951730"/>
              <a:gd name="connsiteY0-358" fmla="*/ 392070 h 3385291"/>
              <a:gd name="connsiteX1-359" fmla="*/ 14068 w 3951730"/>
              <a:gd name="connsiteY1-360" fmla="*/ 3385291 h 3385291"/>
              <a:gd name="connsiteX2-361" fmla="*/ 45450 w 3951730"/>
              <a:gd name="connsiteY2-362" fmla="*/ 2794448 h 3385291"/>
              <a:gd name="connsiteX3-363" fmla="*/ 1293945 w 3951730"/>
              <a:gd name="connsiteY3-364" fmla="*/ 915 h 3385291"/>
              <a:gd name="connsiteX4-365" fmla="*/ 2472385 w 3951730"/>
              <a:gd name="connsiteY4-366" fmla="*/ 915 h 3385291"/>
              <a:gd name="connsiteX5-367" fmla="*/ 3694856 w 3951730"/>
              <a:gd name="connsiteY5-368" fmla="*/ 2539197 h 3385291"/>
              <a:gd name="connsiteX6-369" fmla="*/ 3951730 w 3951730"/>
              <a:gd name="connsiteY6-370" fmla="*/ 2539197 h 3385291"/>
              <a:gd name="connsiteX7-371" fmla="*/ 3145728 w 3951730"/>
              <a:gd name="connsiteY7-372" fmla="*/ 3385291 h 3385291"/>
              <a:gd name="connsiteX8-373" fmla="*/ 2259542 w 3951730"/>
              <a:gd name="connsiteY8-374" fmla="*/ 2539197 h 3385291"/>
              <a:gd name="connsiteX9-375" fmla="*/ 2516417 w 3951730"/>
              <a:gd name="connsiteY9-376" fmla="*/ 2539197 h 3385291"/>
              <a:gd name="connsiteX10-377" fmla="*/ 1293946 w 3951730"/>
              <a:gd name="connsiteY10-378" fmla="*/ 915 h 3385291"/>
              <a:gd name="connsiteX0-379" fmla="*/ 3145728 w 3951730"/>
              <a:gd name="connsiteY0-380" fmla="*/ 3385291 h 3693794"/>
              <a:gd name="connsiteX1-381" fmla="*/ 2259542 w 3951730"/>
              <a:gd name="connsiteY1-382" fmla="*/ 2539197 h 3693794"/>
              <a:gd name="connsiteX2-383" fmla="*/ 2516417 w 3951730"/>
              <a:gd name="connsiteY2-384" fmla="*/ 2539197 h 3693794"/>
              <a:gd name="connsiteX3-385" fmla="*/ 1293946 w 3951730"/>
              <a:gd name="connsiteY3-386" fmla="*/ 915 h 3693794"/>
              <a:gd name="connsiteX4-387" fmla="*/ 2472385 w 3951730"/>
              <a:gd name="connsiteY4-388" fmla="*/ 915 h 3693794"/>
              <a:gd name="connsiteX5-389" fmla="*/ 3694856 w 3951730"/>
              <a:gd name="connsiteY5-390" fmla="*/ 2539197 h 3693794"/>
              <a:gd name="connsiteX6-391" fmla="*/ 3951730 w 3951730"/>
              <a:gd name="connsiteY6-392" fmla="*/ 2539197 h 3693794"/>
              <a:gd name="connsiteX7-393" fmla="*/ 3145728 w 3951730"/>
              <a:gd name="connsiteY7-394" fmla="*/ 3385291 h 3693794"/>
              <a:gd name="connsiteX0-395" fmla="*/ 1883165 w 3951730"/>
              <a:gd name="connsiteY0-396" fmla="*/ 392070 h 3693794"/>
              <a:gd name="connsiteX1-397" fmla="*/ 0 w 3951730"/>
              <a:gd name="connsiteY1-398" fmla="*/ 3343088 h 3693794"/>
              <a:gd name="connsiteX2-399" fmla="*/ 31382 w 3951730"/>
              <a:gd name="connsiteY2-400" fmla="*/ 3385291 h 3693794"/>
              <a:gd name="connsiteX3-401" fmla="*/ 144163 w 3951730"/>
              <a:gd name="connsiteY3-402" fmla="*/ 1987108 h 3693794"/>
              <a:gd name="connsiteX4-403" fmla="*/ 1883164 w 3951730"/>
              <a:gd name="connsiteY4-404" fmla="*/ 392070 h 3693794"/>
              <a:gd name="connsiteX5-405" fmla="*/ 1883165 w 3951730"/>
              <a:gd name="connsiteY5-406" fmla="*/ 392070 h 3693794"/>
              <a:gd name="connsiteX0-407" fmla="*/ 1883165 w 3951730"/>
              <a:gd name="connsiteY0-408" fmla="*/ 392070 h 3693794"/>
              <a:gd name="connsiteX1-409" fmla="*/ 14068 w 3951730"/>
              <a:gd name="connsiteY1-410" fmla="*/ 3385291 h 3693794"/>
              <a:gd name="connsiteX2-411" fmla="*/ 45450 w 3951730"/>
              <a:gd name="connsiteY2-412" fmla="*/ 2794448 h 3693794"/>
              <a:gd name="connsiteX3-413" fmla="*/ 1293945 w 3951730"/>
              <a:gd name="connsiteY3-414" fmla="*/ 915 h 3693794"/>
              <a:gd name="connsiteX4-415" fmla="*/ 2472385 w 3951730"/>
              <a:gd name="connsiteY4-416" fmla="*/ 915 h 3693794"/>
              <a:gd name="connsiteX5-417" fmla="*/ 3694856 w 3951730"/>
              <a:gd name="connsiteY5-418" fmla="*/ 2539197 h 3693794"/>
              <a:gd name="connsiteX6-419" fmla="*/ 3951730 w 3951730"/>
              <a:gd name="connsiteY6-420" fmla="*/ 2539197 h 3693794"/>
              <a:gd name="connsiteX7-421" fmla="*/ 3101657 w 3951730"/>
              <a:gd name="connsiteY7-422" fmla="*/ 3693794 h 3693794"/>
              <a:gd name="connsiteX8-423" fmla="*/ 2259542 w 3951730"/>
              <a:gd name="connsiteY8-424" fmla="*/ 2539197 h 3693794"/>
              <a:gd name="connsiteX9-425" fmla="*/ 2516417 w 3951730"/>
              <a:gd name="connsiteY9-426" fmla="*/ 2539197 h 3693794"/>
              <a:gd name="connsiteX10-427" fmla="*/ 1293946 w 3951730"/>
              <a:gd name="connsiteY10-428" fmla="*/ 915 h 3693794"/>
              <a:gd name="connsiteX0-429" fmla="*/ 3101657 w 3951730"/>
              <a:gd name="connsiteY0-430" fmla="*/ 3715832 h 3715832"/>
              <a:gd name="connsiteX1-431" fmla="*/ 2259542 w 3951730"/>
              <a:gd name="connsiteY1-432" fmla="*/ 2539197 h 3715832"/>
              <a:gd name="connsiteX2-433" fmla="*/ 2516417 w 3951730"/>
              <a:gd name="connsiteY2-434" fmla="*/ 2539197 h 3715832"/>
              <a:gd name="connsiteX3-435" fmla="*/ 1293946 w 3951730"/>
              <a:gd name="connsiteY3-436" fmla="*/ 915 h 3715832"/>
              <a:gd name="connsiteX4-437" fmla="*/ 2472385 w 3951730"/>
              <a:gd name="connsiteY4-438" fmla="*/ 915 h 3715832"/>
              <a:gd name="connsiteX5-439" fmla="*/ 3694856 w 3951730"/>
              <a:gd name="connsiteY5-440" fmla="*/ 2539197 h 3715832"/>
              <a:gd name="connsiteX6-441" fmla="*/ 3951730 w 3951730"/>
              <a:gd name="connsiteY6-442" fmla="*/ 2539197 h 3715832"/>
              <a:gd name="connsiteX7-443" fmla="*/ 3101657 w 3951730"/>
              <a:gd name="connsiteY7-444" fmla="*/ 3715832 h 3715832"/>
              <a:gd name="connsiteX0-445" fmla="*/ 1883165 w 3951730"/>
              <a:gd name="connsiteY0-446" fmla="*/ 392070 h 3715832"/>
              <a:gd name="connsiteX1-447" fmla="*/ 0 w 3951730"/>
              <a:gd name="connsiteY1-448" fmla="*/ 3343088 h 3715832"/>
              <a:gd name="connsiteX2-449" fmla="*/ 31382 w 3951730"/>
              <a:gd name="connsiteY2-450" fmla="*/ 3385291 h 3715832"/>
              <a:gd name="connsiteX3-451" fmla="*/ 144163 w 3951730"/>
              <a:gd name="connsiteY3-452" fmla="*/ 1987108 h 3715832"/>
              <a:gd name="connsiteX4-453" fmla="*/ 1883164 w 3951730"/>
              <a:gd name="connsiteY4-454" fmla="*/ 392070 h 3715832"/>
              <a:gd name="connsiteX5-455" fmla="*/ 1883165 w 3951730"/>
              <a:gd name="connsiteY5-456" fmla="*/ 392070 h 3715832"/>
              <a:gd name="connsiteX0-457" fmla="*/ 1883165 w 3951730"/>
              <a:gd name="connsiteY0-458" fmla="*/ 392070 h 3715832"/>
              <a:gd name="connsiteX1-459" fmla="*/ 14068 w 3951730"/>
              <a:gd name="connsiteY1-460" fmla="*/ 3385291 h 3715832"/>
              <a:gd name="connsiteX2-461" fmla="*/ 45450 w 3951730"/>
              <a:gd name="connsiteY2-462" fmla="*/ 2794448 h 3715832"/>
              <a:gd name="connsiteX3-463" fmla="*/ 1293945 w 3951730"/>
              <a:gd name="connsiteY3-464" fmla="*/ 915 h 3715832"/>
              <a:gd name="connsiteX4-465" fmla="*/ 2472385 w 3951730"/>
              <a:gd name="connsiteY4-466" fmla="*/ 915 h 3715832"/>
              <a:gd name="connsiteX5-467" fmla="*/ 3694856 w 3951730"/>
              <a:gd name="connsiteY5-468" fmla="*/ 2539197 h 3715832"/>
              <a:gd name="connsiteX6-469" fmla="*/ 3951730 w 3951730"/>
              <a:gd name="connsiteY6-470" fmla="*/ 2539197 h 3715832"/>
              <a:gd name="connsiteX7-471" fmla="*/ 3101657 w 3951730"/>
              <a:gd name="connsiteY7-472" fmla="*/ 3693794 h 3715832"/>
              <a:gd name="connsiteX8-473" fmla="*/ 2259542 w 3951730"/>
              <a:gd name="connsiteY8-474" fmla="*/ 2539197 h 3715832"/>
              <a:gd name="connsiteX9-475" fmla="*/ 2516417 w 3951730"/>
              <a:gd name="connsiteY9-476" fmla="*/ 2539197 h 3715832"/>
              <a:gd name="connsiteX10-477" fmla="*/ 1293946 w 3951730"/>
              <a:gd name="connsiteY10-478" fmla="*/ 915 h 3715832"/>
              <a:gd name="connsiteX0-479" fmla="*/ 3101657 w 3951730"/>
              <a:gd name="connsiteY0-480" fmla="*/ 3715832 h 3715832"/>
              <a:gd name="connsiteX1-481" fmla="*/ 2259542 w 3951730"/>
              <a:gd name="connsiteY1-482" fmla="*/ 2539197 h 3715832"/>
              <a:gd name="connsiteX2-483" fmla="*/ 2516417 w 3951730"/>
              <a:gd name="connsiteY2-484" fmla="*/ 2539197 h 3715832"/>
              <a:gd name="connsiteX3-485" fmla="*/ 1293946 w 3951730"/>
              <a:gd name="connsiteY3-486" fmla="*/ 915 h 3715832"/>
              <a:gd name="connsiteX4-487" fmla="*/ 2472385 w 3951730"/>
              <a:gd name="connsiteY4-488" fmla="*/ 915 h 3715832"/>
              <a:gd name="connsiteX5-489" fmla="*/ 3694856 w 3951730"/>
              <a:gd name="connsiteY5-490" fmla="*/ 2539197 h 3715832"/>
              <a:gd name="connsiteX6-491" fmla="*/ 3951730 w 3951730"/>
              <a:gd name="connsiteY6-492" fmla="*/ 2539197 h 3715832"/>
              <a:gd name="connsiteX7-493" fmla="*/ 3101657 w 3951730"/>
              <a:gd name="connsiteY7-494" fmla="*/ 3715832 h 3715832"/>
              <a:gd name="connsiteX0-495" fmla="*/ 1883165 w 3951730"/>
              <a:gd name="connsiteY0-496" fmla="*/ 392070 h 3715832"/>
              <a:gd name="connsiteX1-497" fmla="*/ 0 w 3951730"/>
              <a:gd name="connsiteY1-498" fmla="*/ 3343088 h 3715832"/>
              <a:gd name="connsiteX2-499" fmla="*/ 31382 w 3951730"/>
              <a:gd name="connsiteY2-500" fmla="*/ 3385291 h 3715832"/>
              <a:gd name="connsiteX3-501" fmla="*/ 144163 w 3951730"/>
              <a:gd name="connsiteY3-502" fmla="*/ 1987108 h 3715832"/>
              <a:gd name="connsiteX4-503" fmla="*/ 1883164 w 3951730"/>
              <a:gd name="connsiteY4-504" fmla="*/ 392070 h 3715832"/>
              <a:gd name="connsiteX5-505" fmla="*/ 1883165 w 3951730"/>
              <a:gd name="connsiteY5-506" fmla="*/ 392070 h 3715832"/>
              <a:gd name="connsiteX0-507" fmla="*/ 1883165 w 3951730"/>
              <a:gd name="connsiteY0-508" fmla="*/ 392070 h 3715832"/>
              <a:gd name="connsiteX1-509" fmla="*/ 14068 w 3951730"/>
              <a:gd name="connsiteY1-510" fmla="*/ 3385291 h 3715832"/>
              <a:gd name="connsiteX2-511" fmla="*/ 45450 w 3951730"/>
              <a:gd name="connsiteY2-512" fmla="*/ 2794448 h 3715832"/>
              <a:gd name="connsiteX3-513" fmla="*/ 1293945 w 3951730"/>
              <a:gd name="connsiteY3-514" fmla="*/ 915 h 3715832"/>
              <a:gd name="connsiteX4-515" fmla="*/ 2472385 w 3951730"/>
              <a:gd name="connsiteY4-516" fmla="*/ 915 h 3715832"/>
              <a:gd name="connsiteX5-517" fmla="*/ 3694856 w 3951730"/>
              <a:gd name="connsiteY5-518" fmla="*/ 2539197 h 3715832"/>
              <a:gd name="connsiteX6-519" fmla="*/ 3951730 w 3951730"/>
              <a:gd name="connsiteY6-520" fmla="*/ 2539197 h 3715832"/>
              <a:gd name="connsiteX7-521" fmla="*/ 3101657 w 3951730"/>
              <a:gd name="connsiteY7-522" fmla="*/ 3693794 h 3715832"/>
              <a:gd name="connsiteX8-523" fmla="*/ 2259542 w 3951730"/>
              <a:gd name="connsiteY8-524" fmla="*/ 2539197 h 3715832"/>
              <a:gd name="connsiteX9-525" fmla="*/ 2516417 w 3951730"/>
              <a:gd name="connsiteY9-526" fmla="*/ 2539197 h 3715832"/>
              <a:gd name="connsiteX10-527" fmla="*/ 1293946 w 3951730"/>
              <a:gd name="connsiteY10-528" fmla="*/ 915 h 3715832"/>
              <a:gd name="connsiteX0-529" fmla="*/ 3101657 w 3951730"/>
              <a:gd name="connsiteY0-530" fmla="*/ 3715832 h 3715832"/>
              <a:gd name="connsiteX1-531" fmla="*/ 2259542 w 3951730"/>
              <a:gd name="connsiteY1-532" fmla="*/ 2539197 h 3715832"/>
              <a:gd name="connsiteX2-533" fmla="*/ 2516417 w 3951730"/>
              <a:gd name="connsiteY2-534" fmla="*/ 2539197 h 3715832"/>
              <a:gd name="connsiteX3-535" fmla="*/ 1293946 w 3951730"/>
              <a:gd name="connsiteY3-536" fmla="*/ 915 h 3715832"/>
              <a:gd name="connsiteX4-537" fmla="*/ 2472385 w 3951730"/>
              <a:gd name="connsiteY4-538" fmla="*/ 915 h 3715832"/>
              <a:gd name="connsiteX5-539" fmla="*/ 3694856 w 3951730"/>
              <a:gd name="connsiteY5-540" fmla="*/ 2539197 h 3715832"/>
              <a:gd name="connsiteX6-541" fmla="*/ 3951730 w 3951730"/>
              <a:gd name="connsiteY6-542" fmla="*/ 2539197 h 3715832"/>
              <a:gd name="connsiteX7-543" fmla="*/ 3101657 w 3951730"/>
              <a:gd name="connsiteY7-544" fmla="*/ 3715832 h 3715832"/>
              <a:gd name="connsiteX0-545" fmla="*/ 1883165 w 3951730"/>
              <a:gd name="connsiteY0-546" fmla="*/ 392070 h 3715832"/>
              <a:gd name="connsiteX1-547" fmla="*/ 0 w 3951730"/>
              <a:gd name="connsiteY1-548" fmla="*/ 3343088 h 3715832"/>
              <a:gd name="connsiteX2-549" fmla="*/ 31382 w 3951730"/>
              <a:gd name="connsiteY2-550" fmla="*/ 3385291 h 3715832"/>
              <a:gd name="connsiteX3-551" fmla="*/ 144163 w 3951730"/>
              <a:gd name="connsiteY3-552" fmla="*/ 1987108 h 3715832"/>
              <a:gd name="connsiteX4-553" fmla="*/ 1883164 w 3951730"/>
              <a:gd name="connsiteY4-554" fmla="*/ 392070 h 3715832"/>
              <a:gd name="connsiteX5-555" fmla="*/ 1883165 w 3951730"/>
              <a:gd name="connsiteY5-556" fmla="*/ 392070 h 3715832"/>
              <a:gd name="connsiteX0-557" fmla="*/ 14068 w 3951730"/>
              <a:gd name="connsiteY0-558" fmla="*/ 3385291 h 3715832"/>
              <a:gd name="connsiteX1-559" fmla="*/ 45450 w 3951730"/>
              <a:gd name="connsiteY1-560" fmla="*/ 2794448 h 3715832"/>
              <a:gd name="connsiteX2-561" fmla="*/ 1293945 w 3951730"/>
              <a:gd name="connsiteY2-562" fmla="*/ 915 h 3715832"/>
              <a:gd name="connsiteX3-563" fmla="*/ 2472385 w 3951730"/>
              <a:gd name="connsiteY3-564" fmla="*/ 915 h 3715832"/>
              <a:gd name="connsiteX4-565" fmla="*/ 3694856 w 3951730"/>
              <a:gd name="connsiteY4-566" fmla="*/ 2539197 h 3715832"/>
              <a:gd name="connsiteX5-567" fmla="*/ 3951730 w 3951730"/>
              <a:gd name="connsiteY5-568" fmla="*/ 2539197 h 3715832"/>
              <a:gd name="connsiteX6-569" fmla="*/ 3101657 w 3951730"/>
              <a:gd name="connsiteY6-570" fmla="*/ 3693794 h 3715832"/>
              <a:gd name="connsiteX7-571" fmla="*/ 2259542 w 3951730"/>
              <a:gd name="connsiteY7-572" fmla="*/ 2539197 h 3715832"/>
              <a:gd name="connsiteX8-573" fmla="*/ 2516417 w 3951730"/>
              <a:gd name="connsiteY8-574" fmla="*/ 2539197 h 3715832"/>
              <a:gd name="connsiteX9-575" fmla="*/ 1293946 w 3951730"/>
              <a:gd name="connsiteY9-576" fmla="*/ 915 h 3715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  <a:cxn ang="0">
                <a:pos x="connsiteX7-27" y="connsiteY7-28"/>
              </a:cxn>
              <a:cxn ang="0">
                <a:pos x="connsiteX8-73" y="connsiteY8-74"/>
              </a:cxn>
              <a:cxn ang="0">
                <a:pos x="connsiteX9-75" y="connsiteY9-76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F053374B-5C77-6F5D-4D46-D83DD43C5AB4}"/>
              </a:ext>
            </a:extLst>
          </p:cNvPr>
          <p:cNvSpPr txBox="1">
            <a:spLocks noChangeArrowheads="1"/>
          </p:cNvSpPr>
          <p:nvPr/>
        </p:nvSpPr>
        <p:spPr bwMode="auto">
          <a:xfrm rot="2590855">
            <a:off x="4327794" y="2268739"/>
            <a:ext cx="161163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添加文字</a:t>
            </a:r>
          </a:p>
        </p:txBody>
      </p:sp>
      <p:sp>
        <p:nvSpPr>
          <p:cNvPr id="8" name="上弧形箭头 2">
            <a:extLst>
              <a:ext uri="{FF2B5EF4-FFF2-40B4-BE49-F238E27FC236}">
                <a16:creationId xmlns:a16="http://schemas.microsoft.com/office/drawing/2014/main" id="{4AFFA3D8-3258-5099-8AFA-4844C2029F07}"/>
              </a:ext>
            </a:extLst>
          </p:cNvPr>
          <p:cNvSpPr/>
          <p:nvPr/>
        </p:nvSpPr>
        <p:spPr bwMode="auto">
          <a:xfrm rot="19829800" flipH="1" flipV="1">
            <a:off x="6309576" y="3335801"/>
            <a:ext cx="2430787" cy="2278475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-1" fmla="*/ 1851783 w 3960440"/>
              <a:gd name="connsiteY0-2" fmla="*/ 391155 h 3384376"/>
              <a:gd name="connsiteX1-3" fmla="*/ 1178440 w 3960440"/>
              <a:gd name="connsiteY1-4" fmla="*/ 3384376 h 3384376"/>
              <a:gd name="connsiteX2-5" fmla="*/ 0 w 3960440"/>
              <a:gd name="connsiteY2-6" fmla="*/ 3384376 h 3384376"/>
              <a:gd name="connsiteX3-7" fmla="*/ 112781 w 3960440"/>
              <a:gd name="connsiteY3-8" fmla="*/ 1986193 h 3384376"/>
              <a:gd name="connsiteX4-9" fmla="*/ 1851782 w 3960440"/>
              <a:gd name="connsiteY4-10" fmla="*/ 391155 h 3384376"/>
              <a:gd name="connsiteX5-11" fmla="*/ 1851783 w 3960440"/>
              <a:gd name="connsiteY5-12" fmla="*/ 391155 h 3384376"/>
              <a:gd name="connsiteX0-13" fmla="*/ 1851783 w 3960440"/>
              <a:gd name="connsiteY0-14" fmla="*/ 391155 h 3384376"/>
              <a:gd name="connsiteX1-15" fmla="*/ 1178440 w 3960440"/>
              <a:gd name="connsiteY1-16" fmla="*/ 3384376 h 3384376"/>
              <a:gd name="connsiteX2-17" fmla="*/ 0 w 3960440"/>
              <a:gd name="connsiteY2-18" fmla="*/ 3384376 h 3384376"/>
              <a:gd name="connsiteX3-19" fmla="*/ 1262563 w 3960440"/>
              <a:gd name="connsiteY3-20" fmla="*/ 0 h 3384376"/>
              <a:gd name="connsiteX4-21" fmla="*/ 2441003 w 3960440"/>
              <a:gd name="connsiteY4-22" fmla="*/ 0 h 3384376"/>
              <a:gd name="connsiteX5-23" fmla="*/ 3663474 w 3960440"/>
              <a:gd name="connsiteY5-24" fmla="*/ 2538282 h 3384376"/>
              <a:gd name="connsiteX6-25" fmla="*/ 3920348 w 3960440"/>
              <a:gd name="connsiteY6-26" fmla="*/ 2538282 h 3384376"/>
              <a:gd name="connsiteX7-27" fmla="*/ 3114346 w 3960440"/>
              <a:gd name="connsiteY7-28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-29" fmla="*/ 3131660 w 3937662"/>
              <a:gd name="connsiteY0-30" fmla="*/ 3385291 h 3385291"/>
              <a:gd name="connsiteX1-31" fmla="*/ 2245474 w 3937662"/>
              <a:gd name="connsiteY1-32" fmla="*/ 2539197 h 3385291"/>
              <a:gd name="connsiteX2-33" fmla="*/ 2502349 w 3937662"/>
              <a:gd name="connsiteY2-34" fmla="*/ 2539197 h 3385291"/>
              <a:gd name="connsiteX3-35" fmla="*/ 1279878 w 3937662"/>
              <a:gd name="connsiteY3-36" fmla="*/ 915 h 3385291"/>
              <a:gd name="connsiteX4-37" fmla="*/ 2458317 w 3937662"/>
              <a:gd name="connsiteY4-38" fmla="*/ 915 h 3385291"/>
              <a:gd name="connsiteX5-39" fmla="*/ 3680788 w 3937662"/>
              <a:gd name="connsiteY5-40" fmla="*/ 2539197 h 3385291"/>
              <a:gd name="connsiteX6-41" fmla="*/ 3937662 w 3937662"/>
              <a:gd name="connsiteY6-42" fmla="*/ 2539197 h 3385291"/>
              <a:gd name="connsiteX7-43" fmla="*/ 3131660 w 3937662"/>
              <a:gd name="connsiteY7-44" fmla="*/ 3385291 h 3385291"/>
              <a:gd name="connsiteX0-45" fmla="*/ 1869097 w 3937662"/>
              <a:gd name="connsiteY0-46" fmla="*/ 392070 h 3385291"/>
              <a:gd name="connsiteX1-47" fmla="*/ 1195754 w 3937662"/>
              <a:gd name="connsiteY1-48" fmla="*/ 3385291 h 3385291"/>
              <a:gd name="connsiteX2-49" fmla="*/ 17314 w 3937662"/>
              <a:gd name="connsiteY2-50" fmla="*/ 3385291 h 3385291"/>
              <a:gd name="connsiteX3-51" fmla="*/ 130095 w 3937662"/>
              <a:gd name="connsiteY3-52" fmla="*/ 1987108 h 3385291"/>
              <a:gd name="connsiteX4-53" fmla="*/ 1869096 w 3937662"/>
              <a:gd name="connsiteY4-54" fmla="*/ 392070 h 3385291"/>
              <a:gd name="connsiteX5-55" fmla="*/ 1869097 w 3937662"/>
              <a:gd name="connsiteY5-56" fmla="*/ 392070 h 3385291"/>
              <a:gd name="connsiteX0-57" fmla="*/ 1869097 w 3937662"/>
              <a:gd name="connsiteY0-58" fmla="*/ 392070 h 3385291"/>
              <a:gd name="connsiteX1-59" fmla="*/ 0 w 3937662"/>
              <a:gd name="connsiteY1-60" fmla="*/ 3385291 h 3385291"/>
              <a:gd name="connsiteX2-61" fmla="*/ 17314 w 3937662"/>
              <a:gd name="connsiteY2-62" fmla="*/ 3385291 h 3385291"/>
              <a:gd name="connsiteX3-63" fmla="*/ 1279877 w 3937662"/>
              <a:gd name="connsiteY3-64" fmla="*/ 915 h 3385291"/>
              <a:gd name="connsiteX4-65" fmla="*/ 2458317 w 3937662"/>
              <a:gd name="connsiteY4-66" fmla="*/ 915 h 3385291"/>
              <a:gd name="connsiteX5-67" fmla="*/ 3680788 w 3937662"/>
              <a:gd name="connsiteY5-68" fmla="*/ 2539197 h 3385291"/>
              <a:gd name="connsiteX6-69" fmla="*/ 3937662 w 3937662"/>
              <a:gd name="connsiteY6-70" fmla="*/ 2539197 h 3385291"/>
              <a:gd name="connsiteX7-71" fmla="*/ 3131660 w 3937662"/>
              <a:gd name="connsiteY7-72" fmla="*/ 3385291 h 3385291"/>
              <a:gd name="connsiteX8-73" fmla="*/ 2245474 w 3937662"/>
              <a:gd name="connsiteY8-74" fmla="*/ 2539197 h 3385291"/>
              <a:gd name="connsiteX9-75" fmla="*/ 2502349 w 3937662"/>
              <a:gd name="connsiteY9-76" fmla="*/ 2539197 h 3385291"/>
              <a:gd name="connsiteX10-77" fmla="*/ 1279878 w 3937662"/>
              <a:gd name="connsiteY10-78" fmla="*/ 915 h 3385291"/>
              <a:gd name="connsiteX0-79" fmla="*/ 3145728 w 3951730"/>
              <a:gd name="connsiteY0-80" fmla="*/ 3385291 h 3385291"/>
              <a:gd name="connsiteX1-81" fmla="*/ 2259542 w 3951730"/>
              <a:gd name="connsiteY1-82" fmla="*/ 2539197 h 3385291"/>
              <a:gd name="connsiteX2-83" fmla="*/ 2516417 w 3951730"/>
              <a:gd name="connsiteY2-84" fmla="*/ 2539197 h 3385291"/>
              <a:gd name="connsiteX3-85" fmla="*/ 1293946 w 3951730"/>
              <a:gd name="connsiteY3-86" fmla="*/ 915 h 3385291"/>
              <a:gd name="connsiteX4-87" fmla="*/ 2472385 w 3951730"/>
              <a:gd name="connsiteY4-88" fmla="*/ 915 h 3385291"/>
              <a:gd name="connsiteX5-89" fmla="*/ 3694856 w 3951730"/>
              <a:gd name="connsiteY5-90" fmla="*/ 2539197 h 3385291"/>
              <a:gd name="connsiteX6-91" fmla="*/ 3951730 w 3951730"/>
              <a:gd name="connsiteY6-92" fmla="*/ 2539197 h 3385291"/>
              <a:gd name="connsiteX7-93" fmla="*/ 3145728 w 3951730"/>
              <a:gd name="connsiteY7-94" fmla="*/ 3385291 h 3385291"/>
              <a:gd name="connsiteX0-95" fmla="*/ 1883165 w 3951730"/>
              <a:gd name="connsiteY0-96" fmla="*/ 392070 h 3385291"/>
              <a:gd name="connsiteX1-97" fmla="*/ 0 w 3951730"/>
              <a:gd name="connsiteY1-98" fmla="*/ 3343088 h 3385291"/>
              <a:gd name="connsiteX2-99" fmla="*/ 31382 w 3951730"/>
              <a:gd name="connsiteY2-100" fmla="*/ 3385291 h 3385291"/>
              <a:gd name="connsiteX3-101" fmla="*/ 144163 w 3951730"/>
              <a:gd name="connsiteY3-102" fmla="*/ 1987108 h 3385291"/>
              <a:gd name="connsiteX4-103" fmla="*/ 1883164 w 3951730"/>
              <a:gd name="connsiteY4-104" fmla="*/ 392070 h 3385291"/>
              <a:gd name="connsiteX5-105" fmla="*/ 1883165 w 3951730"/>
              <a:gd name="connsiteY5-106" fmla="*/ 392070 h 3385291"/>
              <a:gd name="connsiteX0-107" fmla="*/ 1883165 w 3951730"/>
              <a:gd name="connsiteY0-108" fmla="*/ 392070 h 3385291"/>
              <a:gd name="connsiteX1-109" fmla="*/ 14068 w 3951730"/>
              <a:gd name="connsiteY1-110" fmla="*/ 3385291 h 3385291"/>
              <a:gd name="connsiteX2-111" fmla="*/ 31382 w 3951730"/>
              <a:gd name="connsiteY2-112" fmla="*/ 3385291 h 3385291"/>
              <a:gd name="connsiteX3-113" fmla="*/ 1293945 w 3951730"/>
              <a:gd name="connsiteY3-114" fmla="*/ 915 h 3385291"/>
              <a:gd name="connsiteX4-115" fmla="*/ 2472385 w 3951730"/>
              <a:gd name="connsiteY4-116" fmla="*/ 915 h 3385291"/>
              <a:gd name="connsiteX5-117" fmla="*/ 3694856 w 3951730"/>
              <a:gd name="connsiteY5-118" fmla="*/ 2539197 h 3385291"/>
              <a:gd name="connsiteX6-119" fmla="*/ 3951730 w 3951730"/>
              <a:gd name="connsiteY6-120" fmla="*/ 2539197 h 3385291"/>
              <a:gd name="connsiteX7-121" fmla="*/ 3145728 w 3951730"/>
              <a:gd name="connsiteY7-122" fmla="*/ 3385291 h 3385291"/>
              <a:gd name="connsiteX8-123" fmla="*/ 2259542 w 3951730"/>
              <a:gd name="connsiteY8-124" fmla="*/ 2539197 h 3385291"/>
              <a:gd name="connsiteX9-125" fmla="*/ 2516417 w 3951730"/>
              <a:gd name="connsiteY9-126" fmla="*/ 2539197 h 3385291"/>
              <a:gd name="connsiteX10-127" fmla="*/ 1293946 w 3951730"/>
              <a:gd name="connsiteY10-128" fmla="*/ 915 h 3385291"/>
              <a:gd name="connsiteX0-129" fmla="*/ 3145728 w 3951730"/>
              <a:gd name="connsiteY0-130" fmla="*/ 3385291 h 3385291"/>
              <a:gd name="connsiteX1-131" fmla="*/ 2259542 w 3951730"/>
              <a:gd name="connsiteY1-132" fmla="*/ 2539197 h 3385291"/>
              <a:gd name="connsiteX2-133" fmla="*/ 2516417 w 3951730"/>
              <a:gd name="connsiteY2-134" fmla="*/ 2539197 h 3385291"/>
              <a:gd name="connsiteX3-135" fmla="*/ 1293946 w 3951730"/>
              <a:gd name="connsiteY3-136" fmla="*/ 915 h 3385291"/>
              <a:gd name="connsiteX4-137" fmla="*/ 2472385 w 3951730"/>
              <a:gd name="connsiteY4-138" fmla="*/ 915 h 3385291"/>
              <a:gd name="connsiteX5-139" fmla="*/ 3694856 w 3951730"/>
              <a:gd name="connsiteY5-140" fmla="*/ 2539197 h 3385291"/>
              <a:gd name="connsiteX6-141" fmla="*/ 3951730 w 3951730"/>
              <a:gd name="connsiteY6-142" fmla="*/ 2539197 h 3385291"/>
              <a:gd name="connsiteX7-143" fmla="*/ 3145728 w 3951730"/>
              <a:gd name="connsiteY7-144" fmla="*/ 3385291 h 3385291"/>
              <a:gd name="connsiteX0-145" fmla="*/ 1883165 w 3951730"/>
              <a:gd name="connsiteY0-146" fmla="*/ 392070 h 3385291"/>
              <a:gd name="connsiteX1-147" fmla="*/ 0 w 3951730"/>
              <a:gd name="connsiteY1-148" fmla="*/ 3343088 h 3385291"/>
              <a:gd name="connsiteX2-149" fmla="*/ 31382 w 3951730"/>
              <a:gd name="connsiteY2-150" fmla="*/ 3385291 h 3385291"/>
              <a:gd name="connsiteX3-151" fmla="*/ 144163 w 3951730"/>
              <a:gd name="connsiteY3-152" fmla="*/ 1987108 h 3385291"/>
              <a:gd name="connsiteX4-153" fmla="*/ 1883164 w 3951730"/>
              <a:gd name="connsiteY4-154" fmla="*/ 392070 h 3385291"/>
              <a:gd name="connsiteX5-155" fmla="*/ 1883165 w 3951730"/>
              <a:gd name="connsiteY5-156" fmla="*/ 392070 h 3385291"/>
              <a:gd name="connsiteX0-157" fmla="*/ 1883165 w 3951730"/>
              <a:gd name="connsiteY0-158" fmla="*/ 392070 h 3385291"/>
              <a:gd name="connsiteX1-159" fmla="*/ 14068 w 3951730"/>
              <a:gd name="connsiteY1-160" fmla="*/ 3385291 h 3385291"/>
              <a:gd name="connsiteX2-161" fmla="*/ 31382 w 3951730"/>
              <a:gd name="connsiteY2-162" fmla="*/ 3385291 h 3385291"/>
              <a:gd name="connsiteX3-163" fmla="*/ 1293945 w 3951730"/>
              <a:gd name="connsiteY3-164" fmla="*/ 915 h 3385291"/>
              <a:gd name="connsiteX4-165" fmla="*/ 2472385 w 3951730"/>
              <a:gd name="connsiteY4-166" fmla="*/ 915 h 3385291"/>
              <a:gd name="connsiteX5-167" fmla="*/ 3694856 w 3951730"/>
              <a:gd name="connsiteY5-168" fmla="*/ 2539197 h 3385291"/>
              <a:gd name="connsiteX6-169" fmla="*/ 3951730 w 3951730"/>
              <a:gd name="connsiteY6-170" fmla="*/ 2539197 h 3385291"/>
              <a:gd name="connsiteX7-171" fmla="*/ 3145728 w 3951730"/>
              <a:gd name="connsiteY7-172" fmla="*/ 3385291 h 3385291"/>
              <a:gd name="connsiteX8-173" fmla="*/ 2259542 w 3951730"/>
              <a:gd name="connsiteY8-174" fmla="*/ 2539197 h 3385291"/>
              <a:gd name="connsiteX9-175" fmla="*/ 2516417 w 3951730"/>
              <a:gd name="connsiteY9-176" fmla="*/ 2539197 h 3385291"/>
              <a:gd name="connsiteX10-177" fmla="*/ 1293946 w 3951730"/>
              <a:gd name="connsiteY10-178" fmla="*/ 915 h 3385291"/>
              <a:gd name="connsiteX0-179" fmla="*/ 3145728 w 3951730"/>
              <a:gd name="connsiteY0-180" fmla="*/ 3385291 h 3385291"/>
              <a:gd name="connsiteX1-181" fmla="*/ 2259542 w 3951730"/>
              <a:gd name="connsiteY1-182" fmla="*/ 2539197 h 3385291"/>
              <a:gd name="connsiteX2-183" fmla="*/ 2516417 w 3951730"/>
              <a:gd name="connsiteY2-184" fmla="*/ 2539197 h 3385291"/>
              <a:gd name="connsiteX3-185" fmla="*/ 1293946 w 3951730"/>
              <a:gd name="connsiteY3-186" fmla="*/ 915 h 3385291"/>
              <a:gd name="connsiteX4-187" fmla="*/ 2472385 w 3951730"/>
              <a:gd name="connsiteY4-188" fmla="*/ 915 h 3385291"/>
              <a:gd name="connsiteX5-189" fmla="*/ 3694856 w 3951730"/>
              <a:gd name="connsiteY5-190" fmla="*/ 2539197 h 3385291"/>
              <a:gd name="connsiteX6-191" fmla="*/ 3951730 w 3951730"/>
              <a:gd name="connsiteY6-192" fmla="*/ 2539197 h 3385291"/>
              <a:gd name="connsiteX7-193" fmla="*/ 3145728 w 3951730"/>
              <a:gd name="connsiteY7-194" fmla="*/ 3385291 h 3385291"/>
              <a:gd name="connsiteX0-195" fmla="*/ 1883165 w 3951730"/>
              <a:gd name="connsiteY0-196" fmla="*/ 392070 h 3385291"/>
              <a:gd name="connsiteX1-197" fmla="*/ 0 w 3951730"/>
              <a:gd name="connsiteY1-198" fmla="*/ 3343088 h 3385291"/>
              <a:gd name="connsiteX2-199" fmla="*/ 31382 w 3951730"/>
              <a:gd name="connsiteY2-200" fmla="*/ 3385291 h 3385291"/>
              <a:gd name="connsiteX3-201" fmla="*/ 144163 w 3951730"/>
              <a:gd name="connsiteY3-202" fmla="*/ 1987108 h 3385291"/>
              <a:gd name="connsiteX4-203" fmla="*/ 1883164 w 3951730"/>
              <a:gd name="connsiteY4-204" fmla="*/ 392070 h 3385291"/>
              <a:gd name="connsiteX5-205" fmla="*/ 1883165 w 3951730"/>
              <a:gd name="connsiteY5-206" fmla="*/ 392070 h 3385291"/>
              <a:gd name="connsiteX0-207" fmla="*/ 1883165 w 3951730"/>
              <a:gd name="connsiteY0-208" fmla="*/ 392070 h 3385291"/>
              <a:gd name="connsiteX1-209" fmla="*/ 14068 w 3951730"/>
              <a:gd name="connsiteY1-210" fmla="*/ 3385291 h 3385291"/>
              <a:gd name="connsiteX2-211" fmla="*/ 31382 w 3951730"/>
              <a:gd name="connsiteY2-212" fmla="*/ 3385291 h 3385291"/>
              <a:gd name="connsiteX3-213" fmla="*/ 1293945 w 3951730"/>
              <a:gd name="connsiteY3-214" fmla="*/ 915 h 3385291"/>
              <a:gd name="connsiteX4-215" fmla="*/ 2472385 w 3951730"/>
              <a:gd name="connsiteY4-216" fmla="*/ 915 h 3385291"/>
              <a:gd name="connsiteX5-217" fmla="*/ 3694856 w 3951730"/>
              <a:gd name="connsiteY5-218" fmla="*/ 2539197 h 3385291"/>
              <a:gd name="connsiteX6-219" fmla="*/ 3951730 w 3951730"/>
              <a:gd name="connsiteY6-220" fmla="*/ 2539197 h 3385291"/>
              <a:gd name="connsiteX7-221" fmla="*/ 3145728 w 3951730"/>
              <a:gd name="connsiteY7-222" fmla="*/ 3385291 h 3385291"/>
              <a:gd name="connsiteX8-223" fmla="*/ 2259542 w 3951730"/>
              <a:gd name="connsiteY8-224" fmla="*/ 2539197 h 3385291"/>
              <a:gd name="connsiteX9-225" fmla="*/ 2516417 w 3951730"/>
              <a:gd name="connsiteY9-226" fmla="*/ 2539197 h 3385291"/>
              <a:gd name="connsiteX10-227" fmla="*/ 1293946 w 3951730"/>
              <a:gd name="connsiteY10-228" fmla="*/ 915 h 3385291"/>
              <a:gd name="connsiteX0-229" fmla="*/ 3145728 w 3951730"/>
              <a:gd name="connsiteY0-230" fmla="*/ 3385291 h 3385291"/>
              <a:gd name="connsiteX1-231" fmla="*/ 2259542 w 3951730"/>
              <a:gd name="connsiteY1-232" fmla="*/ 2539197 h 3385291"/>
              <a:gd name="connsiteX2-233" fmla="*/ 2516417 w 3951730"/>
              <a:gd name="connsiteY2-234" fmla="*/ 2539197 h 3385291"/>
              <a:gd name="connsiteX3-235" fmla="*/ 1293946 w 3951730"/>
              <a:gd name="connsiteY3-236" fmla="*/ 915 h 3385291"/>
              <a:gd name="connsiteX4-237" fmla="*/ 2472385 w 3951730"/>
              <a:gd name="connsiteY4-238" fmla="*/ 915 h 3385291"/>
              <a:gd name="connsiteX5-239" fmla="*/ 3694856 w 3951730"/>
              <a:gd name="connsiteY5-240" fmla="*/ 2539197 h 3385291"/>
              <a:gd name="connsiteX6-241" fmla="*/ 3951730 w 3951730"/>
              <a:gd name="connsiteY6-242" fmla="*/ 2539197 h 3385291"/>
              <a:gd name="connsiteX7-243" fmla="*/ 3145728 w 3951730"/>
              <a:gd name="connsiteY7-244" fmla="*/ 3385291 h 3385291"/>
              <a:gd name="connsiteX0-245" fmla="*/ 1883165 w 3951730"/>
              <a:gd name="connsiteY0-246" fmla="*/ 392070 h 3385291"/>
              <a:gd name="connsiteX1-247" fmla="*/ 0 w 3951730"/>
              <a:gd name="connsiteY1-248" fmla="*/ 3343088 h 3385291"/>
              <a:gd name="connsiteX2-249" fmla="*/ 31382 w 3951730"/>
              <a:gd name="connsiteY2-250" fmla="*/ 3385291 h 3385291"/>
              <a:gd name="connsiteX3-251" fmla="*/ 144163 w 3951730"/>
              <a:gd name="connsiteY3-252" fmla="*/ 1987108 h 3385291"/>
              <a:gd name="connsiteX4-253" fmla="*/ 1883164 w 3951730"/>
              <a:gd name="connsiteY4-254" fmla="*/ 392070 h 3385291"/>
              <a:gd name="connsiteX5-255" fmla="*/ 1883165 w 3951730"/>
              <a:gd name="connsiteY5-256" fmla="*/ 392070 h 3385291"/>
              <a:gd name="connsiteX0-257" fmla="*/ 1883165 w 3951730"/>
              <a:gd name="connsiteY0-258" fmla="*/ 392070 h 3385291"/>
              <a:gd name="connsiteX1-259" fmla="*/ 14068 w 3951730"/>
              <a:gd name="connsiteY1-260" fmla="*/ 3385291 h 3385291"/>
              <a:gd name="connsiteX2-261" fmla="*/ 31382 w 3951730"/>
              <a:gd name="connsiteY2-262" fmla="*/ 3385291 h 3385291"/>
              <a:gd name="connsiteX3-263" fmla="*/ 1293945 w 3951730"/>
              <a:gd name="connsiteY3-264" fmla="*/ 915 h 3385291"/>
              <a:gd name="connsiteX4-265" fmla="*/ 2472385 w 3951730"/>
              <a:gd name="connsiteY4-266" fmla="*/ 915 h 3385291"/>
              <a:gd name="connsiteX5-267" fmla="*/ 3694856 w 3951730"/>
              <a:gd name="connsiteY5-268" fmla="*/ 2539197 h 3385291"/>
              <a:gd name="connsiteX6-269" fmla="*/ 3951730 w 3951730"/>
              <a:gd name="connsiteY6-270" fmla="*/ 2539197 h 3385291"/>
              <a:gd name="connsiteX7-271" fmla="*/ 3145728 w 3951730"/>
              <a:gd name="connsiteY7-272" fmla="*/ 3385291 h 3385291"/>
              <a:gd name="connsiteX8-273" fmla="*/ 2259542 w 3951730"/>
              <a:gd name="connsiteY8-274" fmla="*/ 2539197 h 3385291"/>
              <a:gd name="connsiteX9-275" fmla="*/ 2516417 w 3951730"/>
              <a:gd name="connsiteY9-276" fmla="*/ 2539197 h 3385291"/>
              <a:gd name="connsiteX10-277" fmla="*/ 1293946 w 3951730"/>
              <a:gd name="connsiteY10-278" fmla="*/ 915 h 3385291"/>
              <a:gd name="connsiteX0-279" fmla="*/ 3145728 w 3951730"/>
              <a:gd name="connsiteY0-280" fmla="*/ 3385291 h 3385291"/>
              <a:gd name="connsiteX1-281" fmla="*/ 2259542 w 3951730"/>
              <a:gd name="connsiteY1-282" fmla="*/ 2539197 h 3385291"/>
              <a:gd name="connsiteX2-283" fmla="*/ 2516417 w 3951730"/>
              <a:gd name="connsiteY2-284" fmla="*/ 2539197 h 3385291"/>
              <a:gd name="connsiteX3-285" fmla="*/ 1293946 w 3951730"/>
              <a:gd name="connsiteY3-286" fmla="*/ 915 h 3385291"/>
              <a:gd name="connsiteX4-287" fmla="*/ 2472385 w 3951730"/>
              <a:gd name="connsiteY4-288" fmla="*/ 915 h 3385291"/>
              <a:gd name="connsiteX5-289" fmla="*/ 3694856 w 3951730"/>
              <a:gd name="connsiteY5-290" fmla="*/ 2539197 h 3385291"/>
              <a:gd name="connsiteX6-291" fmla="*/ 3951730 w 3951730"/>
              <a:gd name="connsiteY6-292" fmla="*/ 2539197 h 3385291"/>
              <a:gd name="connsiteX7-293" fmla="*/ 3145728 w 3951730"/>
              <a:gd name="connsiteY7-294" fmla="*/ 3385291 h 3385291"/>
              <a:gd name="connsiteX0-295" fmla="*/ 1883165 w 3951730"/>
              <a:gd name="connsiteY0-296" fmla="*/ 392070 h 3385291"/>
              <a:gd name="connsiteX1-297" fmla="*/ 0 w 3951730"/>
              <a:gd name="connsiteY1-298" fmla="*/ 3343088 h 3385291"/>
              <a:gd name="connsiteX2-299" fmla="*/ 31382 w 3951730"/>
              <a:gd name="connsiteY2-300" fmla="*/ 3385291 h 3385291"/>
              <a:gd name="connsiteX3-301" fmla="*/ 144163 w 3951730"/>
              <a:gd name="connsiteY3-302" fmla="*/ 1987108 h 3385291"/>
              <a:gd name="connsiteX4-303" fmla="*/ 1883164 w 3951730"/>
              <a:gd name="connsiteY4-304" fmla="*/ 392070 h 3385291"/>
              <a:gd name="connsiteX5-305" fmla="*/ 1883165 w 3951730"/>
              <a:gd name="connsiteY5-306" fmla="*/ 392070 h 3385291"/>
              <a:gd name="connsiteX0-307" fmla="*/ 1883165 w 3951730"/>
              <a:gd name="connsiteY0-308" fmla="*/ 392070 h 3385291"/>
              <a:gd name="connsiteX1-309" fmla="*/ 14068 w 3951730"/>
              <a:gd name="connsiteY1-310" fmla="*/ 3385291 h 3385291"/>
              <a:gd name="connsiteX2-311" fmla="*/ 45450 w 3951730"/>
              <a:gd name="connsiteY2-312" fmla="*/ 2794448 h 3385291"/>
              <a:gd name="connsiteX3-313" fmla="*/ 1293945 w 3951730"/>
              <a:gd name="connsiteY3-314" fmla="*/ 915 h 3385291"/>
              <a:gd name="connsiteX4-315" fmla="*/ 2472385 w 3951730"/>
              <a:gd name="connsiteY4-316" fmla="*/ 915 h 3385291"/>
              <a:gd name="connsiteX5-317" fmla="*/ 3694856 w 3951730"/>
              <a:gd name="connsiteY5-318" fmla="*/ 2539197 h 3385291"/>
              <a:gd name="connsiteX6-319" fmla="*/ 3951730 w 3951730"/>
              <a:gd name="connsiteY6-320" fmla="*/ 2539197 h 3385291"/>
              <a:gd name="connsiteX7-321" fmla="*/ 3145728 w 3951730"/>
              <a:gd name="connsiteY7-322" fmla="*/ 3385291 h 3385291"/>
              <a:gd name="connsiteX8-323" fmla="*/ 2259542 w 3951730"/>
              <a:gd name="connsiteY8-324" fmla="*/ 2539197 h 3385291"/>
              <a:gd name="connsiteX9-325" fmla="*/ 2516417 w 3951730"/>
              <a:gd name="connsiteY9-326" fmla="*/ 2539197 h 3385291"/>
              <a:gd name="connsiteX10-327" fmla="*/ 1293946 w 3951730"/>
              <a:gd name="connsiteY10-328" fmla="*/ 915 h 3385291"/>
              <a:gd name="connsiteX0-329" fmla="*/ 3145728 w 3951730"/>
              <a:gd name="connsiteY0-330" fmla="*/ 3385291 h 3385291"/>
              <a:gd name="connsiteX1-331" fmla="*/ 2259542 w 3951730"/>
              <a:gd name="connsiteY1-332" fmla="*/ 2539197 h 3385291"/>
              <a:gd name="connsiteX2-333" fmla="*/ 2516417 w 3951730"/>
              <a:gd name="connsiteY2-334" fmla="*/ 2539197 h 3385291"/>
              <a:gd name="connsiteX3-335" fmla="*/ 1293946 w 3951730"/>
              <a:gd name="connsiteY3-336" fmla="*/ 915 h 3385291"/>
              <a:gd name="connsiteX4-337" fmla="*/ 2472385 w 3951730"/>
              <a:gd name="connsiteY4-338" fmla="*/ 915 h 3385291"/>
              <a:gd name="connsiteX5-339" fmla="*/ 3694856 w 3951730"/>
              <a:gd name="connsiteY5-340" fmla="*/ 2539197 h 3385291"/>
              <a:gd name="connsiteX6-341" fmla="*/ 3951730 w 3951730"/>
              <a:gd name="connsiteY6-342" fmla="*/ 2539197 h 3385291"/>
              <a:gd name="connsiteX7-343" fmla="*/ 3145728 w 3951730"/>
              <a:gd name="connsiteY7-344" fmla="*/ 3385291 h 3385291"/>
              <a:gd name="connsiteX0-345" fmla="*/ 1883165 w 3951730"/>
              <a:gd name="connsiteY0-346" fmla="*/ 392070 h 3385291"/>
              <a:gd name="connsiteX1-347" fmla="*/ 0 w 3951730"/>
              <a:gd name="connsiteY1-348" fmla="*/ 3343088 h 3385291"/>
              <a:gd name="connsiteX2-349" fmla="*/ 31382 w 3951730"/>
              <a:gd name="connsiteY2-350" fmla="*/ 3385291 h 3385291"/>
              <a:gd name="connsiteX3-351" fmla="*/ 144163 w 3951730"/>
              <a:gd name="connsiteY3-352" fmla="*/ 1987108 h 3385291"/>
              <a:gd name="connsiteX4-353" fmla="*/ 1883164 w 3951730"/>
              <a:gd name="connsiteY4-354" fmla="*/ 392070 h 3385291"/>
              <a:gd name="connsiteX5-355" fmla="*/ 1883165 w 3951730"/>
              <a:gd name="connsiteY5-356" fmla="*/ 392070 h 3385291"/>
              <a:gd name="connsiteX0-357" fmla="*/ 1883165 w 3951730"/>
              <a:gd name="connsiteY0-358" fmla="*/ 392070 h 3385291"/>
              <a:gd name="connsiteX1-359" fmla="*/ 14068 w 3951730"/>
              <a:gd name="connsiteY1-360" fmla="*/ 3385291 h 3385291"/>
              <a:gd name="connsiteX2-361" fmla="*/ 45450 w 3951730"/>
              <a:gd name="connsiteY2-362" fmla="*/ 2794448 h 3385291"/>
              <a:gd name="connsiteX3-363" fmla="*/ 1293945 w 3951730"/>
              <a:gd name="connsiteY3-364" fmla="*/ 915 h 3385291"/>
              <a:gd name="connsiteX4-365" fmla="*/ 2472385 w 3951730"/>
              <a:gd name="connsiteY4-366" fmla="*/ 915 h 3385291"/>
              <a:gd name="connsiteX5-367" fmla="*/ 3694856 w 3951730"/>
              <a:gd name="connsiteY5-368" fmla="*/ 2539197 h 3385291"/>
              <a:gd name="connsiteX6-369" fmla="*/ 3951730 w 3951730"/>
              <a:gd name="connsiteY6-370" fmla="*/ 2539197 h 3385291"/>
              <a:gd name="connsiteX7-371" fmla="*/ 3145728 w 3951730"/>
              <a:gd name="connsiteY7-372" fmla="*/ 3385291 h 3385291"/>
              <a:gd name="connsiteX8-373" fmla="*/ 2259542 w 3951730"/>
              <a:gd name="connsiteY8-374" fmla="*/ 2539197 h 3385291"/>
              <a:gd name="connsiteX9-375" fmla="*/ 2516417 w 3951730"/>
              <a:gd name="connsiteY9-376" fmla="*/ 2539197 h 3385291"/>
              <a:gd name="connsiteX10-377" fmla="*/ 1293946 w 3951730"/>
              <a:gd name="connsiteY10-378" fmla="*/ 915 h 3385291"/>
              <a:gd name="connsiteX0-379" fmla="*/ 3145728 w 3951730"/>
              <a:gd name="connsiteY0-380" fmla="*/ 3385291 h 3693794"/>
              <a:gd name="connsiteX1-381" fmla="*/ 2259542 w 3951730"/>
              <a:gd name="connsiteY1-382" fmla="*/ 2539197 h 3693794"/>
              <a:gd name="connsiteX2-383" fmla="*/ 2516417 w 3951730"/>
              <a:gd name="connsiteY2-384" fmla="*/ 2539197 h 3693794"/>
              <a:gd name="connsiteX3-385" fmla="*/ 1293946 w 3951730"/>
              <a:gd name="connsiteY3-386" fmla="*/ 915 h 3693794"/>
              <a:gd name="connsiteX4-387" fmla="*/ 2472385 w 3951730"/>
              <a:gd name="connsiteY4-388" fmla="*/ 915 h 3693794"/>
              <a:gd name="connsiteX5-389" fmla="*/ 3694856 w 3951730"/>
              <a:gd name="connsiteY5-390" fmla="*/ 2539197 h 3693794"/>
              <a:gd name="connsiteX6-391" fmla="*/ 3951730 w 3951730"/>
              <a:gd name="connsiteY6-392" fmla="*/ 2539197 h 3693794"/>
              <a:gd name="connsiteX7-393" fmla="*/ 3145728 w 3951730"/>
              <a:gd name="connsiteY7-394" fmla="*/ 3385291 h 3693794"/>
              <a:gd name="connsiteX0-395" fmla="*/ 1883165 w 3951730"/>
              <a:gd name="connsiteY0-396" fmla="*/ 392070 h 3693794"/>
              <a:gd name="connsiteX1-397" fmla="*/ 0 w 3951730"/>
              <a:gd name="connsiteY1-398" fmla="*/ 3343088 h 3693794"/>
              <a:gd name="connsiteX2-399" fmla="*/ 31382 w 3951730"/>
              <a:gd name="connsiteY2-400" fmla="*/ 3385291 h 3693794"/>
              <a:gd name="connsiteX3-401" fmla="*/ 144163 w 3951730"/>
              <a:gd name="connsiteY3-402" fmla="*/ 1987108 h 3693794"/>
              <a:gd name="connsiteX4-403" fmla="*/ 1883164 w 3951730"/>
              <a:gd name="connsiteY4-404" fmla="*/ 392070 h 3693794"/>
              <a:gd name="connsiteX5-405" fmla="*/ 1883165 w 3951730"/>
              <a:gd name="connsiteY5-406" fmla="*/ 392070 h 3693794"/>
              <a:gd name="connsiteX0-407" fmla="*/ 1883165 w 3951730"/>
              <a:gd name="connsiteY0-408" fmla="*/ 392070 h 3693794"/>
              <a:gd name="connsiteX1-409" fmla="*/ 14068 w 3951730"/>
              <a:gd name="connsiteY1-410" fmla="*/ 3385291 h 3693794"/>
              <a:gd name="connsiteX2-411" fmla="*/ 45450 w 3951730"/>
              <a:gd name="connsiteY2-412" fmla="*/ 2794448 h 3693794"/>
              <a:gd name="connsiteX3-413" fmla="*/ 1293945 w 3951730"/>
              <a:gd name="connsiteY3-414" fmla="*/ 915 h 3693794"/>
              <a:gd name="connsiteX4-415" fmla="*/ 2472385 w 3951730"/>
              <a:gd name="connsiteY4-416" fmla="*/ 915 h 3693794"/>
              <a:gd name="connsiteX5-417" fmla="*/ 3694856 w 3951730"/>
              <a:gd name="connsiteY5-418" fmla="*/ 2539197 h 3693794"/>
              <a:gd name="connsiteX6-419" fmla="*/ 3951730 w 3951730"/>
              <a:gd name="connsiteY6-420" fmla="*/ 2539197 h 3693794"/>
              <a:gd name="connsiteX7-421" fmla="*/ 3101657 w 3951730"/>
              <a:gd name="connsiteY7-422" fmla="*/ 3693794 h 3693794"/>
              <a:gd name="connsiteX8-423" fmla="*/ 2259542 w 3951730"/>
              <a:gd name="connsiteY8-424" fmla="*/ 2539197 h 3693794"/>
              <a:gd name="connsiteX9-425" fmla="*/ 2516417 w 3951730"/>
              <a:gd name="connsiteY9-426" fmla="*/ 2539197 h 3693794"/>
              <a:gd name="connsiteX10-427" fmla="*/ 1293946 w 3951730"/>
              <a:gd name="connsiteY10-428" fmla="*/ 915 h 3693794"/>
              <a:gd name="connsiteX0-429" fmla="*/ 3101657 w 3951730"/>
              <a:gd name="connsiteY0-430" fmla="*/ 3715832 h 3715832"/>
              <a:gd name="connsiteX1-431" fmla="*/ 2259542 w 3951730"/>
              <a:gd name="connsiteY1-432" fmla="*/ 2539197 h 3715832"/>
              <a:gd name="connsiteX2-433" fmla="*/ 2516417 w 3951730"/>
              <a:gd name="connsiteY2-434" fmla="*/ 2539197 h 3715832"/>
              <a:gd name="connsiteX3-435" fmla="*/ 1293946 w 3951730"/>
              <a:gd name="connsiteY3-436" fmla="*/ 915 h 3715832"/>
              <a:gd name="connsiteX4-437" fmla="*/ 2472385 w 3951730"/>
              <a:gd name="connsiteY4-438" fmla="*/ 915 h 3715832"/>
              <a:gd name="connsiteX5-439" fmla="*/ 3694856 w 3951730"/>
              <a:gd name="connsiteY5-440" fmla="*/ 2539197 h 3715832"/>
              <a:gd name="connsiteX6-441" fmla="*/ 3951730 w 3951730"/>
              <a:gd name="connsiteY6-442" fmla="*/ 2539197 h 3715832"/>
              <a:gd name="connsiteX7-443" fmla="*/ 3101657 w 3951730"/>
              <a:gd name="connsiteY7-444" fmla="*/ 3715832 h 3715832"/>
              <a:gd name="connsiteX0-445" fmla="*/ 1883165 w 3951730"/>
              <a:gd name="connsiteY0-446" fmla="*/ 392070 h 3715832"/>
              <a:gd name="connsiteX1-447" fmla="*/ 0 w 3951730"/>
              <a:gd name="connsiteY1-448" fmla="*/ 3343088 h 3715832"/>
              <a:gd name="connsiteX2-449" fmla="*/ 31382 w 3951730"/>
              <a:gd name="connsiteY2-450" fmla="*/ 3385291 h 3715832"/>
              <a:gd name="connsiteX3-451" fmla="*/ 144163 w 3951730"/>
              <a:gd name="connsiteY3-452" fmla="*/ 1987108 h 3715832"/>
              <a:gd name="connsiteX4-453" fmla="*/ 1883164 w 3951730"/>
              <a:gd name="connsiteY4-454" fmla="*/ 392070 h 3715832"/>
              <a:gd name="connsiteX5-455" fmla="*/ 1883165 w 3951730"/>
              <a:gd name="connsiteY5-456" fmla="*/ 392070 h 3715832"/>
              <a:gd name="connsiteX0-457" fmla="*/ 1883165 w 3951730"/>
              <a:gd name="connsiteY0-458" fmla="*/ 392070 h 3715832"/>
              <a:gd name="connsiteX1-459" fmla="*/ 14068 w 3951730"/>
              <a:gd name="connsiteY1-460" fmla="*/ 3385291 h 3715832"/>
              <a:gd name="connsiteX2-461" fmla="*/ 45450 w 3951730"/>
              <a:gd name="connsiteY2-462" fmla="*/ 2794448 h 3715832"/>
              <a:gd name="connsiteX3-463" fmla="*/ 1293945 w 3951730"/>
              <a:gd name="connsiteY3-464" fmla="*/ 915 h 3715832"/>
              <a:gd name="connsiteX4-465" fmla="*/ 2472385 w 3951730"/>
              <a:gd name="connsiteY4-466" fmla="*/ 915 h 3715832"/>
              <a:gd name="connsiteX5-467" fmla="*/ 3694856 w 3951730"/>
              <a:gd name="connsiteY5-468" fmla="*/ 2539197 h 3715832"/>
              <a:gd name="connsiteX6-469" fmla="*/ 3951730 w 3951730"/>
              <a:gd name="connsiteY6-470" fmla="*/ 2539197 h 3715832"/>
              <a:gd name="connsiteX7-471" fmla="*/ 3101657 w 3951730"/>
              <a:gd name="connsiteY7-472" fmla="*/ 3693794 h 3715832"/>
              <a:gd name="connsiteX8-473" fmla="*/ 2259542 w 3951730"/>
              <a:gd name="connsiteY8-474" fmla="*/ 2539197 h 3715832"/>
              <a:gd name="connsiteX9-475" fmla="*/ 2516417 w 3951730"/>
              <a:gd name="connsiteY9-476" fmla="*/ 2539197 h 3715832"/>
              <a:gd name="connsiteX10-477" fmla="*/ 1293946 w 3951730"/>
              <a:gd name="connsiteY10-478" fmla="*/ 915 h 3715832"/>
              <a:gd name="connsiteX0-479" fmla="*/ 3101657 w 3951730"/>
              <a:gd name="connsiteY0-480" fmla="*/ 3715832 h 3715832"/>
              <a:gd name="connsiteX1-481" fmla="*/ 2259542 w 3951730"/>
              <a:gd name="connsiteY1-482" fmla="*/ 2539197 h 3715832"/>
              <a:gd name="connsiteX2-483" fmla="*/ 2516417 w 3951730"/>
              <a:gd name="connsiteY2-484" fmla="*/ 2539197 h 3715832"/>
              <a:gd name="connsiteX3-485" fmla="*/ 1293946 w 3951730"/>
              <a:gd name="connsiteY3-486" fmla="*/ 915 h 3715832"/>
              <a:gd name="connsiteX4-487" fmla="*/ 2472385 w 3951730"/>
              <a:gd name="connsiteY4-488" fmla="*/ 915 h 3715832"/>
              <a:gd name="connsiteX5-489" fmla="*/ 3694856 w 3951730"/>
              <a:gd name="connsiteY5-490" fmla="*/ 2539197 h 3715832"/>
              <a:gd name="connsiteX6-491" fmla="*/ 3951730 w 3951730"/>
              <a:gd name="connsiteY6-492" fmla="*/ 2539197 h 3715832"/>
              <a:gd name="connsiteX7-493" fmla="*/ 3101657 w 3951730"/>
              <a:gd name="connsiteY7-494" fmla="*/ 3715832 h 3715832"/>
              <a:gd name="connsiteX0-495" fmla="*/ 1883165 w 3951730"/>
              <a:gd name="connsiteY0-496" fmla="*/ 392070 h 3715832"/>
              <a:gd name="connsiteX1-497" fmla="*/ 0 w 3951730"/>
              <a:gd name="connsiteY1-498" fmla="*/ 3343088 h 3715832"/>
              <a:gd name="connsiteX2-499" fmla="*/ 31382 w 3951730"/>
              <a:gd name="connsiteY2-500" fmla="*/ 3385291 h 3715832"/>
              <a:gd name="connsiteX3-501" fmla="*/ 144163 w 3951730"/>
              <a:gd name="connsiteY3-502" fmla="*/ 1987108 h 3715832"/>
              <a:gd name="connsiteX4-503" fmla="*/ 1883164 w 3951730"/>
              <a:gd name="connsiteY4-504" fmla="*/ 392070 h 3715832"/>
              <a:gd name="connsiteX5-505" fmla="*/ 1883165 w 3951730"/>
              <a:gd name="connsiteY5-506" fmla="*/ 392070 h 3715832"/>
              <a:gd name="connsiteX0-507" fmla="*/ 1883165 w 3951730"/>
              <a:gd name="connsiteY0-508" fmla="*/ 392070 h 3715832"/>
              <a:gd name="connsiteX1-509" fmla="*/ 14068 w 3951730"/>
              <a:gd name="connsiteY1-510" fmla="*/ 3385291 h 3715832"/>
              <a:gd name="connsiteX2-511" fmla="*/ 45450 w 3951730"/>
              <a:gd name="connsiteY2-512" fmla="*/ 2794448 h 3715832"/>
              <a:gd name="connsiteX3-513" fmla="*/ 1293945 w 3951730"/>
              <a:gd name="connsiteY3-514" fmla="*/ 915 h 3715832"/>
              <a:gd name="connsiteX4-515" fmla="*/ 2472385 w 3951730"/>
              <a:gd name="connsiteY4-516" fmla="*/ 915 h 3715832"/>
              <a:gd name="connsiteX5-517" fmla="*/ 3694856 w 3951730"/>
              <a:gd name="connsiteY5-518" fmla="*/ 2539197 h 3715832"/>
              <a:gd name="connsiteX6-519" fmla="*/ 3951730 w 3951730"/>
              <a:gd name="connsiteY6-520" fmla="*/ 2539197 h 3715832"/>
              <a:gd name="connsiteX7-521" fmla="*/ 3101657 w 3951730"/>
              <a:gd name="connsiteY7-522" fmla="*/ 3693794 h 3715832"/>
              <a:gd name="connsiteX8-523" fmla="*/ 2259542 w 3951730"/>
              <a:gd name="connsiteY8-524" fmla="*/ 2539197 h 3715832"/>
              <a:gd name="connsiteX9-525" fmla="*/ 2516417 w 3951730"/>
              <a:gd name="connsiteY9-526" fmla="*/ 2539197 h 3715832"/>
              <a:gd name="connsiteX10-527" fmla="*/ 1293946 w 3951730"/>
              <a:gd name="connsiteY10-528" fmla="*/ 915 h 3715832"/>
              <a:gd name="connsiteX0-529" fmla="*/ 3101657 w 3951730"/>
              <a:gd name="connsiteY0-530" fmla="*/ 3715832 h 3715832"/>
              <a:gd name="connsiteX1-531" fmla="*/ 2259542 w 3951730"/>
              <a:gd name="connsiteY1-532" fmla="*/ 2539197 h 3715832"/>
              <a:gd name="connsiteX2-533" fmla="*/ 2516417 w 3951730"/>
              <a:gd name="connsiteY2-534" fmla="*/ 2539197 h 3715832"/>
              <a:gd name="connsiteX3-535" fmla="*/ 1293946 w 3951730"/>
              <a:gd name="connsiteY3-536" fmla="*/ 915 h 3715832"/>
              <a:gd name="connsiteX4-537" fmla="*/ 2472385 w 3951730"/>
              <a:gd name="connsiteY4-538" fmla="*/ 915 h 3715832"/>
              <a:gd name="connsiteX5-539" fmla="*/ 3694856 w 3951730"/>
              <a:gd name="connsiteY5-540" fmla="*/ 2539197 h 3715832"/>
              <a:gd name="connsiteX6-541" fmla="*/ 3951730 w 3951730"/>
              <a:gd name="connsiteY6-542" fmla="*/ 2539197 h 3715832"/>
              <a:gd name="connsiteX7-543" fmla="*/ 3101657 w 3951730"/>
              <a:gd name="connsiteY7-544" fmla="*/ 3715832 h 3715832"/>
              <a:gd name="connsiteX0-545" fmla="*/ 1883165 w 3951730"/>
              <a:gd name="connsiteY0-546" fmla="*/ 392070 h 3715832"/>
              <a:gd name="connsiteX1-547" fmla="*/ 0 w 3951730"/>
              <a:gd name="connsiteY1-548" fmla="*/ 3343088 h 3715832"/>
              <a:gd name="connsiteX2-549" fmla="*/ 31382 w 3951730"/>
              <a:gd name="connsiteY2-550" fmla="*/ 3385291 h 3715832"/>
              <a:gd name="connsiteX3-551" fmla="*/ 144163 w 3951730"/>
              <a:gd name="connsiteY3-552" fmla="*/ 1987108 h 3715832"/>
              <a:gd name="connsiteX4-553" fmla="*/ 1883164 w 3951730"/>
              <a:gd name="connsiteY4-554" fmla="*/ 392070 h 3715832"/>
              <a:gd name="connsiteX5-555" fmla="*/ 1883165 w 3951730"/>
              <a:gd name="connsiteY5-556" fmla="*/ 392070 h 3715832"/>
              <a:gd name="connsiteX0-557" fmla="*/ 14068 w 3951730"/>
              <a:gd name="connsiteY0-558" fmla="*/ 3385291 h 3715832"/>
              <a:gd name="connsiteX1-559" fmla="*/ 45450 w 3951730"/>
              <a:gd name="connsiteY1-560" fmla="*/ 2794448 h 3715832"/>
              <a:gd name="connsiteX2-561" fmla="*/ 1293945 w 3951730"/>
              <a:gd name="connsiteY2-562" fmla="*/ 915 h 3715832"/>
              <a:gd name="connsiteX3-563" fmla="*/ 2472385 w 3951730"/>
              <a:gd name="connsiteY3-564" fmla="*/ 915 h 3715832"/>
              <a:gd name="connsiteX4-565" fmla="*/ 3694856 w 3951730"/>
              <a:gd name="connsiteY4-566" fmla="*/ 2539197 h 3715832"/>
              <a:gd name="connsiteX5-567" fmla="*/ 3951730 w 3951730"/>
              <a:gd name="connsiteY5-568" fmla="*/ 2539197 h 3715832"/>
              <a:gd name="connsiteX6-569" fmla="*/ 3101657 w 3951730"/>
              <a:gd name="connsiteY6-570" fmla="*/ 3693794 h 3715832"/>
              <a:gd name="connsiteX7-571" fmla="*/ 2259542 w 3951730"/>
              <a:gd name="connsiteY7-572" fmla="*/ 2539197 h 3715832"/>
              <a:gd name="connsiteX8-573" fmla="*/ 2516417 w 3951730"/>
              <a:gd name="connsiteY8-574" fmla="*/ 2539197 h 3715832"/>
              <a:gd name="connsiteX9-575" fmla="*/ 1293946 w 3951730"/>
              <a:gd name="connsiteY9-576" fmla="*/ 915 h 3715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  <a:cxn ang="0">
                <a:pos x="connsiteX7-27" y="connsiteY7-28"/>
              </a:cxn>
              <a:cxn ang="0">
                <a:pos x="connsiteX8-73" y="connsiteY8-74"/>
              </a:cxn>
              <a:cxn ang="0">
                <a:pos x="connsiteX9-75" y="connsiteY9-76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E6C32E4D-A657-5606-8BF7-29E89777CED3}"/>
              </a:ext>
            </a:extLst>
          </p:cNvPr>
          <p:cNvSpPr txBox="1">
            <a:spLocks noChangeArrowheads="1"/>
          </p:cNvSpPr>
          <p:nvPr/>
        </p:nvSpPr>
        <p:spPr bwMode="auto">
          <a:xfrm rot="2635062">
            <a:off x="6319531" y="4681586"/>
            <a:ext cx="161163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添加文字</a:t>
            </a:r>
          </a:p>
        </p:txBody>
      </p:sp>
      <p:sp>
        <p:nvSpPr>
          <p:cNvPr id="11" name="上弧形箭头 2">
            <a:extLst>
              <a:ext uri="{FF2B5EF4-FFF2-40B4-BE49-F238E27FC236}">
                <a16:creationId xmlns:a16="http://schemas.microsoft.com/office/drawing/2014/main" id="{85965113-C9E0-68A4-CBA6-808E3F937CC3}"/>
              </a:ext>
            </a:extLst>
          </p:cNvPr>
          <p:cNvSpPr/>
          <p:nvPr/>
        </p:nvSpPr>
        <p:spPr bwMode="auto">
          <a:xfrm rot="1770200" flipH="1">
            <a:off x="6309577" y="1722008"/>
            <a:ext cx="2430787" cy="2278473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-1" fmla="*/ 1851783 w 3960440"/>
              <a:gd name="connsiteY0-2" fmla="*/ 391155 h 3384376"/>
              <a:gd name="connsiteX1-3" fmla="*/ 1178440 w 3960440"/>
              <a:gd name="connsiteY1-4" fmla="*/ 3384376 h 3384376"/>
              <a:gd name="connsiteX2-5" fmla="*/ 0 w 3960440"/>
              <a:gd name="connsiteY2-6" fmla="*/ 3384376 h 3384376"/>
              <a:gd name="connsiteX3-7" fmla="*/ 112781 w 3960440"/>
              <a:gd name="connsiteY3-8" fmla="*/ 1986193 h 3384376"/>
              <a:gd name="connsiteX4-9" fmla="*/ 1851782 w 3960440"/>
              <a:gd name="connsiteY4-10" fmla="*/ 391155 h 3384376"/>
              <a:gd name="connsiteX5-11" fmla="*/ 1851783 w 3960440"/>
              <a:gd name="connsiteY5-12" fmla="*/ 391155 h 3384376"/>
              <a:gd name="connsiteX0-13" fmla="*/ 1851783 w 3960440"/>
              <a:gd name="connsiteY0-14" fmla="*/ 391155 h 3384376"/>
              <a:gd name="connsiteX1-15" fmla="*/ 1178440 w 3960440"/>
              <a:gd name="connsiteY1-16" fmla="*/ 3384376 h 3384376"/>
              <a:gd name="connsiteX2-17" fmla="*/ 0 w 3960440"/>
              <a:gd name="connsiteY2-18" fmla="*/ 3384376 h 3384376"/>
              <a:gd name="connsiteX3-19" fmla="*/ 1262563 w 3960440"/>
              <a:gd name="connsiteY3-20" fmla="*/ 0 h 3384376"/>
              <a:gd name="connsiteX4-21" fmla="*/ 2441003 w 3960440"/>
              <a:gd name="connsiteY4-22" fmla="*/ 0 h 3384376"/>
              <a:gd name="connsiteX5-23" fmla="*/ 3663474 w 3960440"/>
              <a:gd name="connsiteY5-24" fmla="*/ 2538282 h 3384376"/>
              <a:gd name="connsiteX6-25" fmla="*/ 3920348 w 3960440"/>
              <a:gd name="connsiteY6-26" fmla="*/ 2538282 h 3384376"/>
              <a:gd name="connsiteX7-27" fmla="*/ 3114346 w 3960440"/>
              <a:gd name="connsiteY7-28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-29" fmla="*/ 3131660 w 3937662"/>
              <a:gd name="connsiteY0-30" fmla="*/ 3385291 h 3385291"/>
              <a:gd name="connsiteX1-31" fmla="*/ 2245474 w 3937662"/>
              <a:gd name="connsiteY1-32" fmla="*/ 2539197 h 3385291"/>
              <a:gd name="connsiteX2-33" fmla="*/ 2502349 w 3937662"/>
              <a:gd name="connsiteY2-34" fmla="*/ 2539197 h 3385291"/>
              <a:gd name="connsiteX3-35" fmla="*/ 1279878 w 3937662"/>
              <a:gd name="connsiteY3-36" fmla="*/ 915 h 3385291"/>
              <a:gd name="connsiteX4-37" fmla="*/ 2458317 w 3937662"/>
              <a:gd name="connsiteY4-38" fmla="*/ 915 h 3385291"/>
              <a:gd name="connsiteX5-39" fmla="*/ 3680788 w 3937662"/>
              <a:gd name="connsiteY5-40" fmla="*/ 2539197 h 3385291"/>
              <a:gd name="connsiteX6-41" fmla="*/ 3937662 w 3937662"/>
              <a:gd name="connsiteY6-42" fmla="*/ 2539197 h 3385291"/>
              <a:gd name="connsiteX7-43" fmla="*/ 3131660 w 3937662"/>
              <a:gd name="connsiteY7-44" fmla="*/ 3385291 h 3385291"/>
              <a:gd name="connsiteX0-45" fmla="*/ 1869097 w 3937662"/>
              <a:gd name="connsiteY0-46" fmla="*/ 392070 h 3385291"/>
              <a:gd name="connsiteX1-47" fmla="*/ 1195754 w 3937662"/>
              <a:gd name="connsiteY1-48" fmla="*/ 3385291 h 3385291"/>
              <a:gd name="connsiteX2-49" fmla="*/ 17314 w 3937662"/>
              <a:gd name="connsiteY2-50" fmla="*/ 3385291 h 3385291"/>
              <a:gd name="connsiteX3-51" fmla="*/ 130095 w 3937662"/>
              <a:gd name="connsiteY3-52" fmla="*/ 1987108 h 3385291"/>
              <a:gd name="connsiteX4-53" fmla="*/ 1869096 w 3937662"/>
              <a:gd name="connsiteY4-54" fmla="*/ 392070 h 3385291"/>
              <a:gd name="connsiteX5-55" fmla="*/ 1869097 w 3937662"/>
              <a:gd name="connsiteY5-56" fmla="*/ 392070 h 3385291"/>
              <a:gd name="connsiteX0-57" fmla="*/ 1869097 w 3937662"/>
              <a:gd name="connsiteY0-58" fmla="*/ 392070 h 3385291"/>
              <a:gd name="connsiteX1-59" fmla="*/ 0 w 3937662"/>
              <a:gd name="connsiteY1-60" fmla="*/ 3385291 h 3385291"/>
              <a:gd name="connsiteX2-61" fmla="*/ 17314 w 3937662"/>
              <a:gd name="connsiteY2-62" fmla="*/ 3385291 h 3385291"/>
              <a:gd name="connsiteX3-63" fmla="*/ 1279877 w 3937662"/>
              <a:gd name="connsiteY3-64" fmla="*/ 915 h 3385291"/>
              <a:gd name="connsiteX4-65" fmla="*/ 2458317 w 3937662"/>
              <a:gd name="connsiteY4-66" fmla="*/ 915 h 3385291"/>
              <a:gd name="connsiteX5-67" fmla="*/ 3680788 w 3937662"/>
              <a:gd name="connsiteY5-68" fmla="*/ 2539197 h 3385291"/>
              <a:gd name="connsiteX6-69" fmla="*/ 3937662 w 3937662"/>
              <a:gd name="connsiteY6-70" fmla="*/ 2539197 h 3385291"/>
              <a:gd name="connsiteX7-71" fmla="*/ 3131660 w 3937662"/>
              <a:gd name="connsiteY7-72" fmla="*/ 3385291 h 3385291"/>
              <a:gd name="connsiteX8-73" fmla="*/ 2245474 w 3937662"/>
              <a:gd name="connsiteY8-74" fmla="*/ 2539197 h 3385291"/>
              <a:gd name="connsiteX9-75" fmla="*/ 2502349 w 3937662"/>
              <a:gd name="connsiteY9-76" fmla="*/ 2539197 h 3385291"/>
              <a:gd name="connsiteX10-77" fmla="*/ 1279878 w 3937662"/>
              <a:gd name="connsiteY10-78" fmla="*/ 915 h 3385291"/>
              <a:gd name="connsiteX0-79" fmla="*/ 3145728 w 3951730"/>
              <a:gd name="connsiteY0-80" fmla="*/ 3385291 h 3385291"/>
              <a:gd name="connsiteX1-81" fmla="*/ 2259542 w 3951730"/>
              <a:gd name="connsiteY1-82" fmla="*/ 2539197 h 3385291"/>
              <a:gd name="connsiteX2-83" fmla="*/ 2516417 w 3951730"/>
              <a:gd name="connsiteY2-84" fmla="*/ 2539197 h 3385291"/>
              <a:gd name="connsiteX3-85" fmla="*/ 1293946 w 3951730"/>
              <a:gd name="connsiteY3-86" fmla="*/ 915 h 3385291"/>
              <a:gd name="connsiteX4-87" fmla="*/ 2472385 w 3951730"/>
              <a:gd name="connsiteY4-88" fmla="*/ 915 h 3385291"/>
              <a:gd name="connsiteX5-89" fmla="*/ 3694856 w 3951730"/>
              <a:gd name="connsiteY5-90" fmla="*/ 2539197 h 3385291"/>
              <a:gd name="connsiteX6-91" fmla="*/ 3951730 w 3951730"/>
              <a:gd name="connsiteY6-92" fmla="*/ 2539197 h 3385291"/>
              <a:gd name="connsiteX7-93" fmla="*/ 3145728 w 3951730"/>
              <a:gd name="connsiteY7-94" fmla="*/ 3385291 h 3385291"/>
              <a:gd name="connsiteX0-95" fmla="*/ 1883165 w 3951730"/>
              <a:gd name="connsiteY0-96" fmla="*/ 392070 h 3385291"/>
              <a:gd name="connsiteX1-97" fmla="*/ 0 w 3951730"/>
              <a:gd name="connsiteY1-98" fmla="*/ 3343088 h 3385291"/>
              <a:gd name="connsiteX2-99" fmla="*/ 31382 w 3951730"/>
              <a:gd name="connsiteY2-100" fmla="*/ 3385291 h 3385291"/>
              <a:gd name="connsiteX3-101" fmla="*/ 144163 w 3951730"/>
              <a:gd name="connsiteY3-102" fmla="*/ 1987108 h 3385291"/>
              <a:gd name="connsiteX4-103" fmla="*/ 1883164 w 3951730"/>
              <a:gd name="connsiteY4-104" fmla="*/ 392070 h 3385291"/>
              <a:gd name="connsiteX5-105" fmla="*/ 1883165 w 3951730"/>
              <a:gd name="connsiteY5-106" fmla="*/ 392070 h 3385291"/>
              <a:gd name="connsiteX0-107" fmla="*/ 1883165 w 3951730"/>
              <a:gd name="connsiteY0-108" fmla="*/ 392070 h 3385291"/>
              <a:gd name="connsiteX1-109" fmla="*/ 14068 w 3951730"/>
              <a:gd name="connsiteY1-110" fmla="*/ 3385291 h 3385291"/>
              <a:gd name="connsiteX2-111" fmla="*/ 31382 w 3951730"/>
              <a:gd name="connsiteY2-112" fmla="*/ 3385291 h 3385291"/>
              <a:gd name="connsiteX3-113" fmla="*/ 1293945 w 3951730"/>
              <a:gd name="connsiteY3-114" fmla="*/ 915 h 3385291"/>
              <a:gd name="connsiteX4-115" fmla="*/ 2472385 w 3951730"/>
              <a:gd name="connsiteY4-116" fmla="*/ 915 h 3385291"/>
              <a:gd name="connsiteX5-117" fmla="*/ 3694856 w 3951730"/>
              <a:gd name="connsiteY5-118" fmla="*/ 2539197 h 3385291"/>
              <a:gd name="connsiteX6-119" fmla="*/ 3951730 w 3951730"/>
              <a:gd name="connsiteY6-120" fmla="*/ 2539197 h 3385291"/>
              <a:gd name="connsiteX7-121" fmla="*/ 3145728 w 3951730"/>
              <a:gd name="connsiteY7-122" fmla="*/ 3385291 h 3385291"/>
              <a:gd name="connsiteX8-123" fmla="*/ 2259542 w 3951730"/>
              <a:gd name="connsiteY8-124" fmla="*/ 2539197 h 3385291"/>
              <a:gd name="connsiteX9-125" fmla="*/ 2516417 w 3951730"/>
              <a:gd name="connsiteY9-126" fmla="*/ 2539197 h 3385291"/>
              <a:gd name="connsiteX10-127" fmla="*/ 1293946 w 3951730"/>
              <a:gd name="connsiteY10-128" fmla="*/ 915 h 3385291"/>
              <a:gd name="connsiteX0-129" fmla="*/ 3145728 w 3951730"/>
              <a:gd name="connsiteY0-130" fmla="*/ 3385291 h 3385291"/>
              <a:gd name="connsiteX1-131" fmla="*/ 2259542 w 3951730"/>
              <a:gd name="connsiteY1-132" fmla="*/ 2539197 h 3385291"/>
              <a:gd name="connsiteX2-133" fmla="*/ 2516417 w 3951730"/>
              <a:gd name="connsiteY2-134" fmla="*/ 2539197 h 3385291"/>
              <a:gd name="connsiteX3-135" fmla="*/ 1293946 w 3951730"/>
              <a:gd name="connsiteY3-136" fmla="*/ 915 h 3385291"/>
              <a:gd name="connsiteX4-137" fmla="*/ 2472385 w 3951730"/>
              <a:gd name="connsiteY4-138" fmla="*/ 915 h 3385291"/>
              <a:gd name="connsiteX5-139" fmla="*/ 3694856 w 3951730"/>
              <a:gd name="connsiteY5-140" fmla="*/ 2539197 h 3385291"/>
              <a:gd name="connsiteX6-141" fmla="*/ 3951730 w 3951730"/>
              <a:gd name="connsiteY6-142" fmla="*/ 2539197 h 3385291"/>
              <a:gd name="connsiteX7-143" fmla="*/ 3145728 w 3951730"/>
              <a:gd name="connsiteY7-144" fmla="*/ 3385291 h 3385291"/>
              <a:gd name="connsiteX0-145" fmla="*/ 1883165 w 3951730"/>
              <a:gd name="connsiteY0-146" fmla="*/ 392070 h 3385291"/>
              <a:gd name="connsiteX1-147" fmla="*/ 0 w 3951730"/>
              <a:gd name="connsiteY1-148" fmla="*/ 3343088 h 3385291"/>
              <a:gd name="connsiteX2-149" fmla="*/ 31382 w 3951730"/>
              <a:gd name="connsiteY2-150" fmla="*/ 3385291 h 3385291"/>
              <a:gd name="connsiteX3-151" fmla="*/ 144163 w 3951730"/>
              <a:gd name="connsiteY3-152" fmla="*/ 1987108 h 3385291"/>
              <a:gd name="connsiteX4-153" fmla="*/ 1883164 w 3951730"/>
              <a:gd name="connsiteY4-154" fmla="*/ 392070 h 3385291"/>
              <a:gd name="connsiteX5-155" fmla="*/ 1883165 w 3951730"/>
              <a:gd name="connsiteY5-156" fmla="*/ 392070 h 3385291"/>
              <a:gd name="connsiteX0-157" fmla="*/ 1883165 w 3951730"/>
              <a:gd name="connsiteY0-158" fmla="*/ 392070 h 3385291"/>
              <a:gd name="connsiteX1-159" fmla="*/ 14068 w 3951730"/>
              <a:gd name="connsiteY1-160" fmla="*/ 3385291 h 3385291"/>
              <a:gd name="connsiteX2-161" fmla="*/ 31382 w 3951730"/>
              <a:gd name="connsiteY2-162" fmla="*/ 3385291 h 3385291"/>
              <a:gd name="connsiteX3-163" fmla="*/ 1293945 w 3951730"/>
              <a:gd name="connsiteY3-164" fmla="*/ 915 h 3385291"/>
              <a:gd name="connsiteX4-165" fmla="*/ 2472385 w 3951730"/>
              <a:gd name="connsiteY4-166" fmla="*/ 915 h 3385291"/>
              <a:gd name="connsiteX5-167" fmla="*/ 3694856 w 3951730"/>
              <a:gd name="connsiteY5-168" fmla="*/ 2539197 h 3385291"/>
              <a:gd name="connsiteX6-169" fmla="*/ 3951730 w 3951730"/>
              <a:gd name="connsiteY6-170" fmla="*/ 2539197 h 3385291"/>
              <a:gd name="connsiteX7-171" fmla="*/ 3145728 w 3951730"/>
              <a:gd name="connsiteY7-172" fmla="*/ 3385291 h 3385291"/>
              <a:gd name="connsiteX8-173" fmla="*/ 2259542 w 3951730"/>
              <a:gd name="connsiteY8-174" fmla="*/ 2539197 h 3385291"/>
              <a:gd name="connsiteX9-175" fmla="*/ 2516417 w 3951730"/>
              <a:gd name="connsiteY9-176" fmla="*/ 2539197 h 3385291"/>
              <a:gd name="connsiteX10-177" fmla="*/ 1293946 w 3951730"/>
              <a:gd name="connsiteY10-178" fmla="*/ 915 h 3385291"/>
              <a:gd name="connsiteX0-179" fmla="*/ 3145728 w 3951730"/>
              <a:gd name="connsiteY0-180" fmla="*/ 3385291 h 3385291"/>
              <a:gd name="connsiteX1-181" fmla="*/ 2259542 w 3951730"/>
              <a:gd name="connsiteY1-182" fmla="*/ 2539197 h 3385291"/>
              <a:gd name="connsiteX2-183" fmla="*/ 2516417 w 3951730"/>
              <a:gd name="connsiteY2-184" fmla="*/ 2539197 h 3385291"/>
              <a:gd name="connsiteX3-185" fmla="*/ 1293946 w 3951730"/>
              <a:gd name="connsiteY3-186" fmla="*/ 915 h 3385291"/>
              <a:gd name="connsiteX4-187" fmla="*/ 2472385 w 3951730"/>
              <a:gd name="connsiteY4-188" fmla="*/ 915 h 3385291"/>
              <a:gd name="connsiteX5-189" fmla="*/ 3694856 w 3951730"/>
              <a:gd name="connsiteY5-190" fmla="*/ 2539197 h 3385291"/>
              <a:gd name="connsiteX6-191" fmla="*/ 3951730 w 3951730"/>
              <a:gd name="connsiteY6-192" fmla="*/ 2539197 h 3385291"/>
              <a:gd name="connsiteX7-193" fmla="*/ 3145728 w 3951730"/>
              <a:gd name="connsiteY7-194" fmla="*/ 3385291 h 3385291"/>
              <a:gd name="connsiteX0-195" fmla="*/ 1883165 w 3951730"/>
              <a:gd name="connsiteY0-196" fmla="*/ 392070 h 3385291"/>
              <a:gd name="connsiteX1-197" fmla="*/ 0 w 3951730"/>
              <a:gd name="connsiteY1-198" fmla="*/ 3343088 h 3385291"/>
              <a:gd name="connsiteX2-199" fmla="*/ 31382 w 3951730"/>
              <a:gd name="connsiteY2-200" fmla="*/ 3385291 h 3385291"/>
              <a:gd name="connsiteX3-201" fmla="*/ 144163 w 3951730"/>
              <a:gd name="connsiteY3-202" fmla="*/ 1987108 h 3385291"/>
              <a:gd name="connsiteX4-203" fmla="*/ 1883164 w 3951730"/>
              <a:gd name="connsiteY4-204" fmla="*/ 392070 h 3385291"/>
              <a:gd name="connsiteX5-205" fmla="*/ 1883165 w 3951730"/>
              <a:gd name="connsiteY5-206" fmla="*/ 392070 h 3385291"/>
              <a:gd name="connsiteX0-207" fmla="*/ 1883165 w 3951730"/>
              <a:gd name="connsiteY0-208" fmla="*/ 392070 h 3385291"/>
              <a:gd name="connsiteX1-209" fmla="*/ 14068 w 3951730"/>
              <a:gd name="connsiteY1-210" fmla="*/ 3385291 h 3385291"/>
              <a:gd name="connsiteX2-211" fmla="*/ 31382 w 3951730"/>
              <a:gd name="connsiteY2-212" fmla="*/ 3385291 h 3385291"/>
              <a:gd name="connsiteX3-213" fmla="*/ 1293945 w 3951730"/>
              <a:gd name="connsiteY3-214" fmla="*/ 915 h 3385291"/>
              <a:gd name="connsiteX4-215" fmla="*/ 2472385 w 3951730"/>
              <a:gd name="connsiteY4-216" fmla="*/ 915 h 3385291"/>
              <a:gd name="connsiteX5-217" fmla="*/ 3694856 w 3951730"/>
              <a:gd name="connsiteY5-218" fmla="*/ 2539197 h 3385291"/>
              <a:gd name="connsiteX6-219" fmla="*/ 3951730 w 3951730"/>
              <a:gd name="connsiteY6-220" fmla="*/ 2539197 h 3385291"/>
              <a:gd name="connsiteX7-221" fmla="*/ 3145728 w 3951730"/>
              <a:gd name="connsiteY7-222" fmla="*/ 3385291 h 3385291"/>
              <a:gd name="connsiteX8-223" fmla="*/ 2259542 w 3951730"/>
              <a:gd name="connsiteY8-224" fmla="*/ 2539197 h 3385291"/>
              <a:gd name="connsiteX9-225" fmla="*/ 2516417 w 3951730"/>
              <a:gd name="connsiteY9-226" fmla="*/ 2539197 h 3385291"/>
              <a:gd name="connsiteX10-227" fmla="*/ 1293946 w 3951730"/>
              <a:gd name="connsiteY10-228" fmla="*/ 915 h 3385291"/>
              <a:gd name="connsiteX0-229" fmla="*/ 3145728 w 3951730"/>
              <a:gd name="connsiteY0-230" fmla="*/ 3385291 h 3385291"/>
              <a:gd name="connsiteX1-231" fmla="*/ 2259542 w 3951730"/>
              <a:gd name="connsiteY1-232" fmla="*/ 2539197 h 3385291"/>
              <a:gd name="connsiteX2-233" fmla="*/ 2516417 w 3951730"/>
              <a:gd name="connsiteY2-234" fmla="*/ 2539197 h 3385291"/>
              <a:gd name="connsiteX3-235" fmla="*/ 1293946 w 3951730"/>
              <a:gd name="connsiteY3-236" fmla="*/ 915 h 3385291"/>
              <a:gd name="connsiteX4-237" fmla="*/ 2472385 w 3951730"/>
              <a:gd name="connsiteY4-238" fmla="*/ 915 h 3385291"/>
              <a:gd name="connsiteX5-239" fmla="*/ 3694856 w 3951730"/>
              <a:gd name="connsiteY5-240" fmla="*/ 2539197 h 3385291"/>
              <a:gd name="connsiteX6-241" fmla="*/ 3951730 w 3951730"/>
              <a:gd name="connsiteY6-242" fmla="*/ 2539197 h 3385291"/>
              <a:gd name="connsiteX7-243" fmla="*/ 3145728 w 3951730"/>
              <a:gd name="connsiteY7-244" fmla="*/ 3385291 h 3385291"/>
              <a:gd name="connsiteX0-245" fmla="*/ 1883165 w 3951730"/>
              <a:gd name="connsiteY0-246" fmla="*/ 392070 h 3385291"/>
              <a:gd name="connsiteX1-247" fmla="*/ 0 w 3951730"/>
              <a:gd name="connsiteY1-248" fmla="*/ 3343088 h 3385291"/>
              <a:gd name="connsiteX2-249" fmla="*/ 31382 w 3951730"/>
              <a:gd name="connsiteY2-250" fmla="*/ 3385291 h 3385291"/>
              <a:gd name="connsiteX3-251" fmla="*/ 144163 w 3951730"/>
              <a:gd name="connsiteY3-252" fmla="*/ 1987108 h 3385291"/>
              <a:gd name="connsiteX4-253" fmla="*/ 1883164 w 3951730"/>
              <a:gd name="connsiteY4-254" fmla="*/ 392070 h 3385291"/>
              <a:gd name="connsiteX5-255" fmla="*/ 1883165 w 3951730"/>
              <a:gd name="connsiteY5-256" fmla="*/ 392070 h 3385291"/>
              <a:gd name="connsiteX0-257" fmla="*/ 1883165 w 3951730"/>
              <a:gd name="connsiteY0-258" fmla="*/ 392070 h 3385291"/>
              <a:gd name="connsiteX1-259" fmla="*/ 14068 w 3951730"/>
              <a:gd name="connsiteY1-260" fmla="*/ 3385291 h 3385291"/>
              <a:gd name="connsiteX2-261" fmla="*/ 31382 w 3951730"/>
              <a:gd name="connsiteY2-262" fmla="*/ 3385291 h 3385291"/>
              <a:gd name="connsiteX3-263" fmla="*/ 1293945 w 3951730"/>
              <a:gd name="connsiteY3-264" fmla="*/ 915 h 3385291"/>
              <a:gd name="connsiteX4-265" fmla="*/ 2472385 w 3951730"/>
              <a:gd name="connsiteY4-266" fmla="*/ 915 h 3385291"/>
              <a:gd name="connsiteX5-267" fmla="*/ 3694856 w 3951730"/>
              <a:gd name="connsiteY5-268" fmla="*/ 2539197 h 3385291"/>
              <a:gd name="connsiteX6-269" fmla="*/ 3951730 w 3951730"/>
              <a:gd name="connsiteY6-270" fmla="*/ 2539197 h 3385291"/>
              <a:gd name="connsiteX7-271" fmla="*/ 3145728 w 3951730"/>
              <a:gd name="connsiteY7-272" fmla="*/ 3385291 h 3385291"/>
              <a:gd name="connsiteX8-273" fmla="*/ 2259542 w 3951730"/>
              <a:gd name="connsiteY8-274" fmla="*/ 2539197 h 3385291"/>
              <a:gd name="connsiteX9-275" fmla="*/ 2516417 w 3951730"/>
              <a:gd name="connsiteY9-276" fmla="*/ 2539197 h 3385291"/>
              <a:gd name="connsiteX10-277" fmla="*/ 1293946 w 3951730"/>
              <a:gd name="connsiteY10-278" fmla="*/ 915 h 3385291"/>
              <a:gd name="connsiteX0-279" fmla="*/ 3145728 w 3951730"/>
              <a:gd name="connsiteY0-280" fmla="*/ 3385291 h 3385291"/>
              <a:gd name="connsiteX1-281" fmla="*/ 2259542 w 3951730"/>
              <a:gd name="connsiteY1-282" fmla="*/ 2539197 h 3385291"/>
              <a:gd name="connsiteX2-283" fmla="*/ 2516417 w 3951730"/>
              <a:gd name="connsiteY2-284" fmla="*/ 2539197 h 3385291"/>
              <a:gd name="connsiteX3-285" fmla="*/ 1293946 w 3951730"/>
              <a:gd name="connsiteY3-286" fmla="*/ 915 h 3385291"/>
              <a:gd name="connsiteX4-287" fmla="*/ 2472385 w 3951730"/>
              <a:gd name="connsiteY4-288" fmla="*/ 915 h 3385291"/>
              <a:gd name="connsiteX5-289" fmla="*/ 3694856 w 3951730"/>
              <a:gd name="connsiteY5-290" fmla="*/ 2539197 h 3385291"/>
              <a:gd name="connsiteX6-291" fmla="*/ 3951730 w 3951730"/>
              <a:gd name="connsiteY6-292" fmla="*/ 2539197 h 3385291"/>
              <a:gd name="connsiteX7-293" fmla="*/ 3145728 w 3951730"/>
              <a:gd name="connsiteY7-294" fmla="*/ 3385291 h 3385291"/>
              <a:gd name="connsiteX0-295" fmla="*/ 1883165 w 3951730"/>
              <a:gd name="connsiteY0-296" fmla="*/ 392070 h 3385291"/>
              <a:gd name="connsiteX1-297" fmla="*/ 0 w 3951730"/>
              <a:gd name="connsiteY1-298" fmla="*/ 3343088 h 3385291"/>
              <a:gd name="connsiteX2-299" fmla="*/ 31382 w 3951730"/>
              <a:gd name="connsiteY2-300" fmla="*/ 3385291 h 3385291"/>
              <a:gd name="connsiteX3-301" fmla="*/ 144163 w 3951730"/>
              <a:gd name="connsiteY3-302" fmla="*/ 1987108 h 3385291"/>
              <a:gd name="connsiteX4-303" fmla="*/ 1883164 w 3951730"/>
              <a:gd name="connsiteY4-304" fmla="*/ 392070 h 3385291"/>
              <a:gd name="connsiteX5-305" fmla="*/ 1883165 w 3951730"/>
              <a:gd name="connsiteY5-306" fmla="*/ 392070 h 3385291"/>
              <a:gd name="connsiteX0-307" fmla="*/ 1883165 w 3951730"/>
              <a:gd name="connsiteY0-308" fmla="*/ 392070 h 3385291"/>
              <a:gd name="connsiteX1-309" fmla="*/ 14068 w 3951730"/>
              <a:gd name="connsiteY1-310" fmla="*/ 3385291 h 3385291"/>
              <a:gd name="connsiteX2-311" fmla="*/ 45450 w 3951730"/>
              <a:gd name="connsiteY2-312" fmla="*/ 2794448 h 3385291"/>
              <a:gd name="connsiteX3-313" fmla="*/ 1293945 w 3951730"/>
              <a:gd name="connsiteY3-314" fmla="*/ 915 h 3385291"/>
              <a:gd name="connsiteX4-315" fmla="*/ 2472385 w 3951730"/>
              <a:gd name="connsiteY4-316" fmla="*/ 915 h 3385291"/>
              <a:gd name="connsiteX5-317" fmla="*/ 3694856 w 3951730"/>
              <a:gd name="connsiteY5-318" fmla="*/ 2539197 h 3385291"/>
              <a:gd name="connsiteX6-319" fmla="*/ 3951730 w 3951730"/>
              <a:gd name="connsiteY6-320" fmla="*/ 2539197 h 3385291"/>
              <a:gd name="connsiteX7-321" fmla="*/ 3145728 w 3951730"/>
              <a:gd name="connsiteY7-322" fmla="*/ 3385291 h 3385291"/>
              <a:gd name="connsiteX8-323" fmla="*/ 2259542 w 3951730"/>
              <a:gd name="connsiteY8-324" fmla="*/ 2539197 h 3385291"/>
              <a:gd name="connsiteX9-325" fmla="*/ 2516417 w 3951730"/>
              <a:gd name="connsiteY9-326" fmla="*/ 2539197 h 3385291"/>
              <a:gd name="connsiteX10-327" fmla="*/ 1293946 w 3951730"/>
              <a:gd name="connsiteY10-328" fmla="*/ 915 h 3385291"/>
              <a:gd name="connsiteX0-329" fmla="*/ 3145728 w 3951730"/>
              <a:gd name="connsiteY0-330" fmla="*/ 3385291 h 3385291"/>
              <a:gd name="connsiteX1-331" fmla="*/ 2259542 w 3951730"/>
              <a:gd name="connsiteY1-332" fmla="*/ 2539197 h 3385291"/>
              <a:gd name="connsiteX2-333" fmla="*/ 2516417 w 3951730"/>
              <a:gd name="connsiteY2-334" fmla="*/ 2539197 h 3385291"/>
              <a:gd name="connsiteX3-335" fmla="*/ 1293946 w 3951730"/>
              <a:gd name="connsiteY3-336" fmla="*/ 915 h 3385291"/>
              <a:gd name="connsiteX4-337" fmla="*/ 2472385 w 3951730"/>
              <a:gd name="connsiteY4-338" fmla="*/ 915 h 3385291"/>
              <a:gd name="connsiteX5-339" fmla="*/ 3694856 w 3951730"/>
              <a:gd name="connsiteY5-340" fmla="*/ 2539197 h 3385291"/>
              <a:gd name="connsiteX6-341" fmla="*/ 3951730 w 3951730"/>
              <a:gd name="connsiteY6-342" fmla="*/ 2539197 h 3385291"/>
              <a:gd name="connsiteX7-343" fmla="*/ 3145728 w 3951730"/>
              <a:gd name="connsiteY7-344" fmla="*/ 3385291 h 3385291"/>
              <a:gd name="connsiteX0-345" fmla="*/ 1883165 w 3951730"/>
              <a:gd name="connsiteY0-346" fmla="*/ 392070 h 3385291"/>
              <a:gd name="connsiteX1-347" fmla="*/ 0 w 3951730"/>
              <a:gd name="connsiteY1-348" fmla="*/ 3343088 h 3385291"/>
              <a:gd name="connsiteX2-349" fmla="*/ 31382 w 3951730"/>
              <a:gd name="connsiteY2-350" fmla="*/ 3385291 h 3385291"/>
              <a:gd name="connsiteX3-351" fmla="*/ 144163 w 3951730"/>
              <a:gd name="connsiteY3-352" fmla="*/ 1987108 h 3385291"/>
              <a:gd name="connsiteX4-353" fmla="*/ 1883164 w 3951730"/>
              <a:gd name="connsiteY4-354" fmla="*/ 392070 h 3385291"/>
              <a:gd name="connsiteX5-355" fmla="*/ 1883165 w 3951730"/>
              <a:gd name="connsiteY5-356" fmla="*/ 392070 h 3385291"/>
              <a:gd name="connsiteX0-357" fmla="*/ 1883165 w 3951730"/>
              <a:gd name="connsiteY0-358" fmla="*/ 392070 h 3385291"/>
              <a:gd name="connsiteX1-359" fmla="*/ 14068 w 3951730"/>
              <a:gd name="connsiteY1-360" fmla="*/ 3385291 h 3385291"/>
              <a:gd name="connsiteX2-361" fmla="*/ 45450 w 3951730"/>
              <a:gd name="connsiteY2-362" fmla="*/ 2794448 h 3385291"/>
              <a:gd name="connsiteX3-363" fmla="*/ 1293945 w 3951730"/>
              <a:gd name="connsiteY3-364" fmla="*/ 915 h 3385291"/>
              <a:gd name="connsiteX4-365" fmla="*/ 2472385 w 3951730"/>
              <a:gd name="connsiteY4-366" fmla="*/ 915 h 3385291"/>
              <a:gd name="connsiteX5-367" fmla="*/ 3694856 w 3951730"/>
              <a:gd name="connsiteY5-368" fmla="*/ 2539197 h 3385291"/>
              <a:gd name="connsiteX6-369" fmla="*/ 3951730 w 3951730"/>
              <a:gd name="connsiteY6-370" fmla="*/ 2539197 h 3385291"/>
              <a:gd name="connsiteX7-371" fmla="*/ 3145728 w 3951730"/>
              <a:gd name="connsiteY7-372" fmla="*/ 3385291 h 3385291"/>
              <a:gd name="connsiteX8-373" fmla="*/ 2259542 w 3951730"/>
              <a:gd name="connsiteY8-374" fmla="*/ 2539197 h 3385291"/>
              <a:gd name="connsiteX9-375" fmla="*/ 2516417 w 3951730"/>
              <a:gd name="connsiteY9-376" fmla="*/ 2539197 h 3385291"/>
              <a:gd name="connsiteX10-377" fmla="*/ 1293946 w 3951730"/>
              <a:gd name="connsiteY10-378" fmla="*/ 915 h 3385291"/>
              <a:gd name="connsiteX0-379" fmla="*/ 3145728 w 3951730"/>
              <a:gd name="connsiteY0-380" fmla="*/ 3385291 h 3693794"/>
              <a:gd name="connsiteX1-381" fmla="*/ 2259542 w 3951730"/>
              <a:gd name="connsiteY1-382" fmla="*/ 2539197 h 3693794"/>
              <a:gd name="connsiteX2-383" fmla="*/ 2516417 w 3951730"/>
              <a:gd name="connsiteY2-384" fmla="*/ 2539197 h 3693794"/>
              <a:gd name="connsiteX3-385" fmla="*/ 1293946 w 3951730"/>
              <a:gd name="connsiteY3-386" fmla="*/ 915 h 3693794"/>
              <a:gd name="connsiteX4-387" fmla="*/ 2472385 w 3951730"/>
              <a:gd name="connsiteY4-388" fmla="*/ 915 h 3693794"/>
              <a:gd name="connsiteX5-389" fmla="*/ 3694856 w 3951730"/>
              <a:gd name="connsiteY5-390" fmla="*/ 2539197 h 3693794"/>
              <a:gd name="connsiteX6-391" fmla="*/ 3951730 w 3951730"/>
              <a:gd name="connsiteY6-392" fmla="*/ 2539197 h 3693794"/>
              <a:gd name="connsiteX7-393" fmla="*/ 3145728 w 3951730"/>
              <a:gd name="connsiteY7-394" fmla="*/ 3385291 h 3693794"/>
              <a:gd name="connsiteX0-395" fmla="*/ 1883165 w 3951730"/>
              <a:gd name="connsiteY0-396" fmla="*/ 392070 h 3693794"/>
              <a:gd name="connsiteX1-397" fmla="*/ 0 w 3951730"/>
              <a:gd name="connsiteY1-398" fmla="*/ 3343088 h 3693794"/>
              <a:gd name="connsiteX2-399" fmla="*/ 31382 w 3951730"/>
              <a:gd name="connsiteY2-400" fmla="*/ 3385291 h 3693794"/>
              <a:gd name="connsiteX3-401" fmla="*/ 144163 w 3951730"/>
              <a:gd name="connsiteY3-402" fmla="*/ 1987108 h 3693794"/>
              <a:gd name="connsiteX4-403" fmla="*/ 1883164 w 3951730"/>
              <a:gd name="connsiteY4-404" fmla="*/ 392070 h 3693794"/>
              <a:gd name="connsiteX5-405" fmla="*/ 1883165 w 3951730"/>
              <a:gd name="connsiteY5-406" fmla="*/ 392070 h 3693794"/>
              <a:gd name="connsiteX0-407" fmla="*/ 1883165 w 3951730"/>
              <a:gd name="connsiteY0-408" fmla="*/ 392070 h 3693794"/>
              <a:gd name="connsiteX1-409" fmla="*/ 14068 w 3951730"/>
              <a:gd name="connsiteY1-410" fmla="*/ 3385291 h 3693794"/>
              <a:gd name="connsiteX2-411" fmla="*/ 45450 w 3951730"/>
              <a:gd name="connsiteY2-412" fmla="*/ 2794448 h 3693794"/>
              <a:gd name="connsiteX3-413" fmla="*/ 1293945 w 3951730"/>
              <a:gd name="connsiteY3-414" fmla="*/ 915 h 3693794"/>
              <a:gd name="connsiteX4-415" fmla="*/ 2472385 w 3951730"/>
              <a:gd name="connsiteY4-416" fmla="*/ 915 h 3693794"/>
              <a:gd name="connsiteX5-417" fmla="*/ 3694856 w 3951730"/>
              <a:gd name="connsiteY5-418" fmla="*/ 2539197 h 3693794"/>
              <a:gd name="connsiteX6-419" fmla="*/ 3951730 w 3951730"/>
              <a:gd name="connsiteY6-420" fmla="*/ 2539197 h 3693794"/>
              <a:gd name="connsiteX7-421" fmla="*/ 3101657 w 3951730"/>
              <a:gd name="connsiteY7-422" fmla="*/ 3693794 h 3693794"/>
              <a:gd name="connsiteX8-423" fmla="*/ 2259542 w 3951730"/>
              <a:gd name="connsiteY8-424" fmla="*/ 2539197 h 3693794"/>
              <a:gd name="connsiteX9-425" fmla="*/ 2516417 w 3951730"/>
              <a:gd name="connsiteY9-426" fmla="*/ 2539197 h 3693794"/>
              <a:gd name="connsiteX10-427" fmla="*/ 1293946 w 3951730"/>
              <a:gd name="connsiteY10-428" fmla="*/ 915 h 3693794"/>
              <a:gd name="connsiteX0-429" fmla="*/ 3101657 w 3951730"/>
              <a:gd name="connsiteY0-430" fmla="*/ 3715832 h 3715832"/>
              <a:gd name="connsiteX1-431" fmla="*/ 2259542 w 3951730"/>
              <a:gd name="connsiteY1-432" fmla="*/ 2539197 h 3715832"/>
              <a:gd name="connsiteX2-433" fmla="*/ 2516417 w 3951730"/>
              <a:gd name="connsiteY2-434" fmla="*/ 2539197 h 3715832"/>
              <a:gd name="connsiteX3-435" fmla="*/ 1293946 w 3951730"/>
              <a:gd name="connsiteY3-436" fmla="*/ 915 h 3715832"/>
              <a:gd name="connsiteX4-437" fmla="*/ 2472385 w 3951730"/>
              <a:gd name="connsiteY4-438" fmla="*/ 915 h 3715832"/>
              <a:gd name="connsiteX5-439" fmla="*/ 3694856 w 3951730"/>
              <a:gd name="connsiteY5-440" fmla="*/ 2539197 h 3715832"/>
              <a:gd name="connsiteX6-441" fmla="*/ 3951730 w 3951730"/>
              <a:gd name="connsiteY6-442" fmla="*/ 2539197 h 3715832"/>
              <a:gd name="connsiteX7-443" fmla="*/ 3101657 w 3951730"/>
              <a:gd name="connsiteY7-444" fmla="*/ 3715832 h 3715832"/>
              <a:gd name="connsiteX0-445" fmla="*/ 1883165 w 3951730"/>
              <a:gd name="connsiteY0-446" fmla="*/ 392070 h 3715832"/>
              <a:gd name="connsiteX1-447" fmla="*/ 0 w 3951730"/>
              <a:gd name="connsiteY1-448" fmla="*/ 3343088 h 3715832"/>
              <a:gd name="connsiteX2-449" fmla="*/ 31382 w 3951730"/>
              <a:gd name="connsiteY2-450" fmla="*/ 3385291 h 3715832"/>
              <a:gd name="connsiteX3-451" fmla="*/ 144163 w 3951730"/>
              <a:gd name="connsiteY3-452" fmla="*/ 1987108 h 3715832"/>
              <a:gd name="connsiteX4-453" fmla="*/ 1883164 w 3951730"/>
              <a:gd name="connsiteY4-454" fmla="*/ 392070 h 3715832"/>
              <a:gd name="connsiteX5-455" fmla="*/ 1883165 w 3951730"/>
              <a:gd name="connsiteY5-456" fmla="*/ 392070 h 3715832"/>
              <a:gd name="connsiteX0-457" fmla="*/ 1883165 w 3951730"/>
              <a:gd name="connsiteY0-458" fmla="*/ 392070 h 3715832"/>
              <a:gd name="connsiteX1-459" fmla="*/ 14068 w 3951730"/>
              <a:gd name="connsiteY1-460" fmla="*/ 3385291 h 3715832"/>
              <a:gd name="connsiteX2-461" fmla="*/ 45450 w 3951730"/>
              <a:gd name="connsiteY2-462" fmla="*/ 2794448 h 3715832"/>
              <a:gd name="connsiteX3-463" fmla="*/ 1293945 w 3951730"/>
              <a:gd name="connsiteY3-464" fmla="*/ 915 h 3715832"/>
              <a:gd name="connsiteX4-465" fmla="*/ 2472385 w 3951730"/>
              <a:gd name="connsiteY4-466" fmla="*/ 915 h 3715832"/>
              <a:gd name="connsiteX5-467" fmla="*/ 3694856 w 3951730"/>
              <a:gd name="connsiteY5-468" fmla="*/ 2539197 h 3715832"/>
              <a:gd name="connsiteX6-469" fmla="*/ 3951730 w 3951730"/>
              <a:gd name="connsiteY6-470" fmla="*/ 2539197 h 3715832"/>
              <a:gd name="connsiteX7-471" fmla="*/ 3101657 w 3951730"/>
              <a:gd name="connsiteY7-472" fmla="*/ 3693794 h 3715832"/>
              <a:gd name="connsiteX8-473" fmla="*/ 2259542 w 3951730"/>
              <a:gd name="connsiteY8-474" fmla="*/ 2539197 h 3715832"/>
              <a:gd name="connsiteX9-475" fmla="*/ 2516417 w 3951730"/>
              <a:gd name="connsiteY9-476" fmla="*/ 2539197 h 3715832"/>
              <a:gd name="connsiteX10-477" fmla="*/ 1293946 w 3951730"/>
              <a:gd name="connsiteY10-478" fmla="*/ 915 h 3715832"/>
              <a:gd name="connsiteX0-479" fmla="*/ 3101657 w 3951730"/>
              <a:gd name="connsiteY0-480" fmla="*/ 3715832 h 3715832"/>
              <a:gd name="connsiteX1-481" fmla="*/ 2259542 w 3951730"/>
              <a:gd name="connsiteY1-482" fmla="*/ 2539197 h 3715832"/>
              <a:gd name="connsiteX2-483" fmla="*/ 2516417 w 3951730"/>
              <a:gd name="connsiteY2-484" fmla="*/ 2539197 h 3715832"/>
              <a:gd name="connsiteX3-485" fmla="*/ 1293946 w 3951730"/>
              <a:gd name="connsiteY3-486" fmla="*/ 915 h 3715832"/>
              <a:gd name="connsiteX4-487" fmla="*/ 2472385 w 3951730"/>
              <a:gd name="connsiteY4-488" fmla="*/ 915 h 3715832"/>
              <a:gd name="connsiteX5-489" fmla="*/ 3694856 w 3951730"/>
              <a:gd name="connsiteY5-490" fmla="*/ 2539197 h 3715832"/>
              <a:gd name="connsiteX6-491" fmla="*/ 3951730 w 3951730"/>
              <a:gd name="connsiteY6-492" fmla="*/ 2539197 h 3715832"/>
              <a:gd name="connsiteX7-493" fmla="*/ 3101657 w 3951730"/>
              <a:gd name="connsiteY7-494" fmla="*/ 3715832 h 3715832"/>
              <a:gd name="connsiteX0-495" fmla="*/ 1883165 w 3951730"/>
              <a:gd name="connsiteY0-496" fmla="*/ 392070 h 3715832"/>
              <a:gd name="connsiteX1-497" fmla="*/ 0 w 3951730"/>
              <a:gd name="connsiteY1-498" fmla="*/ 3343088 h 3715832"/>
              <a:gd name="connsiteX2-499" fmla="*/ 31382 w 3951730"/>
              <a:gd name="connsiteY2-500" fmla="*/ 3385291 h 3715832"/>
              <a:gd name="connsiteX3-501" fmla="*/ 144163 w 3951730"/>
              <a:gd name="connsiteY3-502" fmla="*/ 1987108 h 3715832"/>
              <a:gd name="connsiteX4-503" fmla="*/ 1883164 w 3951730"/>
              <a:gd name="connsiteY4-504" fmla="*/ 392070 h 3715832"/>
              <a:gd name="connsiteX5-505" fmla="*/ 1883165 w 3951730"/>
              <a:gd name="connsiteY5-506" fmla="*/ 392070 h 3715832"/>
              <a:gd name="connsiteX0-507" fmla="*/ 1883165 w 3951730"/>
              <a:gd name="connsiteY0-508" fmla="*/ 392070 h 3715832"/>
              <a:gd name="connsiteX1-509" fmla="*/ 14068 w 3951730"/>
              <a:gd name="connsiteY1-510" fmla="*/ 3385291 h 3715832"/>
              <a:gd name="connsiteX2-511" fmla="*/ 45450 w 3951730"/>
              <a:gd name="connsiteY2-512" fmla="*/ 2794448 h 3715832"/>
              <a:gd name="connsiteX3-513" fmla="*/ 1293945 w 3951730"/>
              <a:gd name="connsiteY3-514" fmla="*/ 915 h 3715832"/>
              <a:gd name="connsiteX4-515" fmla="*/ 2472385 w 3951730"/>
              <a:gd name="connsiteY4-516" fmla="*/ 915 h 3715832"/>
              <a:gd name="connsiteX5-517" fmla="*/ 3694856 w 3951730"/>
              <a:gd name="connsiteY5-518" fmla="*/ 2539197 h 3715832"/>
              <a:gd name="connsiteX6-519" fmla="*/ 3951730 w 3951730"/>
              <a:gd name="connsiteY6-520" fmla="*/ 2539197 h 3715832"/>
              <a:gd name="connsiteX7-521" fmla="*/ 3101657 w 3951730"/>
              <a:gd name="connsiteY7-522" fmla="*/ 3693794 h 3715832"/>
              <a:gd name="connsiteX8-523" fmla="*/ 2259542 w 3951730"/>
              <a:gd name="connsiteY8-524" fmla="*/ 2539197 h 3715832"/>
              <a:gd name="connsiteX9-525" fmla="*/ 2516417 w 3951730"/>
              <a:gd name="connsiteY9-526" fmla="*/ 2539197 h 3715832"/>
              <a:gd name="connsiteX10-527" fmla="*/ 1293946 w 3951730"/>
              <a:gd name="connsiteY10-528" fmla="*/ 915 h 3715832"/>
              <a:gd name="connsiteX0-529" fmla="*/ 3101657 w 3951730"/>
              <a:gd name="connsiteY0-530" fmla="*/ 3715832 h 3715832"/>
              <a:gd name="connsiteX1-531" fmla="*/ 2259542 w 3951730"/>
              <a:gd name="connsiteY1-532" fmla="*/ 2539197 h 3715832"/>
              <a:gd name="connsiteX2-533" fmla="*/ 2516417 w 3951730"/>
              <a:gd name="connsiteY2-534" fmla="*/ 2539197 h 3715832"/>
              <a:gd name="connsiteX3-535" fmla="*/ 1293946 w 3951730"/>
              <a:gd name="connsiteY3-536" fmla="*/ 915 h 3715832"/>
              <a:gd name="connsiteX4-537" fmla="*/ 2472385 w 3951730"/>
              <a:gd name="connsiteY4-538" fmla="*/ 915 h 3715832"/>
              <a:gd name="connsiteX5-539" fmla="*/ 3694856 w 3951730"/>
              <a:gd name="connsiteY5-540" fmla="*/ 2539197 h 3715832"/>
              <a:gd name="connsiteX6-541" fmla="*/ 3951730 w 3951730"/>
              <a:gd name="connsiteY6-542" fmla="*/ 2539197 h 3715832"/>
              <a:gd name="connsiteX7-543" fmla="*/ 3101657 w 3951730"/>
              <a:gd name="connsiteY7-544" fmla="*/ 3715832 h 3715832"/>
              <a:gd name="connsiteX0-545" fmla="*/ 1883165 w 3951730"/>
              <a:gd name="connsiteY0-546" fmla="*/ 392070 h 3715832"/>
              <a:gd name="connsiteX1-547" fmla="*/ 0 w 3951730"/>
              <a:gd name="connsiteY1-548" fmla="*/ 3343088 h 3715832"/>
              <a:gd name="connsiteX2-549" fmla="*/ 31382 w 3951730"/>
              <a:gd name="connsiteY2-550" fmla="*/ 3385291 h 3715832"/>
              <a:gd name="connsiteX3-551" fmla="*/ 144163 w 3951730"/>
              <a:gd name="connsiteY3-552" fmla="*/ 1987108 h 3715832"/>
              <a:gd name="connsiteX4-553" fmla="*/ 1883164 w 3951730"/>
              <a:gd name="connsiteY4-554" fmla="*/ 392070 h 3715832"/>
              <a:gd name="connsiteX5-555" fmla="*/ 1883165 w 3951730"/>
              <a:gd name="connsiteY5-556" fmla="*/ 392070 h 3715832"/>
              <a:gd name="connsiteX0-557" fmla="*/ 14068 w 3951730"/>
              <a:gd name="connsiteY0-558" fmla="*/ 3385291 h 3715832"/>
              <a:gd name="connsiteX1-559" fmla="*/ 45450 w 3951730"/>
              <a:gd name="connsiteY1-560" fmla="*/ 2794448 h 3715832"/>
              <a:gd name="connsiteX2-561" fmla="*/ 1293945 w 3951730"/>
              <a:gd name="connsiteY2-562" fmla="*/ 915 h 3715832"/>
              <a:gd name="connsiteX3-563" fmla="*/ 2472385 w 3951730"/>
              <a:gd name="connsiteY3-564" fmla="*/ 915 h 3715832"/>
              <a:gd name="connsiteX4-565" fmla="*/ 3694856 w 3951730"/>
              <a:gd name="connsiteY4-566" fmla="*/ 2539197 h 3715832"/>
              <a:gd name="connsiteX5-567" fmla="*/ 3951730 w 3951730"/>
              <a:gd name="connsiteY5-568" fmla="*/ 2539197 h 3715832"/>
              <a:gd name="connsiteX6-569" fmla="*/ 3101657 w 3951730"/>
              <a:gd name="connsiteY6-570" fmla="*/ 3693794 h 3715832"/>
              <a:gd name="connsiteX7-571" fmla="*/ 2259542 w 3951730"/>
              <a:gd name="connsiteY7-572" fmla="*/ 2539197 h 3715832"/>
              <a:gd name="connsiteX8-573" fmla="*/ 2516417 w 3951730"/>
              <a:gd name="connsiteY8-574" fmla="*/ 2539197 h 3715832"/>
              <a:gd name="connsiteX9-575" fmla="*/ 1293946 w 3951730"/>
              <a:gd name="connsiteY9-576" fmla="*/ 915 h 3715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  <a:cxn ang="0">
                <a:pos x="connsiteX7-27" y="connsiteY7-28"/>
              </a:cxn>
              <a:cxn ang="0">
                <a:pos x="connsiteX8-73" y="connsiteY8-74"/>
              </a:cxn>
              <a:cxn ang="0">
                <a:pos x="connsiteX9-75" y="connsiteY9-76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4E8B84-1765-1377-6C69-04A9BF917122}"/>
              </a:ext>
            </a:extLst>
          </p:cNvPr>
          <p:cNvSpPr txBox="1">
            <a:spLocks noChangeArrowheads="1"/>
          </p:cNvSpPr>
          <p:nvPr/>
        </p:nvSpPr>
        <p:spPr bwMode="auto">
          <a:xfrm rot="18759385">
            <a:off x="6381354" y="2039733"/>
            <a:ext cx="171558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sym typeface="+mn-lt"/>
              </a:rPr>
              <a:t>添加文字</a:t>
            </a:r>
          </a:p>
        </p:txBody>
      </p:sp>
      <p:sp>
        <p:nvSpPr>
          <p:cNvPr id="16" name="上弧形箭头 2">
            <a:extLst>
              <a:ext uri="{FF2B5EF4-FFF2-40B4-BE49-F238E27FC236}">
                <a16:creationId xmlns:a16="http://schemas.microsoft.com/office/drawing/2014/main" id="{47E76DFC-04F6-0C88-1975-9240CABA98EF}"/>
              </a:ext>
            </a:extLst>
          </p:cNvPr>
          <p:cNvSpPr/>
          <p:nvPr/>
        </p:nvSpPr>
        <p:spPr bwMode="auto">
          <a:xfrm rot="1770200" flipV="1">
            <a:off x="3435030" y="3335801"/>
            <a:ext cx="2430787" cy="2278475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-1" fmla="*/ 1851783 w 3960440"/>
              <a:gd name="connsiteY0-2" fmla="*/ 391155 h 3384376"/>
              <a:gd name="connsiteX1-3" fmla="*/ 1178440 w 3960440"/>
              <a:gd name="connsiteY1-4" fmla="*/ 3384376 h 3384376"/>
              <a:gd name="connsiteX2-5" fmla="*/ 0 w 3960440"/>
              <a:gd name="connsiteY2-6" fmla="*/ 3384376 h 3384376"/>
              <a:gd name="connsiteX3-7" fmla="*/ 112781 w 3960440"/>
              <a:gd name="connsiteY3-8" fmla="*/ 1986193 h 3384376"/>
              <a:gd name="connsiteX4-9" fmla="*/ 1851782 w 3960440"/>
              <a:gd name="connsiteY4-10" fmla="*/ 391155 h 3384376"/>
              <a:gd name="connsiteX5-11" fmla="*/ 1851783 w 3960440"/>
              <a:gd name="connsiteY5-12" fmla="*/ 391155 h 3384376"/>
              <a:gd name="connsiteX0-13" fmla="*/ 1851783 w 3960440"/>
              <a:gd name="connsiteY0-14" fmla="*/ 391155 h 3384376"/>
              <a:gd name="connsiteX1-15" fmla="*/ 1178440 w 3960440"/>
              <a:gd name="connsiteY1-16" fmla="*/ 3384376 h 3384376"/>
              <a:gd name="connsiteX2-17" fmla="*/ 0 w 3960440"/>
              <a:gd name="connsiteY2-18" fmla="*/ 3384376 h 3384376"/>
              <a:gd name="connsiteX3-19" fmla="*/ 1262563 w 3960440"/>
              <a:gd name="connsiteY3-20" fmla="*/ 0 h 3384376"/>
              <a:gd name="connsiteX4-21" fmla="*/ 2441003 w 3960440"/>
              <a:gd name="connsiteY4-22" fmla="*/ 0 h 3384376"/>
              <a:gd name="connsiteX5-23" fmla="*/ 3663474 w 3960440"/>
              <a:gd name="connsiteY5-24" fmla="*/ 2538282 h 3384376"/>
              <a:gd name="connsiteX6-25" fmla="*/ 3920348 w 3960440"/>
              <a:gd name="connsiteY6-26" fmla="*/ 2538282 h 3384376"/>
              <a:gd name="connsiteX7-27" fmla="*/ 3114346 w 3960440"/>
              <a:gd name="connsiteY7-28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-29" fmla="*/ 3131660 w 3937662"/>
              <a:gd name="connsiteY0-30" fmla="*/ 3385291 h 3385291"/>
              <a:gd name="connsiteX1-31" fmla="*/ 2245474 w 3937662"/>
              <a:gd name="connsiteY1-32" fmla="*/ 2539197 h 3385291"/>
              <a:gd name="connsiteX2-33" fmla="*/ 2502349 w 3937662"/>
              <a:gd name="connsiteY2-34" fmla="*/ 2539197 h 3385291"/>
              <a:gd name="connsiteX3-35" fmla="*/ 1279878 w 3937662"/>
              <a:gd name="connsiteY3-36" fmla="*/ 915 h 3385291"/>
              <a:gd name="connsiteX4-37" fmla="*/ 2458317 w 3937662"/>
              <a:gd name="connsiteY4-38" fmla="*/ 915 h 3385291"/>
              <a:gd name="connsiteX5-39" fmla="*/ 3680788 w 3937662"/>
              <a:gd name="connsiteY5-40" fmla="*/ 2539197 h 3385291"/>
              <a:gd name="connsiteX6-41" fmla="*/ 3937662 w 3937662"/>
              <a:gd name="connsiteY6-42" fmla="*/ 2539197 h 3385291"/>
              <a:gd name="connsiteX7-43" fmla="*/ 3131660 w 3937662"/>
              <a:gd name="connsiteY7-44" fmla="*/ 3385291 h 3385291"/>
              <a:gd name="connsiteX0-45" fmla="*/ 1869097 w 3937662"/>
              <a:gd name="connsiteY0-46" fmla="*/ 392070 h 3385291"/>
              <a:gd name="connsiteX1-47" fmla="*/ 1195754 w 3937662"/>
              <a:gd name="connsiteY1-48" fmla="*/ 3385291 h 3385291"/>
              <a:gd name="connsiteX2-49" fmla="*/ 17314 w 3937662"/>
              <a:gd name="connsiteY2-50" fmla="*/ 3385291 h 3385291"/>
              <a:gd name="connsiteX3-51" fmla="*/ 130095 w 3937662"/>
              <a:gd name="connsiteY3-52" fmla="*/ 1987108 h 3385291"/>
              <a:gd name="connsiteX4-53" fmla="*/ 1869096 w 3937662"/>
              <a:gd name="connsiteY4-54" fmla="*/ 392070 h 3385291"/>
              <a:gd name="connsiteX5-55" fmla="*/ 1869097 w 3937662"/>
              <a:gd name="connsiteY5-56" fmla="*/ 392070 h 3385291"/>
              <a:gd name="connsiteX0-57" fmla="*/ 1869097 w 3937662"/>
              <a:gd name="connsiteY0-58" fmla="*/ 392070 h 3385291"/>
              <a:gd name="connsiteX1-59" fmla="*/ 0 w 3937662"/>
              <a:gd name="connsiteY1-60" fmla="*/ 3385291 h 3385291"/>
              <a:gd name="connsiteX2-61" fmla="*/ 17314 w 3937662"/>
              <a:gd name="connsiteY2-62" fmla="*/ 3385291 h 3385291"/>
              <a:gd name="connsiteX3-63" fmla="*/ 1279877 w 3937662"/>
              <a:gd name="connsiteY3-64" fmla="*/ 915 h 3385291"/>
              <a:gd name="connsiteX4-65" fmla="*/ 2458317 w 3937662"/>
              <a:gd name="connsiteY4-66" fmla="*/ 915 h 3385291"/>
              <a:gd name="connsiteX5-67" fmla="*/ 3680788 w 3937662"/>
              <a:gd name="connsiteY5-68" fmla="*/ 2539197 h 3385291"/>
              <a:gd name="connsiteX6-69" fmla="*/ 3937662 w 3937662"/>
              <a:gd name="connsiteY6-70" fmla="*/ 2539197 h 3385291"/>
              <a:gd name="connsiteX7-71" fmla="*/ 3131660 w 3937662"/>
              <a:gd name="connsiteY7-72" fmla="*/ 3385291 h 3385291"/>
              <a:gd name="connsiteX8-73" fmla="*/ 2245474 w 3937662"/>
              <a:gd name="connsiteY8-74" fmla="*/ 2539197 h 3385291"/>
              <a:gd name="connsiteX9-75" fmla="*/ 2502349 w 3937662"/>
              <a:gd name="connsiteY9-76" fmla="*/ 2539197 h 3385291"/>
              <a:gd name="connsiteX10-77" fmla="*/ 1279878 w 3937662"/>
              <a:gd name="connsiteY10-78" fmla="*/ 915 h 3385291"/>
              <a:gd name="connsiteX0-79" fmla="*/ 3145728 w 3951730"/>
              <a:gd name="connsiteY0-80" fmla="*/ 3385291 h 3385291"/>
              <a:gd name="connsiteX1-81" fmla="*/ 2259542 w 3951730"/>
              <a:gd name="connsiteY1-82" fmla="*/ 2539197 h 3385291"/>
              <a:gd name="connsiteX2-83" fmla="*/ 2516417 w 3951730"/>
              <a:gd name="connsiteY2-84" fmla="*/ 2539197 h 3385291"/>
              <a:gd name="connsiteX3-85" fmla="*/ 1293946 w 3951730"/>
              <a:gd name="connsiteY3-86" fmla="*/ 915 h 3385291"/>
              <a:gd name="connsiteX4-87" fmla="*/ 2472385 w 3951730"/>
              <a:gd name="connsiteY4-88" fmla="*/ 915 h 3385291"/>
              <a:gd name="connsiteX5-89" fmla="*/ 3694856 w 3951730"/>
              <a:gd name="connsiteY5-90" fmla="*/ 2539197 h 3385291"/>
              <a:gd name="connsiteX6-91" fmla="*/ 3951730 w 3951730"/>
              <a:gd name="connsiteY6-92" fmla="*/ 2539197 h 3385291"/>
              <a:gd name="connsiteX7-93" fmla="*/ 3145728 w 3951730"/>
              <a:gd name="connsiteY7-94" fmla="*/ 3385291 h 3385291"/>
              <a:gd name="connsiteX0-95" fmla="*/ 1883165 w 3951730"/>
              <a:gd name="connsiteY0-96" fmla="*/ 392070 h 3385291"/>
              <a:gd name="connsiteX1-97" fmla="*/ 0 w 3951730"/>
              <a:gd name="connsiteY1-98" fmla="*/ 3343088 h 3385291"/>
              <a:gd name="connsiteX2-99" fmla="*/ 31382 w 3951730"/>
              <a:gd name="connsiteY2-100" fmla="*/ 3385291 h 3385291"/>
              <a:gd name="connsiteX3-101" fmla="*/ 144163 w 3951730"/>
              <a:gd name="connsiteY3-102" fmla="*/ 1987108 h 3385291"/>
              <a:gd name="connsiteX4-103" fmla="*/ 1883164 w 3951730"/>
              <a:gd name="connsiteY4-104" fmla="*/ 392070 h 3385291"/>
              <a:gd name="connsiteX5-105" fmla="*/ 1883165 w 3951730"/>
              <a:gd name="connsiteY5-106" fmla="*/ 392070 h 3385291"/>
              <a:gd name="connsiteX0-107" fmla="*/ 1883165 w 3951730"/>
              <a:gd name="connsiteY0-108" fmla="*/ 392070 h 3385291"/>
              <a:gd name="connsiteX1-109" fmla="*/ 14068 w 3951730"/>
              <a:gd name="connsiteY1-110" fmla="*/ 3385291 h 3385291"/>
              <a:gd name="connsiteX2-111" fmla="*/ 31382 w 3951730"/>
              <a:gd name="connsiteY2-112" fmla="*/ 3385291 h 3385291"/>
              <a:gd name="connsiteX3-113" fmla="*/ 1293945 w 3951730"/>
              <a:gd name="connsiteY3-114" fmla="*/ 915 h 3385291"/>
              <a:gd name="connsiteX4-115" fmla="*/ 2472385 w 3951730"/>
              <a:gd name="connsiteY4-116" fmla="*/ 915 h 3385291"/>
              <a:gd name="connsiteX5-117" fmla="*/ 3694856 w 3951730"/>
              <a:gd name="connsiteY5-118" fmla="*/ 2539197 h 3385291"/>
              <a:gd name="connsiteX6-119" fmla="*/ 3951730 w 3951730"/>
              <a:gd name="connsiteY6-120" fmla="*/ 2539197 h 3385291"/>
              <a:gd name="connsiteX7-121" fmla="*/ 3145728 w 3951730"/>
              <a:gd name="connsiteY7-122" fmla="*/ 3385291 h 3385291"/>
              <a:gd name="connsiteX8-123" fmla="*/ 2259542 w 3951730"/>
              <a:gd name="connsiteY8-124" fmla="*/ 2539197 h 3385291"/>
              <a:gd name="connsiteX9-125" fmla="*/ 2516417 w 3951730"/>
              <a:gd name="connsiteY9-126" fmla="*/ 2539197 h 3385291"/>
              <a:gd name="connsiteX10-127" fmla="*/ 1293946 w 3951730"/>
              <a:gd name="connsiteY10-128" fmla="*/ 915 h 3385291"/>
              <a:gd name="connsiteX0-129" fmla="*/ 3145728 w 3951730"/>
              <a:gd name="connsiteY0-130" fmla="*/ 3385291 h 3385291"/>
              <a:gd name="connsiteX1-131" fmla="*/ 2259542 w 3951730"/>
              <a:gd name="connsiteY1-132" fmla="*/ 2539197 h 3385291"/>
              <a:gd name="connsiteX2-133" fmla="*/ 2516417 w 3951730"/>
              <a:gd name="connsiteY2-134" fmla="*/ 2539197 h 3385291"/>
              <a:gd name="connsiteX3-135" fmla="*/ 1293946 w 3951730"/>
              <a:gd name="connsiteY3-136" fmla="*/ 915 h 3385291"/>
              <a:gd name="connsiteX4-137" fmla="*/ 2472385 w 3951730"/>
              <a:gd name="connsiteY4-138" fmla="*/ 915 h 3385291"/>
              <a:gd name="connsiteX5-139" fmla="*/ 3694856 w 3951730"/>
              <a:gd name="connsiteY5-140" fmla="*/ 2539197 h 3385291"/>
              <a:gd name="connsiteX6-141" fmla="*/ 3951730 w 3951730"/>
              <a:gd name="connsiteY6-142" fmla="*/ 2539197 h 3385291"/>
              <a:gd name="connsiteX7-143" fmla="*/ 3145728 w 3951730"/>
              <a:gd name="connsiteY7-144" fmla="*/ 3385291 h 3385291"/>
              <a:gd name="connsiteX0-145" fmla="*/ 1883165 w 3951730"/>
              <a:gd name="connsiteY0-146" fmla="*/ 392070 h 3385291"/>
              <a:gd name="connsiteX1-147" fmla="*/ 0 w 3951730"/>
              <a:gd name="connsiteY1-148" fmla="*/ 3343088 h 3385291"/>
              <a:gd name="connsiteX2-149" fmla="*/ 31382 w 3951730"/>
              <a:gd name="connsiteY2-150" fmla="*/ 3385291 h 3385291"/>
              <a:gd name="connsiteX3-151" fmla="*/ 144163 w 3951730"/>
              <a:gd name="connsiteY3-152" fmla="*/ 1987108 h 3385291"/>
              <a:gd name="connsiteX4-153" fmla="*/ 1883164 w 3951730"/>
              <a:gd name="connsiteY4-154" fmla="*/ 392070 h 3385291"/>
              <a:gd name="connsiteX5-155" fmla="*/ 1883165 w 3951730"/>
              <a:gd name="connsiteY5-156" fmla="*/ 392070 h 3385291"/>
              <a:gd name="connsiteX0-157" fmla="*/ 1883165 w 3951730"/>
              <a:gd name="connsiteY0-158" fmla="*/ 392070 h 3385291"/>
              <a:gd name="connsiteX1-159" fmla="*/ 14068 w 3951730"/>
              <a:gd name="connsiteY1-160" fmla="*/ 3385291 h 3385291"/>
              <a:gd name="connsiteX2-161" fmla="*/ 31382 w 3951730"/>
              <a:gd name="connsiteY2-162" fmla="*/ 3385291 h 3385291"/>
              <a:gd name="connsiteX3-163" fmla="*/ 1293945 w 3951730"/>
              <a:gd name="connsiteY3-164" fmla="*/ 915 h 3385291"/>
              <a:gd name="connsiteX4-165" fmla="*/ 2472385 w 3951730"/>
              <a:gd name="connsiteY4-166" fmla="*/ 915 h 3385291"/>
              <a:gd name="connsiteX5-167" fmla="*/ 3694856 w 3951730"/>
              <a:gd name="connsiteY5-168" fmla="*/ 2539197 h 3385291"/>
              <a:gd name="connsiteX6-169" fmla="*/ 3951730 w 3951730"/>
              <a:gd name="connsiteY6-170" fmla="*/ 2539197 h 3385291"/>
              <a:gd name="connsiteX7-171" fmla="*/ 3145728 w 3951730"/>
              <a:gd name="connsiteY7-172" fmla="*/ 3385291 h 3385291"/>
              <a:gd name="connsiteX8-173" fmla="*/ 2259542 w 3951730"/>
              <a:gd name="connsiteY8-174" fmla="*/ 2539197 h 3385291"/>
              <a:gd name="connsiteX9-175" fmla="*/ 2516417 w 3951730"/>
              <a:gd name="connsiteY9-176" fmla="*/ 2539197 h 3385291"/>
              <a:gd name="connsiteX10-177" fmla="*/ 1293946 w 3951730"/>
              <a:gd name="connsiteY10-178" fmla="*/ 915 h 3385291"/>
              <a:gd name="connsiteX0-179" fmla="*/ 3145728 w 3951730"/>
              <a:gd name="connsiteY0-180" fmla="*/ 3385291 h 3385291"/>
              <a:gd name="connsiteX1-181" fmla="*/ 2259542 w 3951730"/>
              <a:gd name="connsiteY1-182" fmla="*/ 2539197 h 3385291"/>
              <a:gd name="connsiteX2-183" fmla="*/ 2516417 w 3951730"/>
              <a:gd name="connsiteY2-184" fmla="*/ 2539197 h 3385291"/>
              <a:gd name="connsiteX3-185" fmla="*/ 1293946 w 3951730"/>
              <a:gd name="connsiteY3-186" fmla="*/ 915 h 3385291"/>
              <a:gd name="connsiteX4-187" fmla="*/ 2472385 w 3951730"/>
              <a:gd name="connsiteY4-188" fmla="*/ 915 h 3385291"/>
              <a:gd name="connsiteX5-189" fmla="*/ 3694856 w 3951730"/>
              <a:gd name="connsiteY5-190" fmla="*/ 2539197 h 3385291"/>
              <a:gd name="connsiteX6-191" fmla="*/ 3951730 w 3951730"/>
              <a:gd name="connsiteY6-192" fmla="*/ 2539197 h 3385291"/>
              <a:gd name="connsiteX7-193" fmla="*/ 3145728 w 3951730"/>
              <a:gd name="connsiteY7-194" fmla="*/ 3385291 h 3385291"/>
              <a:gd name="connsiteX0-195" fmla="*/ 1883165 w 3951730"/>
              <a:gd name="connsiteY0-196" fmla="*/ 392070 h 3385291"/>
              <a:gd name="connsiteX1-197" fmla="*/ 0 w 3951730"/>
              <a:gd name="connsiteY1-198" fmla="*/ 3343088 h 3385291"/>
              <a:gd name="connsiteX2-199" fmla="*/ 31382 w 3951730"/>
              <a:gd name="connsiteY2-200" fmla="*/ 3385291 h 3385291"/>
              <a:gd name="connsiteX3-201" fmla="*/ 144163 w 3951730"/>
              <a:gd name="connsiteY3-202" fmla="*/ 1987108 h 3385291"/>
              <a:gd name="connsiteX4-203" fmla="*/ 1883164 w 3951730"/>
              <a:gd name="connsiteY4-204" fmla="*/ 392070 h 3385291"/>
              <a:gd name="connsiteX5-205" fmla="*/ 1883165 w 3951730"/>
              <a:gd name="connsiteY5-206" fmla="*/ 392070 h 3385291"/>
              <a:gd name="connsiteX0-207" fmla="*/ 1883165 w 3951730"/>
              <a:gd name="connsiteY0-208" fmla="*/ 392070 h 3385291"/>
              <a:gd name="connsiteX1-209" fmla="*/ 14068 w 3951730"/>
              <a:gd name="connsiteY1-210" fmla="*/ 3385291 h 3385291"/>
              <a:gd name="connsiteX2-211" fmla="*/ 31382 w 3951730"/>
              <a:gd name="connsiteY2-212" fmla="*/ 3385291 h 3385291"/>
              <a:gd name="connsiteX3-213" fmla="*/ 1293945 w 3951730"/>
              <a:gd name="connsiteY3-214" fmla="*/ 915 h 3385291"/>
              <a:gd name="connsiteX4-215" fmla="*/ 2472385 w 3951730"/>
              <a:gd name="connsiteY4-216" fmla="*/ 915 h 3385291"/>
              <a:gd name="connsiteX5-217" fmla="*/ 3694856 w 3951730"/>
              <a:gd name="connsiteY5-218" fmla="*/ 2539197 h 3385291"/>
              <a:gd name="connsiteX6-219" fmla="*/ 3951730 w 3951730"/>
              <a:gd name="connsiteY6-220" fmla="*/ 2539197 h 3385291"/>
              <a:gd name="connsiteX7-221" fmla="*/ 3145728 w 3951730"/>
              <a:gd name="connsiteY7-222" fmla="*/ 3385291 h 3385291"/>
              <a:gd name="connsiteX8-223" fmla="*/ 2259542 w 3951730"/>
              <a:gd name="connsiteY8-224" fmla="*/ 2539197 h 3385291"/>
              <a:gd name="connsiteX9-225" fmla="*/ 2516417 w 3951730"/>
              <a:gd name="connsiteY9-226" fmla="*/ 2539197 h 3385291"/>
              <a:gd name="connsiteX10-227" fmla="*/ 1293946 w 3951730"/>
              <a:gd name="connsiteY10-228" fmla="*/ 915 h 3385291"/>
              <a:gd name="connsiteX0-229" fmla="*/ 3145728 w 3951730"/>
              <a:gd name="connsiteY0-230" fmla="*/ 3385291 h 3385291"/>
              <a:gd name="connsiteX1-231" fmla="*/ 2259542 w 3951730"/>
              <a:gd name="connsiteY1-232" fmla="*/ 2539197 h 3385291"/>
              <a:gd name="connsiteX2-233" fmla="*/ 2516417 w 3951730"/>
              <a:gd name="connsiteY2-234" fmla="*/ 2539197 h 3385291"/>
              <a:gd name="connsiteX3-235" fmla="*/ 1293946 w 3951730"/>
              <a:gd name="connsiteY3-236" fmla="*/ 915 h 3385291"/>
              <a:gd name="connsiteX4-237" fmla="*/ 2472385 w 3951730"/>
              <a:gd name="connsiteY4-238" fmla="*/ 915 h 3385291"/>
              <a:gd name="connsiteX5-239" fmla="*/ 3694856 w 3951730"/>
              <a:gd name="connsiteY5-240" fmla="*/ 2539197 h 3385291"/>
              <a:gd name="connsiteX6-241" fmla="*/ 3951730 w 3951730"/>
              <a:gd name="connsiteY6-242" fmla="*/ 2539197 h 3385291"/>
              <a:gd name="connsiteX7-243" fmla="*/ 3145728 w 3951730"/>
              <a:gd name="connsiteY7-244" fmla="*/ 3385291 h 3385291"/>
              <a:gd name="connsiteX0-245" fmla="*/ 1883165 w 3951730"/>
              <a:gd name="connsiteY0-246" fmla="*/ 392070 h 3385291"/>
              <a:gd name="connsiteX1-247" fmla="*/ 0 w 3951730"/>
              <a:gd name="connsiteY1-248" fmla="*/ 3343088 h 3385291"/>
              <a:gd name="connsiteX2-249" fmla="*/ 31382 w 3951730"/>
              <a:gd name="connsiteY2-250" fmla="*/ 3385291 h 3385291"/>
              <a:gd name="connsiteX3-251" fmla="*/ 144163 w 3951730"/>
              <a:gd name="connsiteY3-252" fmla="*/ 1987108 h 3385291"/>
              <a:gd name="connsiteX4-253" fmla="*/ 1883164 w 3951730"/>
              <a:gd name="connsiteY4-254" fmla="*/ 392070 h 3385291"/>
              <a:gd name="connsiteX5-255" fmla="*/ 1883165 w 3951730"/>
              <a:gd name="connsiteY5-256" fmla="*/ 392070 h 3385291"/>
              <a:gd name="connsiteX0-257" fmla="*/ 1883165 w 3951730"/>
              <a:gd name="connsiteY0-258" fmla="*/ 392070 h 3385291"/>
              <a:gd name="connsiteX1-259" fmla="*/ 14068 w 3951730"/>
              <a:gd name="connsiteY1-260" fmla="*/ 3385291 h 3385291"/>
              <a:gd name="connsiteX2-261" fmla="*/ 31382 w 3951730"/>
              <a:gd name="connsiteY2-262" fmla="*/ 3385291 h 3385291"/>
              <a:gd name="connsiteX3-263" fmla="*/ 1293945 w 3951730"/>
              <a:gd name="connsiteY3-264" fmla="*/ 915 h 3385291"/>
              <a:gd name="connsiteX4-265" fmla="*/ 2472385 w 3951730"/>
              <a:gd name="connsiteY4-266" fmla="*/ 915 h 3385291"/>
              <a:gd name="connsiteX5-267" fmla="*/ 3694856 w 3951730"/>
              <a:gd name="connsiteY5-268" fmla="*/ 2539197 h 3385291"/>
              <a:gd name="connsiteX6-269" fmla="*/ 3951730 w 3951730"/>
              <a:gd name="connsiteY6-270" fmla="*/ 2539197 h 3385291"/>
              <a:gd name="connsiteX7-271" fmla="*/ 3145728 w 3951730"/>
              <a:gd name="connsiteY7-272" fmla="*/ 3385291 h 3385291"/>
              <a:gd name="connsiteX8-273" fmla="*/ 2259542 w 3951730"/>
              <a:gd name="connsiteY8-274" fmla="*/ 2539197 h 3385291"/>
              <a:gd name="connsiteX9-275" fmla="*/ 2516417 w 3951730"/>
              <a:gd name="connsiteY9-276" fmla="*/ 2539197 h 3385291"/>
              <a:gd name="connsiteX10-277" fmla="*/ 1293946 w 3951730"/>
              <a:gd name="connsiteY10-278" fmla="*/ 915 h 3385291"/>
              <a:gd name="connsiteX0-279" fmla="*/ 3145728 w 3951730"/>
              <a:gd name="connsiteY0-280" fmla="*/ 3385291 h 3385291"/>
              <a:gd name="connsiteX1-281" fmla="*/ 2259542 w 3951730"/>
              <a:gd name="connsiteY1-282" fmla="*/ 2539197 h 3385291"/>
              <a:gd name="connsiteX2-283" fmla="*/ 2516417 w 3951730"/>
              <a:gd name="connsiteY2-284" fmla="*/ 2539197 h 3385291"/>
              <a:gd name="connsiteX3-285" fmla="*/ 1293946 w 3951730"/>
              <a:gd name="connsiteY3-286" fmla="*/ 915 h 3385291"/>
              <a:gd name="connsiteX4-287" fmla="*/ 2472385 w 3951730"/>
              <a:gd name="connsiteY4-288" fmla="*/ 915 h 3385291"/>
              <a:gd name="connsiteX5-289" fmla="*/ 3694856 w 3951730"/>
              <a:gd name="connsiteY5-290" fmla="*/ 2539197 h 3385291"/>
              <a:gd name="connsiteX6-291" fmla="*/ 3951730 w 3951730"/>
              <a:gd name="connsiteY6-292" fmla="*/ 2539197 h 3385291"/>
              <a:gd name="connsiteX7-293" fmla="*/ 3145728 w 3951730"/>
              <a:gd name="connsiteY7-294" fmla="*/ 3385291 h 3385291"/>
              <a:gd name="connsiteX0-295" fmla="*/ 1883165 w 3951730"/>
              <a:gd name="connsiteY0-296" fmla="*/ 392070 h 3385291"/>
              <a:gd name="connsiteX1-297" fmla="*/ 0 w 3951730"/>
              <a:gd name="connsiteY1-298" fmla="*/ 3343088 h 3385291"/>
              <a:gd name="connsiteX2-299" fmla="*/ 31382 w 3951730"/>
              <a:gd name="connsiteY2-300" fmla="*/ 3385291 h 3385291"/>
              <a:gd name="connsiteX3-301" fmla="*/ 144163 w 3951730"/>
              <a:gd name="connsiteY3-302" fmla="*/ 1987108 h 3385291"/>
              <a:gd name="connsiteX4-303" fmla="*/ 1883164 w 3951730"/>
              <a:gd name="connsiteY4-304" fmla="*/ 392070 h 3385291"/>
              <a:gd name="connsiteX5-305" fmla="*/ 1883165 w 3951730"/>
              <a:gd name="connsiteY5-306" fmla="*/ 392070 h 3385291"/>
              <a:gd name="connsiteX0-307" fmla="*/ 1883165 w 3951730"/>
              <a:gd name="connsiteY0-308" fmla="*/ 392070 h 3385291"/>
              <a:gd name="connsiteX1-309" fmla="*/ 14068 w 3951730"/>
              <a:gd name="connsiteY1-310" fmla="*/ 3385291 h 3385291"/>
              <a:gd name="connsiteX2-311" fmla="*/ 45450 w 3951730"/>
              <a:gd name="connsiteY2-312" fmla="*/ 2794448 h 3385291"/>
              <a:gd name="connsiteX3-313" fmla="*/ 1293945 w 3951730"/>
              <a:gd name="connsiteY3-314" fmla="*/ 915 h 3385291"/>
              <a:gd name="connsiteX4-315" fmla="*/ 2472385 w 3951730"/>
              <a:gd name="connsiteY4-316" fmla="*/ 915 h 3385291"/>
              <a:gd name="connsiteX5-317" fmla="*/ 3694856 w 3951730"/>
              <a:gd name="connsiteY5-318" fmla="*/ 2539197 h 3385291"/>
              <a:gd name="connsiteX6-319" fmla="*/ 3951730 w 3951730"/>
              <a:gd name="connsiteY6-320" fmla="*/ 2539197 h 3385291"/>
              <a:gd name="connsiteX7-321" fmla="*/ 3145728 w 3951730"/>
              <a:gd name="connsiteY7-322" fmla="*/ 3385291 h 3385291"/>
              <a:gd name="connsiteX8-323" fmla="*/ 2259542 w 3951730"/>
              <a:gd name="connsiteY8-324" fmla="*/ 2539197 h 3385291"/>
              <a:gd name="connsiteX9-325" fmla="*/ 2516417 w 3951730"/>
              <a:gd name="connsiteY9-326" fmla="*/ 2539197 h 3385291"/>
              <a:gd name="connsiteX10-327" fmla="*/ 1293946 w 3951730"/>
              <a:gd name="connsiteY10-328" fmla="*/ 915 h 3385291"/>
              <a:gd name="connsiteX0-329" fmla="*/ 3145728 w 3951730"/>
              <a:gd name="connsiteY0-330" fmla="*/ 3385291 h 3385291"/>
              <a:gd name="connsiteX1-331" fmla="*/ 2259542 w 3951730"/>
              <a:gd name="connsiteY1-332" fmla="*/ 2539197 h 3385291"/>
              <a:gd name="connsiteX2-333" fmla="*/ 2516417 w 3951730"/>
              <a:gd name="connsiteY2-334" fmla="*/ 2539197 h 3385291"/>
              <a:gd name="connsiteX3-335" fmla="*/ 1293946 w 3951730"/>
              <a:gd name="connsiteY3-336" fmla="*/ 915 h 3385291"/>
              <a:gd name="connsiteX4-337" fmla="*/ 2472385 w 3951730"/>
              <a:gd name="connsiteY4-338" fmla="*/ 915 h 3385291"/>
              <a:gd name="connsiteX5-339" fmla="*/ 3694856 w 3951730"/>
              <a:gd name="connsiteY5-340" fmla="*/ 2539197 h 3385291"/>
              <a:gd name="connsiteX6-341" fmla="*/ 3951730 w 3951730"/>
              <a:gd name="connsiteY6-342" fmla="*/ 2539197 h 3385291"/>
              <a:gd name="connsiteX7-343" fmla="*/ 3145728 w 3951730"/>
              <a:gd name="connsiteY7-344" fmla="*/ 3385291 h 3385291"/>
              <a:gd name="connsiteX0-345" fmla="*/ 1883165 w 3951730"/>
              <a:gd name="connsiteY0-346" fmla="*/ 392070 h 3385291"/>
              <a:gd name="connsiteX1-347" fmla="*/ 0 w 3951730"/>
              <a:gd name="connsiteY1-348" fmla="*/ 3343088 h 3385291"/>
              <a:gd name="connsiteX2-349" fmla="*/ 31382 w 3951730"/>
              <a:gd name="connsiteY2-350" fmla="*/ 3385291 h 3385291"/>
              <a:gd name="connsiteX3-351" fmla="*/ 144163 w 3951730"/>
              <a:gd name="connsiteY3-352" fmla="*/ 1987108 h 3385291"/>
              <a:gd name="connsiteX4-353" fmla="*/ 1883164 w 3951730"/>
              <a:gd name="connsiteY4-354" fmla="*/ 392070 h 3385291"/>
              <a:gd name="connsiteX5-355" fmla="*/ 1883165 w 3951730"/>
              <a:gd name="connsiteY5-356" fmla="*/ 392070 h 3385291"/>
              <a:gd name="connsiteX0-357" fmla="*/ 1883165 w 3951730"/>
              <a:gd name="connsiteY0-358" fmla="*/ 392070 h 3385291"/>
              <a:gd name="connsiteX1-359" fmla="*/ 14068 w 3951730"/>
              <a:gd name="connsiteY1-360" fmla="*/ 3385291 h 3385291"/>
              <a:gd name="connsiteX2-361" fmla="*/ 45450 w 3951730"/>
              <a:gd name="connsiteY2-362" fmla="*/ 2794448 h 3385291"/>
              <a:gd name="connsiteX3-363" fmla="*/ 1293945 w 3951730"/>
              <a:gd name="connsiteY3-364" fmla="*/ 915 h 3385291"/>
              <a:gd name="connsiteX4-365" fmla="*/ 2472385 w 3951730"/>
              <a:gd name="connsiteY4-366" fmla="*/ 915 h 3385291"/>
              <a:gd name="connsiteX5-367" fmla="*/ 3694856 w 3951730"/>
              <a:gd name="connsiteY5-368" fmla="*/ 2539197 h 3385291"/>
              <a:gd name="connsiteX6-369" fmla="*/ 3951730 w 3951730"/>
              <a:gd name="connsiteY6-370" fmla="*/ 2539197 h 3385291"/>
              <a:gd name="connsiteX7-371" fmla="*/ 3145728 w 3951730"/>
              <a:gd name="connsiteY7-372" fmla="*/ 3385291 h 3385291"/>
              <a:gd name="connsiteX8-373" fmla="*/ 2259542 w 3951730"/>
              <a:gd name="connsiteY8-374" fmla="*/ 2539197 h 3385291"/>
              <a:gd name="connsiteX9-375" fmla="*/ 2516417 w 3951730"/>
              <a:gd name="connsiteY9-376" fmla="*/ 2539197 h 3385291"/>
              <a:gd name="connsiteX10-377" fmla="*/ 1293946 w 3951730"/>
              <a:gd name="connsiteY10-378" fmla="*/ 915 h 3385291"/>
              <a:gd name="connsiteX0-379" fmla="*/ 3145728 w 3951730"/>
              <a:gd name="connsiteY0-380" fmla="*/ 3385291 h 3693794"/>
              <a:gd name="connsiteX1-381" fmla="*/ 2259542 w 3951730"/>
              <a:gd name="connsiteY1-382" fmla="*/ 2539197 h 3693794"/>
              <a:gd name="connsiteX2-383" fmla="*/ 2516417 w 3951730"/>
              <a:gd name="connsiteY2-384" fmla="*/ 2539197 h 3693794"/>
              <a:gd name="connsiteX3-385" fmla="*/ 1293946 w 3951730"/>
              <a:gd name="connsiteY3-386" fmla="*/ 915 h 3693794"/>
              <a:gd name="connsiteX4-387" fmla="*/ 2472385 w 3951730"/>
              <a:gd name="connsiteY4-388" fmla="*/ 915 h 3693794"/>
              <a:gd name="connsiteX5-389" fmla="*/ 3694856 w 3951730"/>
              <a:gd name="connsiteY5-390" fmla="*/ 2539197 h 3693794"/>
              <a:gd name="connsiteX6-391" fmla="*/ 3951730 w 3951730"/>
              <a:gd name="connsiteY6-392" fmla="*/ 2539197 h 3693794"/>
              <a:gd name="connsiteX7-393" fmla="*/ 3145728 w 3951730"/>
              <a:gd name="connsiteY7-394" fmla="*/ 3385291 h 3693794"/>
              <a:gd name="connsiteX0-395" fmla="*/ 1883165 w 3951730"/>
              <a:gd name="connsiteY0-396" fmla="*/ 392070 h 3693794"/>
              <a:gd name="connsiteX1-397" fmla="*/ 0 w 3951730"/>
              <a:gd name="connsiteY1-398" fmla="*/ 3343088 h 3693794"/>
              <a:gd name="connsiteX2-399" fmla="*/ 31382 w 3951730"/>
              <a:gd name="connsiteY2-400" fmla="*/ 3385291 h 3693794"/>
              <a:gd name="connsiteX3-401" fmla="*/ 144163 w 3951730"/>
              <a:gd name="connsiteY3-402" fmla="*/ 1987108 h 3693794"/>
              <a:gd name="connsiteX4-403" fmla="*/ 1883164 w 3951730"/>
              <a:gd name="connsiteY4-404" fmla="*/ 392070 h 3693794"/>
              <a:gd name="connsiteX5-405" fmla="*/ 1883165 w 3951730"/>
              <a:gd name="connsiteY5-406" fmla="*/ 392070 h 3693794"/>
              <a:gd name="connsiteX0-407" fmla="*/ 1883165 w 3951730"/>
              <a:gd name="connsiteY0-408" fmla="*/ 392070 h 3693794"/>
              <a:gd name="connsiteX1-409" fmla="*/ 14068 w 3951730"/>
              <a:gd name="connsiteY1-410" fmla="*/ 3385291 h 3693794"/>
              <a:gd name="connsiteX2-411" fmla="*/ 45450 w 3951730"/>
              <a:gd name="connsiteY2-412" fmla="*/ 2794448 h 3693794"/>
              <a:gd name="connsiteX3-413" fmla="*/ 1293945 w 3951730"/>
              <a:gd name="connsiteY3-414" fmla="*/ 915 h 3693794"/>
              <a:gd name="connsiteX4-415" fmla="*/ 2472385 w 3951730"/>
              <a:gd name="connsiteY4-416" fmla="*/ 915 h 3693794"/>
              <a:gd name="connsiteX5-417" fmla="*/ 3694856 w 3951730"/>
              <a:gd name="connsiteY5-418" fmla="*/ 2539197 h 3693794"/>
              <a:gd name="connsiteX6-419" fmla="*/ 3951730 w 3951730"/>
              <a:gd name="connsiteY6-420" fmla="*/ 2539197 h 3693794"/>
              <a:gd name="connsiteX7-421" fmla="*/ 3101657 w 3951730"/>
              <a:gd name="connsiteY7-422" fmla="*/ 3693794 h 3693794"/>
              <a:gd name="connsiteX8-423" fmla="*/ 2259542 w 3951730"/>
              <a:gd name="connsiteY8-424" fmla="*/ 2539197 h 3693794"/>
              <a:gd name="connsiteX9-425" fmla="*/ 2516417 w 3951730"/>
              <a:gd name="connsiteY9-426" fmla="*/ 2539197 h 3693794"/>
              <a:gd name="connsiteX10-427" fmla="*/ 1293946 w 3951730"/>
              <a:gd name="connsiteY10-428" fmla="*/ 915 h 3693794"/>
              <a:gd name="connsiteX0-429" fmla="*/ 3101657 w 3951730"/>
              <a:gd name="connsiteY0-430" fmla="*/ 3715832 h 3715832"/>
              <a:gd name="connsiteX1-431" fmla="*/ 2259542 w 3951730"/>
              <a:gd name="connsiteY1-432" fmla="*/ 2539197 h 3715832"/>
              <a:gd name="connsiteX2-433" fmla="*/ 2516417 w 3951730"/>
              <a:gd name="connsiteY2-434" fmla="*/ 2539197 h 3715832"/>
              <a:gd name="connsiteX3-435" fmla="*/ 1293946 w 3951730"/>
              <a:gd name="connsiteY3-436" fmla="*/ 915 h 3715832"/>
              <a:gd name="connsiteX4-437" fmla="*/ 2472385 w 3951730"/>
              <a:gd name="connsiteY4-438" fmla="*/ 915 h 3715832"/>
              <a:gd name="connsiteX5-439" fmla="*/ 3694856 w 3951730"/>
              <a:gd name="connsiteY5-440" fmla="*/ 2539197 h 3715832"/>
              <a:gd name="connsiteX6-441" fmla="*/ 3951730 w 3951730"/>
              <a:gd name="connsiteY6-442" fmla="*/ 2539197 h 3715832"/>
              <a:gd name="connsiteX7-443" fmla="*/ 3101657 w 3951730"/>
              <a:gd name="connsiteY7-444" fmla="*/ 3715832 h 3715832"/>
              <a:gd name="connsiteX0-445" fmla="*/ 1883165 w 3951730"/>
              <a:gd name="connsiteY0-446" fmla="*/ 392070 h 3715832"/>
              <a:gd name="connsiteX1-447" fmla="*/ 0 w 3951730"/>
              <a:gd name="connsiteY1-448" fmla="*/ 3343088 h 3715832"/>
              <a:gd name="connsiteX2-449" fmla="*/ 31382 w 3951730"/>
              <a:gd name="connsiteY2-450" fmla="*/ 3385291 h 3715832"/>
              <a:gd name="connsiteX3-451" fmla="*/ 144163 w 3951730"/>
              <a:gd name="connsiteY3-452" fmla="*/ 1987108 h 3715832"/>
              <a:gd name="connsiteX4-453" fmla="*/ 1883164 w 3951730"/>
              <a:gd name="connsiteY4-454" fmla="*/ 392070 h 3715832"/>
              <a:gd name="connsiteX5-455" fmla="*/ 1883165 w 3951730"/>
              <a:gd name="connsiteY5-456" fmla="*/ 392070 h 3715832"/>
              <a:gd name="connsiteX0-457" fmla="*/ 1883165 w 3951730"/>
              <a:gd name="connsiteY0-458" fmla="*/ 392070 h 3715832"/>
              <a:gd name="connsiteX1-459" fmla="*/ 14068 w 3951730"/>
              <a:gd name="connsiteY1-460" fmla="*/ 3385291 h 3715832"/>
              <a:gd name="connsiteX2-461" fmla="*/ 45450 w 3951730"/>
              <a:gd name="connsiteY2-462" fmla="*/ 2794448 h 3715832"/>
              <a:gd name="connsiteX3-463" fmla="*/ 1293945 w 3951730"/>
              <a:gd name="connsiteY3-464" fmla="*/ 915 h 3715832"/>
              <a:gd name="connsiteX4-465" fmla="*/ 2472385 w 3951730"/>
              <a:gd name="connsiteY4-466" fmla="*/ 915 h 3715832"/>
              <a:gd name="connsiteX5-467" fmla="*/ 3694856 w 3951730"/>
              <a:gd name="connsiteY5-468" fmla="*/ 2539197 h 3715832"/>
              <a:gd name="connsiteX6-469" fmla="*/ 3951730 w 3951730"/>
              <a:gd name="connsiteY6-470" fmla="*/ 2539197 h 3715832"/>
              <a:gd name="connsiteX7-471" fmla="*/ 3101657 w 3951730"/>
              <a:gd name="connsiteY7-472" fmla="*/ 3693794 h 3715832"/>
              <a:gd name="connsiteX8-473" fmla="*/ 2259542 w 3951730"/>
              <a:gd name="connsiteY8-474" fmla="*/ 2539197 h 3715832"/>
              <a:gd name="connsiteX9-475" fmla="*/ 2516417 w 3951730"/>
              <a:gd name="connsiteY9-476" fmla="*/ 2539197 h 3715832"/>
              <a:gd name="connsiteX10-477" fmla="*/ 1293946 w 3951730"/>
              <a:gd name="connsiteY10-478" fmla="*/ 915 h 3715832"/>
              <a:gd name="connsiteX0-479" fmla="*/ 3101657 w 3951730"/>
              <a:gd name="connsiteY0-480" fmla="*/ 3715832 h 3715832"/>
              <a:gd name="connsiteX1-481" fmla="*/ 2259542 w 3951730"/>
              <a:gd name="connsiteY1-482" fmla="*/ 2539197 h 3715832"/>
              <a:gd name="connsiteX2-483" fmla="*/ 2516417 w 3951730"/>
              <a:gd name="connsiteY2-484" fmla="*/ 2539197 h 3715832"/>
              <a:gd name="connsiteX3-485" fmla="*/ 1293946 w 3951730"/>
              <a:gd name="connsiteY3-486" fmla="*/ 915 h 3715832"/>
              <a:gd name="connsiteX4-487" fmla="*/ 2472385 w 3951730"/>
              <a:gd name="connsiteY4-488" fmla="*/ 915 h 3715832"/>
              <a:gd name="connsiteX5-489" fmla="*/ 3694856 w 3951730"/>
              <a:gd name="connsiteY5-490" fmla="*/ 2539197 h 3715832"/>
              <a:gd name="connsiteX6-491" fmla="*/ 3951730 w 3951730"/>
              <a:gd name="connsiteY6-492" fmla="*/ 2539197 h 3715832"/>
              <a:gd name="connsiteX7-493" fmla="*/ 3101657 w 3951730"/>
              <a:gd name="connsiteY7-494" fmla="*/ 3715832 h 3715832"/>
              <a:gd name="connsiteX0-495" fmla="*/ 1883165 w 3951730"/>
              <a:gd name="connsiteY0-496" fmla="*/ 392070 h 3715832"/>
              <a:gd name="connsiteX1-497" fmla="*/ 0 w 3951730"/>
              <a:gd name="connsiteY1-498" fmla="*/ 3343088 h 3715832"/>
              <a:gd name="connsiteX2-499" fmla="*/ 31382 w 3951730"/>
              <a:gd name="connsiteY2-500" fmla="*/ 3385291 h 3715832"/>
              <a:gd name="connsiteX3-501" fmla="*/ 144163 w 3951730"/>
              <a:gd name="connsiteY3-502" fmla="*/ 1987108 h 3715832"/>
              <a:gd name="connsiteX4-503" fmla="*/ 1883164 w 3951730"/>
              <a:gd name="connsiteY4-504" fmla="*/ 392070 h 3715832"/>
              <a:gd name="connsiteX5-505" fmla="*/ 1883165 w 3951730"/>
              <a:gd name="connsiteY5-506" fmla="*/ 392070 h 3715832"/>
              <a:gd name="connsiteX0-507" fmla="*/ 1883165 w 3951730"/>
              <a:gd name="connsiteY0-508" fmla="*/ 392070 h 3715832"/>
              <a:gd name="connsiteX1-509" fmla="*/ 14068 w 3951730"/>
              <a:gd name="connsiteY1-510" fmla="*/ 3385291 h 3715832"/>
              <a:gd name="connsiteX2-511" fmla="*/ 45450 w 3951730"/>
              <a:gd name="connsiteY2-512" fmla="*/ 2794448 h 3715832"/>
              <a:gd name="connsiteX3-513" fmla="*/ 1293945 w 3951730"/>
              <a:gd name="connsiteY3-514" fmla="*/ 915 h 3715832"/>
              <a:gd name="connsiteX4-515" fmla="*/ 2472385 w 3951730"/>
              <a:gd name="connsiteY4-516" fmla="*/ 915 h 3715832"/>
              <a:gd name="connsiteX5-517" fmla="*/ 3694856 w 3951730"/>
              <a:gd name="connsiteY5-518" fmla="*/ 2539197 h 3715832"/>
              <a:gd name="connsiteX6-519" fmla="*/ 3951730 w 3951730"/>
              <a:gd name="connsiteY6-520" fmla="*/ 2539197 h 3715832"/>
              <a:gd name="connsiteX7-521" fmla="*/ 3101657 w 3951730"/>
              <a:gd name="connsiteY7-522" fmla="*/ 3693794 h 3715832"/>
              <a:gd name="connsiteX8-523" fmla="*/ 2259542 w 3951730"/>
              <a:gd name="connsiteY8-524" fmla="*/ 2539197 h 3715832"/>
              <a:gd name="connsiteX9-525" fmla="*/ 2516417 w 3951730"/>
              <a:gd name="connsiteY9-526" fmla="*/ 2539197 h 3715832"/>
              <a:gd name="connsiteX10-527" fmla="*/ 1293946 w 3951730"/>
              <a:gd name="connsiteY10-528" fmla="*/ 915 h 3715832"/>
              <a:gd name="connsiteX0-529" fmla="*/ 3101657 w 3951730"/>
              <a:gd name="connsiteY0-530" fmla="*/ 3715832 h 3715832"/>
              <a:gd name="connsiteX1-531" fmla="*/ 2259542 w 3951730"/>
              <a:gd name="connsiteY1-532" fmla="*/ 2539197 h 3715832"/>
              <a:gd name="connsiteX2-533" fmla="*/ 2516417 w 3951730"/>
              <a:gd name="connsiteY2-534" fmla="*/ 2539197 h 3715832"/>
              <a:gd name="connsiteX3-535" fmla="*/ 1293946 w 3951730"/>
              <a:gd name="connsiteY3-536" fmla="*/ 915 h 3715832"/>
              <a:gd name="connsiteX4-537" fmla="*/ 2472385 w 3951730"/>
              <a:gd name="connsiteY4-538" fmla="*/ 915 h 3715832"/>
              <a:gd name="connsiteX5-539" fmla="*/ 3694856 w 3951730"/>
              <a:gd name="connsiteY5-540" fmla="*/ 2539197 h 3715832"/>
              <a:gd name="connsiteX6-541" fmla="*/ 3951730 w 3951730"/>
              <a:gd name="connsiteY6-542" fmla="*/ 2539197 h 3715832"/>
              <a:gd name="connsiteX7-543" fmla="*/ 3101657 w 3951730"/>
              <a:gd name="connsiteY7-544" fmla="*/ 3715832 h 3715832"/>
              <a:gd name="connsiteX0-545" fmla="*/ 1883165 w 3951730"/>
              <a:gd name="connsiteY0-546" fmla="*/ 392070 h 3715832"/>
              <a:gd name="connsiteX1-547" fmla="*/ 0 w 3951730"/>
              <a:gd name="connsiteY1-548" fmla="*/ 3343088 h 3715832"/>
              <a:gd name="connsiteX2-549" fmla="*/ 31382 w 3951730"/>
              <a:gd name="connsiteY2-550" fmla="*/ 3385291 h 3715832"/>
              <a:gd name="connsiteX3-551" fmla="*/ 144163 w 3951730"/>
              <a:gd name="connsiteY3-552" fmla="*/ 1987108 h 3715832"/>
              <a:gd name="connsiteX4-553" fmla="*/ 1883164 w 3951730"/>
              <a:gd name="connsiteY4-554" fmla="*/ 392070 h 3715832"/>
              <a:gd name="connsiteX5-555" fmla="*/ 1883165 w 3951730"/>
              <a:gd name="connsiteY5-556" fmla="*/ 392070 h 3715832"/>
              <a:gd name="connsiteX0-557" fmla="*/ 14068 w 3951730"/>
              <a:gd name="connsiteY0-558" fmla="*/ 3385291 h 3715832"/>
              <a:gd name="connsiteX1-559" fmla="*/ 45450 w 3951730"/>
              <a:gd name="connsiteY1-560" fmla="*/ 2794448 h 3715832"/>
              <a:gd name="connsiteX2-561" fmla="*/ 1293945 w 3951730"/>
              <a:gd name="connsiteY2-562" fmla="*/ 915 h 3715832"/>
              <a:gd name="connsiteX3-563" fmla="*/ 2472385 w 3951730"/>
              <a:gd name="connsiteY3-564" fmla="*/ 915 h 3715832"/>
              <a:gd name="connsiteX4-565" fmla="*/ 3694856 w 3951730"/>
              <a:gd name="connsiteY4-566" fmla="*/ 2539197 h 3715832"/>
              <a:gd name="connsiteX5-567" fmla="*/ 3951730 w 3951730"/>
              <a:gd name="connsiteY5-568" fmla="*/ 2539197 h 3715832"/>
              <a:gd name="connsiteX6-569" fmla="*/ 3101657 w 3951730"/>
              <a:gd name="connsiteY6-570" fmla="*/ 3693794 h 3715832"/>
              <a:gd name="connsiteX7-571" fmla="*/ 2259542 w 3951730"/>
              <a:gd name="connsiteY7-572" fmla="*/ 2539197 h 3715832"/>
              <a:gd name="connsiteX8-573" fmla="*/ 2516417 w 3951730"/>
              <a:gd name="connsiteY8-574" fmla="*/ 2539197 h 3715832"/>
              <a:gd name="connsiteX9-575" fmla="*/ 1293946 w 3951730"/>
              <a:gd name="connsiteY9-576" fmla="*/ 915 h 3715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  <a:cxn ang="0">
                <a:pos x="connsiteX7-27" y="connsiteY7-28"/>
              </a:cxn>
              <a:cxn ang="0">
                <a:pos x="connsiteX8-73" y="connsiteY8-74"/>
              </a:cxn>
              <a:cxn ang="0">
                <a:pos x="connsiteX9-75" y="connsiteY9-76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 flip="none" rotWithShape="1">
            <a:gsLst>
              <a:gs pos="0">
                <a:srgbClr val="4B7CFA"/>
              </a:gs>
              <a:gs pos="100000">
                <a:srgbClr val="1E1EDC">
                  <a:alpha val="3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B9C93257-733C-3868-8DC3-979D18AC62D2}"/>
              </a:ext>
            </a:extLst>
          </p:cNvPr>
          <p:cNvSpPr txBox="1">
            <a:spLocks noChangeArrowheads="1"/>
          </p:cNvSpPr>
          <p:nvPr/>
        </p:nvSpPr>
        <p:spPr bwMode="auto">
          <a:xfrm rot="18835100">
            <a:off x="4358633" y="4588024"/>
            <a:ext cx="166352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添加文字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196BE54-0FAA-CE47-3F2E-5F7B90A374B6}"/>
              </a:ext>
            </a:extLst>
          </p:cNvPr>
          <p:cNvGrpSpPr/>
          <p:nvPr/>
        </p:nvGrpSpPr>
        <p:grpSpPr>
          <a:xfrm>
            <a:off x="8799060" y="2227554"/>
            <a:ext cx="2789838" cy="690978"/>
            <a:chOff x="546100" y="4386745"/>
            <a:chExt cx="2789838" cy="6909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BC8AFA3-E7F7-A664-1B2F-0CC96FEBB33A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0335B0F-CF81-D728-092D-83D98B48F470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467FCE3-022D-C048-F455-46BBC0480297}"/>
              </a:ext>
            </a:extLst>
          </p:cNvPr>
          <p:cNvGrpSpPr/>
          <p:nvPr/>
        </p:nvGrpSpPr>
        <p:grpSpPr>
          <a:xfrm>
            <a:off x="749879" y="2227554"/>
            <a:ext cx="2634426" cy="713846"/>
            <a:chOff x="1366205" y="4426110"/>
            <a:chExt cx="2634426" cy="71384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2B5EAE6-204C-A23D-344D-1AC867B235CD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83D6857-B646-6319-207B-A1ADF4AB9A69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6B76E1E-4619-E1C0-2C6E-D52A760AA558}"/>
              </a:ext>
            </a:extLst>
          </p:cNvPr>
          <p:cNvGrpSpPr/>
          <p:nvPr/>
        </p:nvGrpSpPr>
        <p:grpSpPr>
          <a:xfrm>
            <a:off x="8799060" y="4333882"/>
            <a:ext cx="2789838" cy="690978"/>
            <a:chOff x="546100" y="4386745"/>
            <a:chExt cx="2789838" cy="69097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6B398C8-1476-A420-88E1-5EFD74FE3E6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/>
              <a:r>
                <a:rPr lang="zh-CN" altLang="en-US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4C2FEF0-DCD6-4241-8A2E-2B5BECBF3726}"/>
                </a:ext>
              </a:extLst>
            </p:cNvPr>
            <p:cNvSpPr txBox="1"/>
            <p:nvPr/>
          </p:nvSpPr>
          <p:spPr>
            <a:xfrm>
              <a:off x="651933" y="4680498"/>
              <a:ext cx="2684005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B6D0126-A965-8B54-5971-B6881EAD64FF}"/>
              </a:ext>
            </a:extLst>
          </p:cNvPr>
          <p:cNvGrpSpPr/>
          <p:nvPr/>
        </p:nvGrpSpPr>
        <p:grpSpPr>
          <a:xfrm>
            <a:off x="749879" y="4333882"/>
            <a:ext cx="2634426" cy="713846"/>
            <a:chOff x="1366205" y="4426110"/>
            <a:chExt cx="2634426" cy="71384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5F6D41-2395-9581-1945-CE152DAC9385}"/>
                </a:ext>
              </a:extLst>
            </p:cNvPr>
            <p:cNvSpPr txBox="1"/>
            <p:nvPr/>
          </p:nvSpPr>
          <p:spPr>
            <a:xfrm>
              <a:off x="2433769" y="44261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5DBFFD7-E749-B2C9-66E1-8CAB84CEC1A8}"/>
                </a:ext>
              </a:extLst>
            </p:cNvPr>
            <p:cNvSpPr txBox="1"/>
            <p:nvPr/>
          </p:nvSpPr>
          <p:spPr>
            <a:xfrm>
              <a:off x="1366205" y="4742731"/>
              <a:ext cx="2557703" cy="39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ct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 b="0">
                  <a:solidFill>
                    <a:srgbClr val="4776F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4752818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01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完成工作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A452867-D47E-8A3C-0423-EB7B44058784}"/>
              </a:ext>
            </a:extLst>
          </p:cNvPr>
          <p:cNvCxnSpPr/>
          <p:nvPr/>
        </p:nvCxnSpPr>
        <p:spPr>
          <a:xfrm flipH="1">
            <a:off x="3359192" y="1599557"/>
            <a:ext cx="0" cy="2140113"/>
          </a:xfrm>
          <a:prstGeom prst="line">
            <a:avLst/>
          </a:prstGeom>
          <a:ln>
            <a:solidFill>
              <a:srgbClr val="001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7B07ABC-7736-8F1A-20D7-CA597FA5C52B}"/>
              </a:ext>
            </a:extLst>
          </p:cNvPr>
          <p:cNvCxnSpPr/>
          <p:nvPr/>
        </p:nvCxnSpPr>
        <p:spPr>
          <a:xfrm flipH="1">
            <a:off x="6086475" y="1599557"/>
            <a:ext cx="0" cy="2140113"/>
          </a:xfrm>
          <a:prstGeom prst="line">
            <a:avLst/>
          </a:prstGeom>
          <a:ln>
            <a:solidFill>
              <a:srgbClr val="001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CD58646-D9ED-F435-B59C-23660826137D}"/>
              </a:ext>
            </a:extLst>
          </p:cNvPr>
          <p:cNvCxnSpPr/>
          <p:nvPr/>
        </p:nvCxnSpPr>
        <p:spPr>
          <a:xfrm flipH="1">
            <a:off x="8813758" y="1599556"/>
            <a:ext cx="0" cy="2140113"/>
          </a:xfrm>
          <a:prstGeom prst="line">
            <a:avLst/>
          </a:prstGeom>
          <a:ln>
            <a:solidFill>
              <a:srgbClr val="001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108A28-3D4D-15E2-AAC6-4B9E22EE08A4}"/>
              </a:ext>
            </a:extLst>
          </p:cNvPr>
          <p:cNvGrpSpPr/>
          <p:nvPr/>
        </p:nvGrpSpPr>
        <p:grpSpPr>
          <a:xfrm>
            <a:off x="4526944" y="1623028"/>
            <a:ext cx="516804" cy="455026"/>
            <a:chOff x="7089751" y="4287159"/>
            <a:chExt cx="471664" cy="415282"/>
          </a:xfrm>
          <a:solidFill>
            <a:srgbClr val="001A38"/>
          </a:solidFill>
          <a:effectLst/>
        </p:grpSpPr>
        <p:sp>
          <p:nvSpPr>
            <p:cNvPr id="8" name="Freeform 238">
              <a:extLst>
                <a:ext uri="{FF2B5EF4-FFF2-40B4-BE49-F238E27FC236}">
                  <a16:creationId xmlns:a16="http://schemas.microsoft.com/office/drawing/2014/main" id="{3F701CAE-F26D-4E4D-82B8-25B78955DC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9751" y="4287159"/>
              <a:ext cx="438051" cy="389258"/>
            </a:xfrm>
            <a:custGeom>
              <a:avLst/>
              <a:gdLst>
                <a:gd name="T0" fmla="*/ 112 w 171"/>
                <a:gd name="T1" fmla="*/ 141 h 152"/>
                <a:gd name="T2" fmla="*/ 11 w 171"/>
                <a:gd name="T3" fmla="*/ 141 h 152"/>
                <a:gd name="T4" fmla="*/ 11 w 171"/>
                <a:gd name="T5" fmla="*/ 38 h 152"/>
                <a:gd name="T6" fmla="*/ 160 w 171"/>
                <a:gd name="T7" fmla="*/ 38 h 152"/>
                <a:gd name="T8" fmla="*/ 160 w 171"/>
                <a:gd name="T9" fmla="*/ 106 h 152"/>
                <a:gd name="T10" fmla="*/ 171 w 171"/>
                <a:gd name="T11" fmla="*/ 113 h 152"/>
                <a:gd name="T12" fmla="*/ 171 w 171"/>
                <a:gd name="T13" fmla="*/ 5 h 152"/>
                <a:gd name="T14" fmla="*/ 166 w 171"/>
                <a:gd name="T15" fmla="*/ 0 h 152"/>
                <a:gd name="T16" fmla="*/ 6 w 171"/>
                <a:gd name="T17" fmla="*/ 0 h 152"/>
                <a:gd name="T18" fmla="*/ 0 w 171"/>
                <a:gd name="T19" fmla="*/ 5 h 152"/>
                <a:gd name="T20" fmla="*/ 0 w 171"/>
                <a:gd name="T21" fmla="*/ 146 h 152"/>
                <a:gd name="T22" fmla="*/ 6 w 171"/>
                <a:gd name="T23" fmla="*/ 152 h 152"/>
                <a:gd name="T24" fmla="*/ 128 w 171"/>
                <a:gd name="T25" fmla="*/ 152 h 152"/>
                <a:gd name="T26" fmla="*/ 112 w 171"/>
                <a:gd name="T27" fmla="*/ 141 h 152"/>
                <a:gd name="T28" fmla="*/ 153 w 171"/>
                <a:gd name="T29" fmla="*/ 12 h 152"/>
                <a:gd name="T30" fmla="*/ 160 w 171"/>
                <a:gd name="T31" fmla="*/ 19 h 152"/>
                <a:gd name="T32" fmla="*/ 153 w 171"/>
                <a:gd name="T33" fmla="*/ 26 h 152"/>
                <a:gd name="T34" fmla="*/ 146 w 171"/>
                <a:gd name="T35" fmla="*/ 19 h 152"/>
                <a:gd name="T36" fmla="*/ 153 w 171"/>
                <a:gd name="T37" fmla="*/ 12 h 152"/>
                <a:gd name="T38" fmla="*/ 132 w 171"/>
                <a:gd name="T39" fmla="*/ 12 h 152"/>
                <a:gd name="T40" fmla="*/ 139 w 171"/>
                <a:gd name="T41" fmla="*/ 19 h 152"/>
                <a:gd name="T42" fmla="*/ 132 w 171"/>
                <a:gd name="T43" fmla="*/ 26 h 152"/>
                <a:gd name="T44" fmla="*/ 124 w 171"/>
                <a:gd name="T45" fmla="*/ 19 h 152"/>
                <a:gd name="T46" fmla="*/ 132 w 171"/>
                <a:gd name="T47" fmla="*/ 12 h 152"/>
                <a:gd name="T48" fmla="*/ 110 w 171"/>
                <a:gd name="T49" fmla="*/ 12 h 152"/>
                <a:gd name="T50" fmla="*/ 118 w 171"/>
                <a:gd name="T51" fmla="*/ 19 h 152"/>
                <a:gd name="T52" fmla="*/ 110 w 171"/>
                <a:gd name="T53" fmla="*/ 26 h 152"/>
                <a:gd name="T54" fmla="*/ 103 w 171"/>
                <a:gd name="T55" fmla="*/ 19 h 152"/>
                <a:gd name="T56" fmla="*/ 110 w 171"/>
                <a:gd name="T57" fmla="*/ 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12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1" y="113"/>
                    <a:pt x="171" y="113"/>
                    <a:pt x="171" y="113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28" y="152"/>
                    <a:pt x="128" y="152"/>
                    <a:pt x="128" y="152"/>
                  </a:cubicBezTo>
                  <a:lnTo>
                    <a:pt x="112" y="141"/>
                  </a:lnTo>
                  <a:close/>
                  <a:moveTo>
                    <a:pt x="153" y="12"/>
                  </a:move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9" name="Freeform 239">
              <a:extLst>
                <a:ext uri="{FF2B5EF4-FFF2-40B4-BE49-F238E27FC236}">
                  <a16:creationId xmlns:a16="http://schemas.microsoft.com/office/drawing/2014/main" id="{1272F2AF-7763-92C1-79F9-2B5908819822}"/>
                </a:ext>
              </a:extLst>
            </p:cNvPr>
            <p:cNvSpPr/>
            <p:nvPr/>
          </p:nvSpPr>
          <p:spPr bwMode="auto">
            <a:xfrm>
              <a:off x="7219865" y="4430285"/>
              <a:ext cx="341550" cy="272156"/>
            </a:xfrm>
            <a:custGeom>
              <a:avLst/>
              <a:gdLst>
                <a:gd name="T0" fmla="*/ 132 w 133"/>
                <a:gd name="T1" fmla="*/ 80 h 106"/>
                <a:gd name="T2" fmla="*/ 128 w 133"/>
                <a:gd name="T3" fmla="*/ 73 h 106"/>
                <a:gd name="T4" fmla="*/ 66 w 133"/>
                <a:gd name="T5" fmla="*/ 35 h 106"/>
                <a:gd name="T6" fmla="*/ 51 w 133"/>
                <a:gd name="T7" fmla="*/ 7 h 106"/>
                <a:gd name="T8" fmla="*/ 16 w 133"/>
                <a:gd name="T9" fmla="*/ 7 h 106"/>
                <a:gd name="T10" fmla="*/ 37 w 133"/>
                <a:gd name="T11" fmla="*/ 21 h 106"/>
                <a:gd name="T12" fmla="*/ 38 w 133"/>
                <a:gd name="T13" fmla="*/ 26 h 106"/>
                <a:gd name="T14" fmla="*/ 29 w 133"/>
                <a:gd name="T15" fmla="*/ 41 h 106"/>
                <a:gd name="T16" fmla="*/ 23 w 133"/>
                <a:gd name="T17" fmla="*/ 42 h 106"/>
                <a:gd name="T18" fmla="*/ 2 w 133"/>
                <a:gd name="T19" fmla="*/ 29 h 106"/>
                <a:gd name="T20" fmla="*/ 16 w 133"/>
                <a:gd name="T21" fmla="*/ 61 h 106"/>
                <a:gd name="T22" fmla="*/ 48 w 133"/>
                <a:gd name="T23" fmla="*/ 63 h 106"/>
                <a:gd name="T24" fmla="*/ 109 w 133"/>
                <a:gd name="T25" fmla="*/ 104 h 106"/>
                <a:gd name="T26" fmla="*/ 117 w 133"/>
                <a:gd name="T27" fmla="*/ 105 h 106"/>
                <a:gd name="T28" fmla="*/ 132 w 133"/>
                <a:gd name="T29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06">
                  <a:moveTo>
                    <a:pt x="132" y="80"/>
                  </a:moveTo>
                  <a:cubicBezTo>
                    <a:pt x="132" y="78"/>
                    <a:pt x="130" y="75"/>
                    <a:pt x="128" y="73"/>
                  </a:cubicBezTo>
                  <a:cubicBezTo>
                    <a:pt x="108" y="61"/>
                    <a:pt x="87" y="48"/>
                    <a:pt x="66" y="35"/>
                  </a:cubicBezTo>
                  <a:cubicBezTo>
                    <a:pt x="66" y="24"/>
                    <a:pt x="61" y="13"/>
                    <a:pt x="51" y="7"/>
                  </a:cubicBezTo>
                  <a:cubicBezTo>
                    <a:pt x="40" y="0"/>
                    <a:pt x="26" y="0"/>
                    <a:pt x="16" y="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2"/>
                    <a:pt x="39" y="25"/>
                    <a:pt x="38" y="26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41"/>
                    <a:pt x="5" y="54"/>
                    <a:pt x="16" y="61"/>
                  </a:cubicBezTo>
                  <a:cubicBezTo>
                    <a:pt x="26" y="68"/>
                    <a:pt x="38" y="68"/>
                    <a:pt x="48" y="63"/>
                  </a:cubicBezTo>
                  <a:cubicBezTo>
                    <a:pt x="68" y="77"/>
                    <a:pt x="88" y="90"/>
                    <a:pt x="109" y="104"/>
                  </a:cubicBezTo>
                  <a:cubicBezTo>
                    <a:pt x="110" y="105"/>
                    <a:pt x="114" y="106"/>
                    <a:pt x="117" y="105"/>
                  </a:cubicBezTo>
                  <a:cubicBezTo>
                    <a:pt x="126" y="101"/>
                    <a:pt x="133" y="91"/>
                    <a:pt x="132" y="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BCCEFEC-F409-86D7-0AD4-DF03B32924E5}"/>
              </a:ext>
            </a:extLst>
          </p:cNvPr>
          <p:cNvGrpSpPr/>
          <p:nvPr/>
        </p:nvGrpSpPr>
        <p:grpSpPr>
          <a:xfrm>
            <a:off x="1782715" y="1569618"/>
            <a:ext cx="513770" cy="589628"/>
            <a:chOff x="2733098" y="4187405"/>
            <a:chExt cx="484675" cy="556238"/>
          </a:xfrm>
          <a:solidFill>
            <a:srgbClr val="001A38"/>
          </a:solidFill>
          <a:effectLst/>
        </p:grpSpPr>
        <p:sp>
          <p:nvSpPr>
            <p:cNvPr id="11" name="Oval 302">
              <a:extLst>
                <a:ext uri="{FF2B5EF4-FFF2-40B4-BE49-F238E27FC236}">
                  <a16:creationId xmlns:a16="http://schemas.microsoft.com/office/drawing/2014/main" id="{7AECCA7A-E3B7-37AC-B004-09DB3C7D8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303">
              <a:extLst>
                <a:ext uri="{FF2B5EF4-FFF2-40B4-BE49-F238E27FC236}">
                  <a16:creationId xmlns:a16="http://schemas.microsoft.com/office/drawing/2014/main" id="{A569691B-7B33-FB9C-BE56-212222993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 304">
              <a:extLst>
                <a:ext uri="{FF2B5EF4-FFF2-40B4-BE49-F238E27FC236}">
                  <a16:creationId xmlns:a16="http://schemas.microsoft.com/office/drawing/2014/main" id="{08DC940D-0C81-113E-A76D-B20E446AC8C4}"/>
                </a:ext>
              </a:extLst>
            </p:cNvPr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305">
              <a:extLst>
                <a:ext uri="{FF2B5EF4-FFF2-40B4-BE49-F238E27FC236}">
                  <a16:creationId xmlns:a16="http://schemas.microsoft.com/office/drawing/2014/main" id="{FC0F7746-64C1-944A-249C-860DDCA6211A}"/>
                </a:ext>
              </a:extLst>
            </p:cNvPr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Freeform 306">
              <a:extLst>
                <a:ext uri="{FF2B5EF4-FFF2-40B4-BE49-F238E27FC236}">
                  <a16:creationId xmlns:a16="http://schemas.microsoft.com/office/drawing/2014/main" id="{F726B082-DF9E-C920-3932-8CA2253DBEA2}"/>
                </a:ext>
              </a:extLst>
            </p:cNvPr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Freeform 307">
              <a:extLst>
                <a:ext uri="{FF2B5EF4-FFF2-40B4-BE49-F238E27FC236}">
                  <a16:creationId xmlns:a16="http://schemas.microsoft.com/office/drawing/2014/main" id="{27D32864-8E3A-05B5-E243-A2F7F26513C5}"/>
                </a:ext>
              </a:extLst>
            </p:cNvPr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 308">
              <a:extLst>
                <a:ext uri="{FF2B5EF4-FFF2-40B4-BE49-F238E27FC236}">
                  <a16:creationId xmlns:a16="http://schemas.microsoft.com/office/drawing/2014/main" id="{1D580B8B-B535-72AA-8930-888ABAE865AC}"/>
                </a:ext>
              </a:extLst>
            </p:cNvPr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Freeform 309">
              <a:extLst>
                <a:ext uri="{FF2B5EF4-FFF2-40B4-BE49-F238E27FC236}">
                  <a16:creationId xmlns:a16="http://schemas.microsoft.com/office/drawing/2014/main" id="{85293BFB-92E8-65D7-DE85-B24BD0D83932}"/>
                </a:ext>
              </a:extLst>
            </p:cNvPr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310">
              <a:extLst>
                <a:ext uri="{FF2B5EF4-FFF2-40B4-BE49-F238E27FC236}">
                  <a16:creationId xmlns:a16="http://schemas.microsoft.com/office/drawing/2014/main" id="{6F8209A1-545C-1480-F6F0-9A3A7D640BE6}"/>
                </a:ext>
              </a:extLst>
            </p:cNvPr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311">
              <a:extLst>
                <a:ext uri="{FF2B5EF4-FFF2-40B4-BE49-F238E27FC236}">
                  <a16:creationId xmlns:a16="http://schemas.microsoft.com/office/drawing/2014/main" id="{CEE639F2-C756-ED27-688A-A150ABBCF6F8}"/>
                </a:ext>
              </a:extLst>
            </p:cNvPr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Freeform 312">
              <a:extLst>
                <a:ext uri="{FF2B5EF4-FFF2-40B4-BE49-F238E27FC236}">
                  <a16:creationId xmlns:a16="http://schemas.microsoft.com/office/drawing/2014/main" id="{2B6D6927-E3D2-0480-8DCC-2C2AE9D951FD}"/>
                </a:ext>
              </a:extLst>
            </p:cNvPr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313">
              <a:extLst>
                <a:ext uri="{FF2B5EF4-FFF2-40B4-BE49-F238E27FC236}">
                  <a16:creationId xmlns:a16="http://schemas.microsoft.com/office/drawing/2014/main" id="{33E0291D-B2ED-4453-0B65-6770A500D378}"/>
                </a:ext>
              </a:extLst>
            </p:cNvPr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314">
              <a:extLst>
                <a:ext uri="{FF2B5EF4-FFF2-40B4-BE49-F238E27FC236}">
                  <a16:creationId xmlns:a16="http://schemas.microsoft.com/office/drawing/2014/main" id="{83E545F1-EC03-60EC-10A1-D9EC01450F2D}"/>
                </a:ext>
              </a:extLst>
            </p:cNvPr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Freeform 315">
              <a:extLst>
                <a:ext uri="{FF2B5EF4-FFF2-40B4-BE49-F238E27FC236}">
                  <a16:creationId xmlns:a16="http://schemas.microsoft.com/office/drawing/2014/main" id="{F9F1F287-A01F-BAAE-246F-8134053EE86F}"/>
                </a:ext>
              </a:extLst>
            </p:cNvPr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Freeform 316">
              <a:extLst>
                <a:ext uri="{FF2B5EF4-FFF2-40B4-BE49-F238E27FC236}">
                  <a16:creationId xmlns:a16="http://schemas.microsoft.com/office/drawing/2014/main" id="{E3536724-02FD-D143-1AC2-8DDCF41F424A}"/>
                </a:ext>
              </a:extLst>
            </p:cNvPr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Freeform 317">
              <a:extLst>
                <a:ext uri="{FF2B5EF4-FFF2-40B4-BE49-F238E27FC236}">
                  <a16:creationId xmlns:a16="http://schemas.microsoft.com/office/drawing/2014/main" id="{1EFF72EB-60EE-DC94-A700-13F204EEA2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Oval 318">
              <a:extLst>
                <a:ext uri="{FF2B5EF4-FFF2-40B4-BE49-F238E27FC236}">
                  <a16:creationId xmlns:a16="http://schemas.microsoft.com/office/drawing/2014/main" id="{52D50EB6-63C7-C5A4-5F57-35062365B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41E6FD6-37E0-4AE1-0223-239A69FB1519}"/>
              </a:ext>
            </a:extLst>
          </p:cNvPr>
          <p:cNvGrpSpPr/>
          <p:nvPr/>
        </p:nvGrpSpPr>
        <p:grpSpPr>
          <a:xfrm>
            <a:off x="7208088" y="1651542"/>
            <a:ext cx="626106" cy="426512"/>
            <a:chOff x="4895160" y="4287159"/>
            <a:chExt cx="571418" cy="389258"/>
          </a:xfrm>
          <a:solidFill>
            <a:srgbClr val="001A38"/>
          </a:solidFill>
          <a:effectLst/>
        </p:grpSpPr>
        <p:sp>
          <p:nvSpPr>
            <p:cNvPr id="29" name="Freeform 327">
              <a:extLst>
                <a:ext uri="{FF2B5EF4-FFF2-40B4-BE49-F238E27FC236}">
                  <a16:creationId xmlns:a16="http://schemas.microsoft.com/office/drawing/2014/main" id="{E1393580-34FB-D3BE-2342-470A36B248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Rectangle 328">
              <a:extLst>
                <a:ext uri="{FF2B5EF4-FFF2-40B4-BE49-F238E27FC236}">
                  <a16:creationId xmlns:a16="http://schemas.microsoft.com/office/drawing/2014/main" id="{959D90F7-C98C-4F4D-BAC6-8DD8B6CA6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Rectangle 329">
              <a:extLst>
                <a:ext uri="{FF2B5EF4-FFF2-40B4-BE49-F238E27FC236}">
                  <a16:creationId xmlns:a16="http://schemas.microsoft.com/office/drawing/2014/main" id="{0FBDA3C9-4434-0EFD-7108-F2E4A8EC6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Rectangle 330">
              <a:extLst>
                <a:ext uri="{FF2B5EF4-FFF2-40B4-BE49-F238E27FC236}">
                  <a16:creationId xmlns:a16="http://schemas.microsoft.com/office/drawing/2014/main" id="{8E05772D-6164-95F9-F6FB-516AF60BD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Rectangle 331">
              <a:extLst>
                <a:ext uri="{FF2B5EF4-FFF2-40B4-BE49-F238E27FC236}">
                  <a16:creationId xmlns:a16="http://schemas.microsoft.com/office/drawing/2014/main" id="{D454C3ED-4317-E2C0-25C4-7DB778AE8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Rectangle 332">
              <a:extLst>
                <a:ext uri="{FF2B5EF4-FFF2-40B4-BE49-F238E27FC236}">
                  <a16:creationId xmlns:a16="http://schemas.microsoft.com/office/drawing/2014/main" id="{3D7DBA0E-539C-14D4-63A3-B6F03D6EB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Freeform 333">
              <a:extLst>
                <a:ext uri="{FF2B5EF4-FFF2-40B4-BE49-F238E27FC236}">
                  <a16:creationId xmlns:a16="http://schemas.microsoft.com/office/drawing/2014/main" id="{471211A2-3A66-A29F-4197-446BF349C24F}"/>
                </a:ext>
              </a:extLst>
            </p:cNvPr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334">
              <a:extLst>
                <a:ext uri="{FF2B5EF4-FFF2-40B4-BE49-F238E27FC236}">
                  <a16:creationId xmlns:a16="http://schemas.microsoft.com/office/drawing/2014/main" id="{AFF9F4EE-B70C-3E7F-752E-6C788EBE0DD3}"/>
                </a:ext>
              </a:extLst>
            </p:cNvPr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335">
              <a:extLst>
                <a:ext uri="{FF2B5EF4-FFF2-40B4-BE49-F238E27FC236}">
                  <a16:creationId xmlns:a16="http://schemas.microsoft.com/office/drawing/2014/main" id="{FA16A59D-7198-051E-7373-E05FF76C0B20}"/>
                </a:ext>
              </a:extLst>
            </p:cNvPr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919EAD2-1EE1-15A1-1F82-7D136E6D9E69}"/>
              </a:ext>
            </a:extLst>
          </p:cNvPr>
          <p:cNvGrpSpPr/>
          <p:nvPr/>
        </p:nvGrpSpPr>
        <p:grpSpPr>
          <a:xfrm>
            <a:off x="9929297" y="1556014"/>
            <a:ext cx="569016" cy="548250"/>
            <a:chOff x="6105730" y="1273212"/>
            <a:chExt cx="506571" cy="488084"/>
          </a:xfrm>
          <a:solidFill>
            <a:srgbClr val="001A38"/>
          </a:solidFill>
          <a:effectLst/>
        </p:grpSpPr>
        <p:sp>
          <p:nvSpPr>
            <p:cNvPr id="39" name="Freeform 69">
              <a:extLst>
                <a:ext uri="{FF2B5EF4-FFF2-40B4-BE49-F238E27FC236}">
                  <a16:creationId xmlns:a16="http://schemas.microsoft.com/office/drawing/2014/main" id="{93211245-BDCB-7A07-9E7D-A7093936DF38}"/>
                </a:ext>
              </a:extLst>
            </p:cNvPr>
            <p:cNvSpPr/>
            <p:nvPr/>
          </p:nvSpPr>
          <p:spPr bwMode="auto">
            <a:xfrm>
              <a:off x="6105730" y="1624485"/>
              <a:ext cx="506571" cy="136811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0" name="Freeform 70">
              <a:extLst>
                <a:ext uri="{FF2B5EF4-FFF2-40B4-BE49-F238E27FC236}">
                  <a16:creationId xmlns:a16="http://schemas.microsoft.com/office/drawing/2014/main" id="{22539190-1C32-D293-0F6B-A996EC45D252}"/>
                </a:ext>
              </a:extLst>
            </p:cNvPr>
            <p:cNvSpPr/>
            <p:nvPr/>
          </p:nvSpPr>
          <p:spPr bwMode="auto">
            <a:xfrm>
              <a:off x="6290610" y="1358257"/>
              <a:ext cx="136811" cy="255135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1" name="Freeform 71">
              <a:extLst>
                <a:ext uri="{FF2B5EF4-FFF2-40B4-BE49-F238E27FC236}">
                  <a16:creationId xmlns:a16="http://schemas.microsoft.com/office/drawing/2014/main" id="{8B2C944C-9DA2-D2B8-DF07-A924316A0B31}"/>
                </a:ext>
              </a:extLst>
            </p:cNvPr>
            <p:cNvSpPr/>
            <p:nvPr/>
          </p:nvSpPr>
          <p:spPr bwMode="auto">
            <a:xfrm>
              <a:off x="6327586" y="1273212"/>
              <a:ext cx="62859" cy="73952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2" name="Freeform 72">
              <a:extLst>
                <a:ext uri="{FF2B5EF4-FFF2-40B4-BE49-F238E27FC236}">
                  <a16:creationId xmlns:a16="http://schemas.microsoft.com/office/drawing/2014/main" id="{572009AC-B01A-8A19-83BC-409F14780750}"/>
                </a:ext>
              </a:extLst>
            </p:cNvPr>
            <p:cNvSpPr/>
            <p:nvPr/>
          </p:nvSpPr>
          <p:spPr bwMode="auto">
            <a:xfrm>
              <a:off x="6464397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Freeform 73">
              <a:extLst>
                <a:ext uri="{FF2B5EF4-FFF2-40B4-BE49-F238E27FC236}">
                  <a16:creationId xmlns:a16="http://schemas.microsoft.com/office/drawing/2014/main" id="{C430FD3F-FC25-02EA-AF0D-B27F8A7AF0CD}"/>
                </a:ext>
              </a:extLst>
            </p:cNvPr>
            <p:cNvSpPr/>
            <p:nvPr/>
          </p:nvSpPr>
          <p:spPr bwMode="auto">
            <a:xfrm>
              <a:off x="6493978" y="1347164"/>
              <a:ext cx="62859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Freeform 74">
              <a:extLst>
                <a:ext uri="{FF2B5EF4-FFF2-40B4-BE49-F238E27FC236}">
                  <a16:creationId xmlns:a16="http://schemas.microsoft.com/office/drawing/2014/main" id="{C6E4823F-A1FF-FB8B-8BDB-FC568FFD76FF}"/>
                </a:ext>
              </a:extLst>
            </p:cNvPr>
            <p:cNvSpPr/>
            <p:nvPr/>
          </p:nvSpPr>
          <p:spPr bwMode="auto">
            <a:xfrm>
              <a:off x="6135311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5" name="Freeform 75">
              <a:extLst>
                <a:ext uri="{FF2B5EF4-FFF2-40B4-BE49-F238E27FC236}">
                  <a16:creationId xmlns:a16="http://schemas.microsoft.com/office/drawing/2014/main" id="{2E5A00E0-7A6C-2C6C-CC5A-5B50B5004C03}"/>
                </a:ext>
              </a:extLst>
            </p:cNvPr>
            <p:cNvSpPr/>
            <p:nvPr/>
          </p:nvSpPr>
          <p:spPr bwMode="auto">
            <a:xfrm>
              <a:off x="6161194" y="1347164"/>
              <a:ext cx="66557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A1D9A0A-F0D7-BA0B-3B50-63B97B5876D7}"/>
              </a:ext>
            </a:extLst>
          </p:cNvPr>
          <p:cNvGrpSpPr/>
          <p:nvPr/>
        </p:nvGrpSpPr>
        <p:grpSpPr>
          <a:xfrm>
            <a:off x="1136548" y="2524378"/>
            <a:ext cx="1876630" cy="1215291"/>
            <a:chOff x="1136548" y="2904205"/>
            <a:chExt cx="1876630" cy="1215291"/>
          </a:xfrm>
        </p:grpSpPr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2B8CBED9-4462-3D80-5216-9A705139AA18}"/>
                </a:ext>
              </a:extLst>
            </p:cNvPr>
            <p:cNvSpPr/>
            <p:nvPr/>
          </p:nvSpPr>
          <p:spPr>
            <a:xfrm>
              <a:off x="1136548" y="2904205"/>
              <a:ext cx="1876630" cy="43371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2007FF7-AD06-AFDB-4EFE-9017F717BE62}"/>
                </a:ext>
              </a:extLst>
            </p:cNvPr>
            <p:cNvGrpSpPr/>
            <p:nvPr/>
          </p:nvGrpSpPr>
          <p:grpSpPr>
            <a:xfrm>
              <a:off x="1169295" y="2949865"/>
              <a:ext cx="1840606" cy="1169631"/>
              <a:chOff x="1073633" y="4386745"/>
              <a:chExt cx="1840606" cy="1169631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24AB935F-AC8A-54AC-27CF-BCC8192BC440}"/>
                  </a:ext>
                </a:extLst>
              </p:cNvPr>
              <p:cNvSpPr txBox="1"/>
              <p:nvPr/>
            </p:nvSpPr>
            <p:spPr>
              <a:xfrm>
                <a:off x="1210504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E7E7C467-FED0-273A-D8C6-5FB1C8F3DF97}"/>
                  </a:ext>
                </a:extLst>
              </p:cNvPr>
              <p:cNvSpPr txBox="1"/>
              <p:nvPr/>
            </p:nvSpPr>
            <p:spPr>
              <a:xfrm>
                <a:off x="1073633" y="4951402"/>
                <a:ext cx="1840606" cy="6049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F4EDB40-DCBF-08BA-7903-0EBADB01895E}"/>
              </a:ext>
            </a:extLst>
          </p:cNvPr>
          <p:cNvGrpSpPr/>
          <p:nvPr/>
        </p:nvGrpSpPr>
        <p:grpSpPr>
          <a:xfrm>
            <a:off x="3828616" y="2524378"/>
            <a:ext cx="1876630" cy="1215291"/>
            <a:chOff x="1136548" y="2904205"/>
            <a:chExt cx="1876630" cy="1215291"/>
          </a:xfrm>
        </p:grpSpPr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F5EB3301-DE97-571E-D4B1-8CD2D814C436}"/>
                </a:ext>
              </a:extLst>
            </p:cNvPr>
            <p:cNvSpPr/>
            <p:nvPr/>
          </p:nvSpPr>
          <p:spPr>
            <a:xfrm>
              <a:off x="1136548" y="2904205"/>
              <a:ext cx="1876630" cy="43371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BCC0B1BD-039B-A06D-705A-1BD07946B858}"/>
                </a:ext>
              </a:extLst>
            </p:cNvPr>
            <p:cNvGrpSpPr/>
            <p:nvPr/>
          </p:nvGrpSpPr>
          <p:grpSpPr>
            <a:xfrm>
              <a:off x="1169295" y="2949865"/>
              <a:ext cx="1840606" cy="1169631"/>
              <a:chOff x="1073633" y="4386745"/>
              <a:chExt cx="1840606" cy="1169631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75BF9A6B-C994-8CCD-EBC6-667CBFC8B1D9}"/>
                  </a:ext>
                </a:extLst>
              </p:cNvPr>
              <p:cNvSpPr txBox="1"/>
              <p:nvPr/>
            </p:nvSpPr>
            <p:spPr>
              <a:xfrm>
                <a:off x="1210504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0336641B-76DE-27FA-493C-642B7E28C011}"/>
                  </a:ext>
                </a:extLst>
              </p:cNvPr>
              <p:cNvSpPr txBox="1"/>
              <p:nvPr/>
            </p:nvSpPr>
            <p:spPr>
              <a:xfrm>
                <a:off x="1073633" y="4951402"/>
                <a:ext cx="1840606" cy="6049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95DA2CC-BCE6-5C1A-06B0-D966DDCABAAB}"/>
              </a:ext>
            </a:extLst>
          </p:cNvPr>
          <p:cNvGrpSpPr/>
          <p:nvPr/>
        </p:nvGrpSpPr>
        <p:grpSpPr>
          <a:xfrm>
            <a:off x="6520684" y="2524378"/>
            <a:ext cx="1876630" cy="1215291"/>
            <a:chOff x="1136548" y="2904205"/>
            <a:chExt cx="1876630" cy="1215291"/>
          </a:xfrm>
        </p:grpSpPr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8C536617-415A-931D-D260-5C7CBC3ABEA0}"/>
                </a:ext>
              </a:extLst>
            </p:cNvPr>
            <p:cNvSpPr/>
            <p:nvPr/>
          </p:nvSpPr>
          <p:spPr>
            <a:xfrm>
              <a:off x="1136548" y="2904205"/>
              <a:ext cx="1876630" cy="43371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404006CD-3496-C183-A381-CE58F5302462}"/>
                </a:ext>
              </a:extLst>
            </p:cNvPr>
            <p:cNvGrpSpPr/>
            <p:nvPr/>
          </p:nvGrpSpPr>
          <p:grpSpPr>
            <a:xfrm>
              <a:off x="1169295" y="2949865"/>
              <a:ext cx="1840606" cy="1169631"/>
              <a:chOff x="1073633" y="4386745"/>
              <a:chExt cx="1840606" cy="1169631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13A3AFC3-11BA-2D4A-C7E2-89D6C60D3DA4}"/>
                  </a:ext>
                </a:extLst>
              </p:cNvPr>
              <p:cNvSpPr txBox="1"/>
              <p:nvPr/>
            </p:nvSpPr>
            <p:spPr>
              <a:xfrm>
                <a:off x="1210504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35F1F474-CF61-C863-25AF-0CC47D376733}"/>
                  </a:ext>
                </a:extLst>
              </p:cNvPr>
              <p:cNvSpPr txBox="1"/>
              <p:nvPr/>
            </p:nvSpPr>
            <p:spPr>
              <a:xfrm>
                <a:off x="1073633" y="4951402"/>
                <a:ext cx="1840606" cy="6049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0F38139-A829-BEE1-5760-BDAD3754C95F}"/>
              </a:ext>
            </a:extLst>
          </p:cNvPr>
          <p:cNvGrpSpPr/>
          <p:nvPr/>
        </p:nvGrpSpPr>
        <p:grpSpPr>
          <a:xfrm>
            <a:off x="9212752" y="2524378"/>
            <a:ext cx="1876630" cy="1215291"/>
            <a:chOff x="1136548" y="2904205"/>
            <a:chExt cx="1876630" cy="1215291"/>
          </a:xfrm>
        </p:grpSpPr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7C08E1F8-7CF9-FF1E-59FF-EAEA6167C61C}"/>
                </a:ext>
              </a:extLst>
            </p:cNvPr>
            <p:cNvSpPr/>
            <p:nvPr/>
          </p:nvSpPr>
          <p:spPr>
            <a:xfrm>
              <a:off x="1136548" y="2904205"/>
              <a:ext cx="1876630" cy="43371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D6EB4E1C-2CA8-12F3-2EBC-F3FE546AFCA3}"/>
                </a:ext>
              </a:extLst>
            </p:cNvPr>
            <p:cNvGrpSpPr/>
            <p:nvPr/>
          </p:nvGrpSpPr>
          <p:grpSpPr>
            <a:xfrm>
              <a:off x="1169295" y="2949865"/>
              <a:ext cx="1840606" cy="1169631"/>
              <a:chOff x="1073633" y="4386745"/>
              <a:chExt cx="1840606" cy="1169631"/>
            </a:xfrm>
          </p:grpSpPr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CDCF011A-92DB-43B1-43CD-C72E6F75692A}"/>
                  </a:ext>
                </a:extLst>
              </p:cNvPr>
              <p:cNvSpPr txBox="1"/>
              <p:nvPr/>
            </p:nvSpPr>
            <p:spPr>
              <a:xfrm>
                <a:off x="1210504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defRPr sz="1600" b="1">
                    <a:gradFill flip="none" rotWithShape="1">
                      <a:gsLst>
                        <a:gs pos="0">
                          <a:srgbClr val="4B7CFA"/>
                        </a:gs>
                        <a:gs pos="100000">
                          <a:srgbClr val="1E1EDC">
                            <a:alpha val="30000"/>
                          </a:srgb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2DE7552A-C489-06B4-D1D5-00C7868FC938}"/>
                  </a:ext>
                </a:extLst>
              </p:cNvPr>
              <p:cNvSpPr txBox="1"/>
              <p:nvPr/>
            </p:nvSpPr>
            <p:spPr>
              <a:xfrm>
                <a:off x="1073633" y="4951402"/>
                <a:ext cx="1840606" cy="6049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spAutoFit/>
              </a:bodyPr>
              <a:lstStyle>
                <a:defPPr>
                  <a:defRPr lang="zh-CN"/>
                </a:defPPr>
                <a:lvl1pPr algn="r" defTabSz="12185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 sz="900" b="0">
                    <a:solidFill>
                      <a:schemeClr val="bg1"/>
                    </a:solidFill>
                    <a:latin typeface="+mn-ea"/>
                    <a:cs typeface="+mn-ea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pic>
        <p:nvPicPr>
          <p:cNvPr id="73" name="图片 72">
            <a:extLst>
              <a:ext uri="{FF2B5EF4-FFF2-40B4-BE49-F238E27FC236}">
                <a16:creationId xmlns:a16="http://schemas.microsoft.com/office/drawing/2014/main" id="{508CC50D-4E43-814E-71A9-3BF4506BDC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50926"/>
            <a:ext cx="12192000" cy="250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45264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30C3730D-BB65-C1FC-4693-89118DD4BA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329437" y="4445668"/>
            <a:ext cx="10658882" cy="24123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273FB6-D703-E095-C552-2D8447760A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41550"/>
            <a:ext cx="4965906" cy="4616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2513CA4-3DF1-E3DA-DB69-771D7C77E4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712495" y="0"/>
            <a:ext cx="4479505" cy="46164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BCEA77B-64C1-C4FC-FA81-5F34AE95EA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01568" cy="362996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5731A25-30BD-03DF-F0B2-D366D984EE1C}"/>
              </a:ext>
            </a:extLst>
          </p:cNvPr>
          <p:cNvGrpSpPr/>
          <p:nvPr/>
        </p:nvGrpSpPr>
        <p:grpSpPr>
          <a:xfrm>
            <a:off x="3286490" y="1422764"/>
            <a:ext cx="5337636" cy="2615054"/>
            <a:chOff x="1080101" y="2333665"/>
            <a:chExt cx="3532176" cy="1730509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33EC111E-FBE1-248D-C3B6-EFE0B5E23446}"/>
                </a:ext>
              </a:extLst>
            </p:cNvPr>
            <p:cNvSpPr/>
            <p:nvPr/>
          </p:nvSpPr>
          <p:spPr>
            <a:xfrm>
              <a:off x="1080101" y="3138306"/>
              <a:ext cx="3532176" cy="581387"/>
            </a:xfrm>
            <a:prstGeom prst="parallelogram">
              <a:avLst/>
            </a:prstGeom>
            <a:gradFill flip="none" rotWithShape="1">
              <a:gsLst>
                <a:gs pos="0">
                  <a:srgbClr val="4B7CFA"/>
                </a:gs>
                <a:gs pos="100000">
                  <a:srgbClr val="1E1EDC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37C48877-6D51-643A-C898-78EFD0EA5030}"/>
                </a:ext>
              </a:extLst>
            </p:cNvPr>
            <p:cNvSpPr/>
            <p:nvPr/>
          </p:nvSpPr>
          <p:spPr>
            <a:xfrm rot="18426368">
              <a:off x="3042830" y="2714034"/>
              <a:ext cx="1718628" cy="981652"/>
            </a:xfrm>
            <a:prstGeom prst="arc">
              <a:avLst>
                <a:gd name="adj1" fmla="val 18680141"/>
                <a:gd name="adj2" fmla="val 11592349"/>
              </a:avLst>
            </a:prstGeom>
            <a:ln w="12700">
              <a:gradFill>
                <a:gsLst>
                  <a:gs pos="0">
                    <a:srgbClr val="1E1EDC">
                      <a:alpha val="0"/>
                    </a:srgbClr>
                  </a:gs>
                  <a:gs pos="100000">
                    <a:srgbClr val="4B7CFA"/>
                  </a:gs>
                  <a:gs pos="26000">
                    <a:srgbClr val="1E1ED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847A513-80FA-62AA-968C-EEA63E6EBC79}"/>
                </a:ext>
              </a:extLst>
            </p:cNvPr>
            <p:cNvGrpSpPr/>
            <p:nvPr/>
          </p:nvGrpSpPr>
          <p:grpSpPr>
            <a:xfrm>
              <a:off x="3463613" y="2333665"/>
              <a:ext cx="477399" cy="629225"/>
              <a:chOff x="3152872" y="2743200"/>
              <a:chExt cx="477399" cy="629225"/>
            </a:xfrm>
            <a:gradFill>
              <a:gsLst>
                <a:gs pos="0">
                  <a:srgbClr val="4B7CFA"/>
                </a:gs>
                <a:gs pos="100000">
                  <a:srgbClr val="1E1EDC"/>
                </a:gs>
              </a:gsLst>
              <a:lin ang="5400000" scaled="1"/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B5FCAD0-0B22-838F-29D8-9512645F84C3}"/>
                  </a:ext>
                </a:extLst>
              </p:cNvPr>
              <p:cNvSpPr/>
              <p:nvPr/>
            </p:nvSpPr>
            <p:spPr>
              <a:xfrm>
                <a:off x="3152872" y="2743200"/>
                <a:ext cx="477399" cy="477399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D5D6025-1652-2656-1457-E4B20B5516C1}"/>
                  </a:ext>
                </a:extLst>
              </p:cNvPr>
              <p:cNvSpPr/>
              <p:nvPr/>
            </p:nvSpPr>
            <p:spPr>
              <a:xfrm>
                <a:off x="3152873" y="3175477"/>
                <a:ext cx="196948" cy="196948"/>
              </a:xfrm>
              <a:custGeom>
                <a:avLst/>
                <a:gdLst>
                  <a:gd name="connsiteX0" fmla="*/ 365760 w 731520"/>
                  <a:gd name="connsiteY0" fmla="*/ 0 h 731520"/>
                  <a:gd name="connsiteX1" fmla="*/ 731520 w 731520"/>
                  <a:gd name="connsiteY1" fmla="*/ 365760 h 731520"/>
                  <a:gd name="connsiteX2" fmla="*/ 365760 w 731520"/>
                  <a:gd name="connsiteY2" fmla="*/ 731520 h 731520"/>
                  <a:gd name="connsiteX3" fmla="*/ 0 w 731520"/>
                  <a:gd name="connsiteY3" fmla="*/ 365760 h 731520"/>
                  <a:gd name="connsiteX4" fmla="*/ 365760 w 731520"/>
                  <a:gd name="connsiteY4" fmla="*/ 0 h 731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520" h="731520">
                    <a:moveTo>
                      <a:pt x="365760" y="0"/>
                    </a:moveTo>
                    <a:cubicBezTo>
                      <a:pt x="365760" y="202004"/>
                      <a:pt x="529516" y="365760"/>
                      <a:pt x="731520" y="365760"/>
                    </a:cubicBezTo>
                    <a:cubicBezTo>
                      <a:pt x="529516" y="365760"/>
                      <a:pt x="365760" y="529516"/>
                      <a:pt x="365760" y="731520"/>
                    </a:cubicBezTo>
                    <a:cubicBezTo>
                      <a:pt x="365760" y="529516"/>
                      <a:pt x="202004" y="365760"/>
                      <a:pt x="0" y="365760"/>
                    </a:cubicBezTo>
                    <a:cubicBezTo>
                      <a:pt x="202004" y="365760"/>
                      <a:pt x="365760" y="202004"/>
                      <a:pt x="3657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B2528F71-C378-33AC-7251-11ED96DE73BE}"/>
                </a:ext>
              </a:extLst>
            </p:cNvPr>
            <p:cNvSpPr/>
            <p:nvPr/>
          </p:nvSpPr>
          <p:spPr>
            <a:xfrm>
              <a:off x="1622478" y="3090765"/>
              <a:ext cx="2754469" cy="75996"/>
            </a:xfrm>
            <a:prstGeom prst="parallelogram">
              <a:avLst/>
            </a:prstGeom>
            <a:gradFill flip="none" rotWithShape="1">
              <a:gsLst>
                <a:gs pos="0">
                  <a:srgbClr val="4B7CFA">
                    <a:alpha val="0"/>
                  </a:srgbClr>
                </a:gs>
                <a:gs pos="100000">
                  <a:srgbClr val="1E1ED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PA_矩形 26">
              <a:extLst>
                <a:ext uri="{FF2B5EF4-FFF2-40B4-BE49-F238E27FC236}">
                  <a16:creationId xmlns:a16="http://schemas.microsoft.com/office/drawing/2014/main" id="{660630B5-C502-C66F-BBA4-A845BDFDD83A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810704" y="2546153"/>
              <a:ext cx="718835" cy="549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 defTabSz="1218565"/>
              <a:r>
                <a:rPr lang="en-US" altLang="zh-CN" sz="5400" b="1" dirty="0">
                  <a:gradFill>
                    <a:gsLst>
                      <a:gs pos="0">
                        <a:srgbClr val="4B7CFA"/>
                      </a:gs>
                      <a:gs pos="100000">
                        <a:srgbClr val="1E1EDC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54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DDC978C-69F4-1CE0-0D6E-EBBA68FDE4F8}"/>
                </a:ext>
              </a:extLst>
            </p:cNvPr>
            <p:cNvSpPr txBox="1"/>
            <p:nvPr/>
          </p:nvSpPr>
          <p:spPr>
            <a:xfrm>
              <a:off x="2046212" y="3234713"/>
              <a:ext cx="1562380" cy="427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取得成就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A13B088-D866-3870-869B-1B0C1A1F65FF}"/>
              </a:ext>
            </a:extLst>
          </p:cNvPr>
          <p:cNvSpPr txBox="1"/>
          <p:nvPr/>
        </p:nvSpPr>
        <p:spPr>
          <a:xfrm>
            <a:off x="2146300" y="4117652"/>
            <a:ext cx="7899400" cy="52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algn="ctr" defTabSz="1218565" fontAlgn="base">
              <a:spcBef>
                <a:spcPct val="0"/>
              </a:spcBef>
              <a:spcAft>
                <a:spcPct val="0"/>
              </a:spcAft>
              <a:defRPr sz="5400" b="1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16201045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>
            <a:extLst>
              <a:ext uri="{FF2B5EF4-FFF2-40B4-BE49-F238E27FC236}">
                <a16:creationId xmlns:a16="http://schemas.microsoft.com/office/drawing/2014/main" id="{3CC63222-56F1-A391-9699-674587FA5BC2}"/>
              </a:ext>
            </a:extLst>
          </p:cNvPr>
          <p:cNvSpPr/>
          <p:nvPr/>
        </p:nvSpPr>
        <p:spPr>
          <a:xfrm>
            <a:off x="1488924" y="2029946"/>
            <a:ext cx="1795234" cy="1795234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26">
            <a:extLst>
              <a:ext uri="{FF2B5EF4-FFF2-40B4-BE49-F238E27FC236}">
                <a16:creationId xmlns:a16="http://schemas.microsoft.com/office/drawing/2014/main" id="{660630B5-C502-C66F-BBA4-A845BDFDD8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272" y="197703"/>
            <a:ext cx="9116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gradFill>
                  <a:gsLst>
                    <a:gs pos="0">
                      <a:srgbClr val="4B7CFA"/>
                    </a:gs>
                    <a:gs pos="100000">
                      <a:srgbClr val="1E1EDC"/>
                    </a:gs>
                  </a:gsLst>
                  <a:lin ang="5400000" scaled="1"/>
                </a:gradFill>
                <a:cs typeface="+mn-ea"/>
                <a:sym typeface="+mn-lt"/>
              </a:rPr>
              <a:t>02</a:t>
            </a:r>
            <a:endParaRPr lang="zh-CN" altLang="en-US" sz="3600" b="1" dirty="0">
              <a:gradFill>
                <a:gsLst>
                  <a:gs pos="0">
                    <a:srgbClr val="4B7CFA"/>
                  </a:gs>
                  <a:gs pos="100000">
                    <a:srgbClr val="1E1ED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978C-69F4-1CE0-0D6E-EBBA68FDE4F8}"/>
              </a:ext>
            </a:extLst>
          </p:cNvPr>
          <p:cNvSpPr txBox="1"/>
          <p:nvPr/>
        </p:nvSpPr>
        <p:spPr>
          <a:xfrm>
            <a:off x="1728533" y="274647"/>
            <a:ext cx="1479214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取得成就</a:t>
            </a:r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id="{3E8E8833-45A4-D0F0-7AB5-8EA91FCCD29F}"/>
              </a:ext>
            </a:extLst>
          </p:cNvPr>
          <p:cNvSpPr/>
          <p:nvPr/>
        </p:nvSpPr>
        <p:spPr>
          <a:xfrm rot="18426368">
            <a:off x="1344078" y="2454598"/>
            <a:ext cx="2311546" cy="1159289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1E1EDC">
                    <a:alpha val="0"/>
                  </a:srgbClr>
                </a:gs>
                <a:gs pos="100000">
                  <a:srgbClr val="4B7CFA"/>
                </a:gs>
                <a:gs pos="26000">
                  <a:srgbClr val="1E1ED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95829745-264A-C59E-D657-D7896ABD42EB}"/>
              </a:ext>
            </a:extLst>
          </p:cNvPr>
          <p:cNvSpPr/>
          <p:nvPr/>
        </p:nvSpPr>
        <p:spPr>
          <a:xfrm>
            <a:off x="1431743" y="2029946"/>
            <a:ext cx="477399" cy="477399"/>
          </a:xfrm>
          <a:custGeom>
            <a:avLst/>
            <a:gdLst>
              <a:gd name="connsiteX0" fmla="*/ 365760 w 731520"/>
              <a:gd name="connsiteY0" fmla="*/ 0 h 731520"/>
              <a:gd name="connsiteX1" fmla="*/ 731520 w 731520"/>
              <a:gd name="connsiteY1" fmla="*/ 365760 h 731520"/>
              <a:gd name="connsiteX2" fmla="*/ 365760 w 731520"/>
              <a:gd name="connsiteY2" fmla="*/ 731520 h 731520"/>
              <a:gd name="connsiteX3" fmla="*/ 0 w 731520"/>
              <a:gd name="connsiteY3" fmla="*/ 365760 h 731520"/>
              <a:gd name="connsiteX4" fmla="*/ 365760 w 731520"/>
              <a:gd name="connsiteY4" fmla="*/ 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20" h="731520">
                <a:moveTo>
                  <a:pt x="365760" y="0"/>
                </a:moveTo>
                <a:cubicBezTo>
                  <a:pt x="365760" y="202004"/>
                  <a:pt x="529516" y="365760"/>
                  <a:pt x="731520" y="365760"/>
                </a:cubicBezTo>
                <a:cubicBezTo>
                  <a:pt x="529516" y="365760"/>
                  <a:pt x="365760" y="529516"/>
                  <a:pt x="365760" y="731520"/>
                </a:cubicBezTo>
                <a:cubicBezTo>
                  <a:pt x="365760" y="529516"/>
                  <a:pt x="202004" y="365760"/>
                  <a:pt x="0" y="365760"/>
                </a:cubicBezTo>
                <a:cubicBezTo>
                  <a:pt x="202004" y="365760"/>
                  <a:pt x="365760" y="202004"/>
                  <a:pt x="365760" y="0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F8CCE0D-433E-2B82-D6A2-F0BADB6ECE6D}"/>
              </a:ext>
            </a:extLst>
          </p:cNvPr>
          <p:cNvGrpSpPr/>
          <p:nvPr/>
        </p:nvGrpSpPr>
        <p:grpSpPr>
          <a:xfrm>
            <a:off x="1488924" y="4227352"/>
            <a:ext cx="1795236" cy="977510"/>
            <a:chOff x="1096319" y="4386745"/>
            <a:chExt cx="1795236" cy="9775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3CB6875-26CB-DBD0-FA54-FB28613BC4AE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10EA870-1FFF-1265-2CE7-C64D7E70E68B}"/>
                </a:ext>
              </a:extLst>
            </p:cNvPr>
            <p:cNvSpPr txBox="1"/>
            <p:nvPr/>
          </p:nvSpPr>
          <p:spPr>
            <a:xfrm>
              <a:off x="1096319" y="4759281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72" name="椭圆 71">
            <a:extLst>
              <a:ext uri="{FF2B5EF4-FFF2-40B4-BE49-F238E27FC236}">
                <a16:creationId xmlns:a16="http://schemas.microsoft.com/office/drawing/2014/main" id="{23B89D6D-6205-3F57-CF88-4F8312C2AE87}"/>
              </a:ext>
            </a:extLst>
          </p:cNvPr>
          <p:cNvSpPr/>
          <p:nvPr/>
        </p:nvSpPr>
        <p:spPr>
          <a:xfrm>
            <a:off x="3956641" y="2029946"/>
            <a:ext cx="1795234" cy="1795234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E086F0BB-18D1-2F9F-5303-26B79864A4A9}"/>
              </a:ext>
            </a:extLst>
          </p:cNvPr>
          <p:cNvSpPr/>
          <p:nvPr/>
        </p:nvSpPr>
        <p:spPr>
          <a:xfrm rot="18426368">
            <a:off x="3811795" y="2454598"/>
            <a:ext cx="2311546" cy="1159289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1E1EDC">
                    <a:alpha val="0"/>
                  </a:srgbClr>
                </a:gs>
                <a:gs pos="100000">
                  <a:srgbClr val="4B7CFA"/>
                </a:gs>
                <a:gs pos="26000">
                  <a:srgbClr val="1E1ED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E176F17C-3169-1D54-A8B7-C2E3DC632C9D}"/>
              </a:ext>
            </a:extLst>
          </p:cNvPr>
          <p:cNvSpPr/>
          <p:nvPr/>
        </p:nvSpPr>
        <p:spPr>
          <a:xfrm>
            <a:off x="3899460" y="2029946"/>
            <a:ext cx="477399" cy="477399"/>
          </a:xfrm>
          <a:custGeom>
            <a:avLst/>
            <a:gdLst>
              <a:gd name="connsiteX0" fmla="*/ 365760 w 731520"/>
              <a:gd name="connsiteY0" fmla="*/ 0 h 731520"/>
              <a:gd name="connsiteX1" fmla="*/ 731520 w 731520"/>
              <a:gd name="connsiteY1" fmla="*/ 365760 h 731520"/>
              <a:gd name="connsiteX2" fmla="*/ 365760 w 731520"/>
              <a:gd name="connsiteY2" fmla="*/ 731520 h 731520"/>
              <a:gd name="connsiteX3" fmla="*/ 0 w 731520"/>
              <a:gd name="connsiteY3" fmla="*/ 365760 h 731520"/>
              <a:gd name="connsiteX4" fmla="*/ 365760 w 731520"/>
              <a:gd name="connsiteY4" fmla="*/ 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20" h="731520">
                <a:moveTo>
                  <a:pt x="365760" y="0"/>
                </a:moveTo>
                <a:cubicBezTo>
                  <a:pt x="365760" y="202004"/>
                  <a:pt x="529516" y="365760"/>
                  <a:pt x="731520" y="365760"/>
                </a:cubicBezTo>
                <a:cubicBezTo>
                  <a:pt x="529516" y="365760"/>
                  <a:pt x="365760" y="529516"/>
                  <a:pt x="365760" y="731520"/>
                </a:cubicBezTo>
                <a:cubicBezTo>
                  <a:pt x="365760" y="529516"/>
                  <a:pt x="202004" y="365760"/>
                  <a:pt x="0" y="365760"/>
                </a:cubicBezTo>
                <a:cubicBezTo>
                  <a:pt x="202004" y="365760"/>
                  <a:pt x="365760" y="202004"/>
                  <a:pt x="365760" y="0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3712E5D-C662-4B03-284C-9F6CA1B2D238}"/>
              </a:ext>
            </a:extLst>
          </p:cNvPr>
          <p:cNvGrpSpPr/>
          <p:nvPr/>
        </p:nvGrpSpPr>
        <p:grpSpPr>
          <a:xfrm>
            <a:off x="3956641" y="4227352"/>
            <a:ext cx="1795236" cy="977510"/>
            <a:chOff x="1096319" y="4386745"/>
            <a:chExt cx="1795236" cy="977510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B1973AF-DD65-5ACA-5CCB-E9E1A9C0893F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ACB3937-6F5B-D626-FA9E-988D08EDC6F9}"/>
                </a:ext>
              </a:extLst>
            </p:cNvPr>
            <p:cNvSpPr txBox="1"/>
            <p:nvPr/>
          </p:nvSpPr>
          <p:spPr>
            <a:xfrm>
              <a:off x="1096319" y="4759281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88864A72-7EE3-6591-C27F-754CA12AD87E}"/>
              </a:ext>
            </a:extLst>
          </p:cNvPr>
          <p:cNvSpPr/>
          <p:nvPr/>
        </p:nvSpPr>
        <p:spPr>
          <a:xfrm>
            <a:off x="6424358" y="2029946"/>
            <a:ext cx="1795234" cy="1795234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>
            <a:extLst>
              <a:ext uri="{FF2B5EF4-FFF2-40B4-BE49-F238E27FC236}">
                <a16:creationId xmlns:a16="http://schemas.microsoft.com/office/drawing/2014/main" id="{3FDB7973-6DAA-9B9E-4256-70EFB101BAFE}"/>
              </a:ext>
            </a:extLst>
          </p:cNvPr>
          <p:cNvSpPr/>
          <p:nvPr/>
        </p:nvSpPr>
        <p:spPr>
          <a:xfrm rot="18426368">
            <a:off x="6279512" y="2454598"/>
            <a:ext cx="2311546" cy="1159289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1E1EDC">
                    <a:alpha val="0"/>
                  </a:srgbClr>
                </a:gs>
                <a:gs pos="100000">
                  <a:srgbClr val="4B7CFA"/>
                </a:gs>
                <a:gs pos="26000">
                  <a:srgbClr val="1E1ED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3E02AB9-4F62-3495-1D51-AFD79CF64B78}"/>
              </a:ext>
            </a:extLst>
          </p:cNvPr>
          <p:cNvSpPr/>
          <p:nvPr/>
        </p:nvSpPr>
        <p:spPr>
          <a:xfrm>
            <a:off x="6367177" y="2029946"/>
            <a:ext cx="477399" cy="477399"/>
          </a:xfrm>
          <a:custGeom>
            <a:avLst/>
            <a:gdLst>
              <a:gd name="connsiteX0" fmla="*/ 365760 w 731520"/>
              <a:gd name="connsiteY0" fmla="*/ 0 h 731520"/>
              <a:gd name="connsiteX1" fmla="*/ 731520 w 731520"/>
              <a:gd name="connsiteY1" fmla="*/ 365760 h 731520"/>
              <a:gd name="connsiteX2" fmla="*/ 365760 w 731520"/>
              <a:gd name="connsiteY2" fmla="*/ 731520 h 731520"/>
              <a:gd name="connsiteX3" fmla="*/ 0 w 731520"/>
              <a:gd name="connsiteY3" fmla="*/ 365760 h 731520"/>
              <a:gd name="connsiteX4" fmla="*/ 365760 w 731520"/>
              <a:gd name="connsiteY4" fmla="*/ 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20" h="731520">
                <a:moveTo>
                  <a:pt x="365760" y="0"/>
                </a:moveTo>
                <a:cubicBezTo>
                  <a:pt x="365760" y="202004"/>
                  <a:pt x="529516" y="365760"/>
                  <a:pt x="731520" y="365760"/>
                </a:cubicBezTo>
                <a:cubicBezTo>
                  <a:pt x="529516" y="365760"/>
                  <a:pt x="365760" y="529516"/>
                  <a:pt x="365760" y="731520"/>
                </a:cubicBezTo>
                <a:cubicBezTo>
                  <a:pt x="365760" y="529516"/>
                  <a:pt x="202004" y="365760"/>
                  <a:pt x="0" y="365760"/>
                </a:cubicBezTo>
                <a:cubicBezTo>
                  <a:pt x="202004" y="365760"/>
                  <a:pt x="365760" y="202004"/>
                  <a:pt x="365760" y="0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0EE97B1-029B-C34C-CBEA-21DB8D2C4518}"/>
              </a:ext>
            </a:extLst>
          </p:cNvPr>
          <p:cNvGrpSpPr/>
          <p:nvPr/>
        </p:nvGrpSpPr>
        <p:grpSpPr>
          <a:xfrm>
            <a:off x="6424358" y="4227352"/>
            <a:ext cx="1795236" cy="977510"/>
            <a:chOff x="1096319" y="4386745"/>
            <a:chExt cx="1795236" cy="977510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4B9A8CE8-0019-8826-69E5-E8E15EFA16EC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9C1CCC7-4D81-98CE-0594-26FAC363E7C6}"/>
                </a:ext>
              </a:extLst>
            </p:cNvPr>
            <p:cNvSpPr txBox="1"/>
            <p:nvPr/>
          </p:nvSpPr>
          <p:spPr>
            <a:xfrm>
              <a:off x="1096319" y="4759281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id="{DF1F9A21-477D-C01D-1930-2D80AD22B58D}"/>
              </a:ext>
            </a:extLst>
          </p:cNvPr>
          <p:cNvSpPr/>
          <p:nvPr/>
        </p:nvSpPr>
        <p:spPr>
          <a:xfrm>
            <a:off x="8892075" y="2029946"/>
            <a:ext cx="1795234" cy="1795234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弧形 85">
            <a:extLst>
              <a:ext uri="{FF2B5EF4-FFF2-40B4-BE49-F238E27FC236}">
                <a16:creationId xmlns:a16="http://schemas.microsoft.com/office/drawing/2014/main" id="{D20A1554-D3D4-6ED8-F1C0-77C5994F91C6}"/>
              </a:ext>
            </a:extLst>
          </p:cNvPr>
          <p:cNvSpPr/>
          <p:nvPr/>
        </p:nvSpPr>
        <p:spPr>
          <a:xfrm rot="18426368">
            <a:off x="8747229" y="2454598"/>
            <a:ext cx="2311546" cy="1159289"/>
          </a:xfrm>
          <a:prstGeom prst="arc">
            <a:avLst>
              <a:gd name="adj1" fmla="val 18680141"/>
              <a:gd name="adj2" fmla="val 11592349"/>
            </a:avLst>
          </a:prstGeom>
          <a:ln w="12700">
            <a:gradFill>
              <a:gsLst>
                <a:gs pos="0">
                  <a:srgbClr val="1E1EDC">
                    <a:alpha val="0"/>
                  </a:srgbClr>
                </a:gs>
                <a:gs pos="100000">
                  <a:srgbClr val="4B7CFA"/>
                </a:gs>
                <a:gs pos="26000">
                  <a:srgbClr val="1E1ED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98DC7C73-D7C3-2AD7-8694-119B87A87BBD}"/>
              </a:ext>
            </a:extLst>
          </p:cNvPr>
          <p:cNvSpPr/>
          <p:nvPr/>
        </p:nvSpPr>
        <p:spPr>
          <a:xfrm>
            <a:off x="8834894" y="2029946"/>
            <a:ext cx="477399" cy="477399"/>
          </a:xfrm>
          <a:custGeom>
            <a:avLst/>
            <a:gdLst>
              <a:gd name="connsiteX0" fmla="*/ 365760 w 731520"/>
              <a:gd name="connsiteY0" fmla="*/ 0 h 731520"/>
              <a:gd name="connsiteX1" fmla="*/ 731520 w 731520"/>
              <a:gd name="connsiteY1" fmla="*/ 365760 h 731520"/>
              <a:gd name="connsiteX2" fmla="*/ 365760 w 731520"/>
              <a:gd name="connsiteY2" fmla="*/ 731520 h 731520"/>
              <a:gd name="connsiteX3" fmla="*/ 0 w 731520"/>
              <a:gd name="connsiteY3" fmla="*/ 365760 h 731520"/>
              <a:gd name="connsiteX4" fmla="*/ 365760 w 731520"/>
              <a:gd name="connsiteY4" fmla="*/ 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20" h="731520">
                <a:moveTo>
                  <a:pt x="365760" y="0"/>
                </a:moveTo>
                <a:cubicBezTo>
                  <a:pt x="365760" y="202004"/>
                  <a:pt x="529516" y="365760"/>
                  <a:pt x="731520" y="365760"/>
                </a:cubicBezTo>
                <a:cubicBezTo>
                  <a:pt x="529516" y="365760"/>
                  <a:pt x="365760" y="529516"/>
                  <a:pt x="365760" y="731520"/>
                </a:cubicBezTo>
                <a:cubicBezTo>
                  <a:pt x="365760" y="529516"/>
                  <a:pt x="202004" y="365760"/>
                  <a:pt x="0" y="365760"/>
                </a:cubicBezTo>
                <a:cubicBezTo>
                  <a:pt x="202004" y="365760"/>
                  <a:pt x="365760" y="202004"/>
                  <a:pt x="365760" y="0"/>
                </a:cubicBezTo>
                <a:close/>
              </a:path>
            </a:pathLst>
          </a:custGeom>
          <a:gradFill>
            <a:gsLst>
              <a:gs pos="0">
                <a:srgbClr val="4B7CFA"/>
              </a:gs>
              <a:gs pos="100000">
                <a:srgbClr val="1E1E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33BD54A-C683-153C-FA8A-1B5ACF310DEE}"/>
              </a:ext>
            </a:extLst>
          </p:cNvPr>
          <p:cNvGrpSpPr/>
          <p:nvPr/>
        </p:nvGrpSpPr>
        <p:grpSpPr>
          <a:xfrm>
            <a:off x="8892075" y="4227352"/>
            <a:ext cx="1795236" cy="977510"/>
            <a:chOff x="1096319" y="4386745"/>
            <a:chExt cx="1795236" cy="977510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968B193-50CA-409F-7BC4-43A4739E1749}"/>
                </a:ext>
              </a:extLst>
            </p:cNvPr>
            <p:cNvSpPr txBox="1"/>
            <p:nvPr/>
          </p:nvSpPr>
          <p:spPr>
            <a:xfrm>
              <a:off x="1210504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1600" b="1">
                  <a:gradFill flip="none" rotWithShape="1">
                    <a:gsLst>
                      <a:gs pos="0">
                        <a:srgbClr val="4B7CFA"/>
                      </a:gs>
                      <a:gs pos="100000">
                        <a:srgbClr val="1E1EDC">
                          <a:alpha val="30000"/>
                        </a:srgb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ctr"/>
              <a:r>
                <a:rPr lang="zh-CN" altLang="en-US" dirty="0"/>
                <a:t>添加标题文本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6430A9C-4AE7-03F3-7B4D-64956AD08115}"/>
                </a:ext>
              </a:extLst>
            </p:cNvPr>
            <p:cNvSpPr txBox="1"/>
            <p:nvPr/>
          </p:nvSpPr>
          <p:spPr>
            <a:xfrm>
              <a:off x="1096319" y="4759281"/>
              <a:ext cx="1795236" cy="604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defPPr>
                <a:defRPr lang="zh-CN"/>
              </a:defPPr>
              <a:lvl1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900" b="0">
                  <a:solidFill>
                    <a:schemeClr val="bg1"/>
                  </a:solidFill>
                  <a:latin typeface="+mn-ea"/>
                  <a:cs typeface="+mn-ea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2127935"/>
      </p:ext>
    </p:extLst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线描简洁大气商务风2020工作总结述职报告动态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xud1zj4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4B7CFA"/>
            </a:gs>
            <a:gs pos="100000">
              <a:srgbClr val="1E1EDC"/>
            </a:gs>
          </a:gsLst>
          <a:lin ang="27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2551</Words>
  <Application>Microsoft Office PowerPoint</Application>
  <PresentationFormat>宽屏</PresentationFormat>
  <Paragraphs>270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DOUYUFont2.0</vt:lpstr>
      <vt:lpstr>HarmonyOS Sans SC</vt:lpstr>
      <vt:lpstr>阿里巴巴普惠体 2.0 55 Regular</vt:lpstr>
      <vt:lpstr>等线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渐变蓝科技风述职报告ppt模板</dc:title>
  <dc:creator>51PPT模板网</dc:creator>
  <cp:keywords>www.51pptmoban.com</cp:keywords>
  <dc:description>www.51pptmoban.com</dc:description>
  <cp:lastModifiedBy>Win user</cp:lastModifiedBy>
  <cp:revision>6</cp:revision>
  <dcterms:created xsi:type="dcterms:W3CDTF">2019-12-27T01:58:00Z</dcterms:created>
  <dcterms:modified xsi:type="dcterms:W3CDTF">2022-12-01T12:33:37Z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